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89" r:id="rId3"/>
    <p:sldId id="290" r:id="rId4"/>
    <p:sldId id="291" r:id="rId5"/>
    <p:sldId id="295" r:id="rId6"/>
    <p:sldId id="296" r:id="rId7"/>
    <p:sldId id="258" r:id="rId8"/>
    <p:sldId id="306" r:id="rId9"/>
    <p:sldId id="322" r:id="rId10"/>
    <p:sldId id="323" r:id="rId11"/>
    <p:sldId id="330" r:id="rId12"/>
    <p:sldId id="348" r:id="rId13"/>
    <p:sldId id="360" r:id="rId14"/>
    <p:sldId id="371" r:id="rId15"/>
    <p:sldId id="386" r:id="rId16"/>
    <p:sldId id="390" r:id="rId17"/>
    <p:sldId id="392" r:id="rId18"/>
    <p:sldId id="393" r:id="rId19"/>
    <p:sldId id="372" r:id="rId20"/>
    <p:sldId id="373" r:id="rId21"/>
    <p:sldId id="374" r:id="rId22"/>
    <p:sldId id="375" r:id="rId23"/>
    <p:sldId id="376" r:id="rId24"/>
    <p:sldId id="377" r:id="rId25"/>
    <p:sldId id="378" r:id="rId26"/>
    <p:sldId id="39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0ABCD-FB40-45C1-884A-061340F11867}" v="22" dt="2025-07-11T23:44:33.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4" autoAdjust="0"/>
    <p:restoredTop sz="86410" autoAdjust="0"/>
  </p:normalViewPr>
  <p:slideViewPr>
    <p:cSldViewPr snapToGrid="0">
      <p:cViewPr>
        <p:scale>
          <a:sx n="25" d="100"/>
          <a:sy n="25" d="100"/>
        </p:scale>
        <p:origin x="3540" y="1368"/>
      </p:cViewPr>
      <p:guideLst/>
    </p:cSldViewPr>
  </p:slideViewPr>
  <p:outlineViewPr>
    <p:cViewPr>
      <p:scale>
        <a:sx n="33" d="100"/>
        <a:sy n="33" d="100"/>
      </p:scale>
      <p:origin x="0" y="-8346"/>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F9442388-E2CF-4FA8-B9A0-A7E47DA8D2FE}"/>
    <pc:docChg chg="undo custSel modSld">
      <pc:chgData name="Rob Gregory" userId="a7bfa114233000dd" providerId="LiveId" clId="{F9442388-E2CF-4FA8-B9A0-A7E47DA8D2FE}" dt="2025-07-06T12:19:13.986" v="897" actId="20577"/>
      <pc:docMkLst>
        <pc:docMk/>
      </pc:docMkLst>
      <pc:sldChg chg="modSp mod">
        <pc:chgData name="Rob Gregory" userId="a7bfa114233000dd" providerId="LiveId" clId="{F9442388-E2CF-4FA8-B9A0-A7E47DA8D2FE}" dt="2025-07-06T12:19:13.986" v="897" actId="20577"/>
        <pc:sldMkLst>
          <pc:docMk/>
          <pc:sldMk cId="857963170" sldId="372"/>
        </pc:sldMkLst>
        <pc:spChg chg="mod">
          <ac:chgData name="Rob Gregory" userId="a7bfa114233000dd" providerId="LiveId" clId="{F9442388-E2CF-4FA8-B9A0-A7E47DA8D2FE}" dt="2025-07-06T12:19:13.986" v="897" actId="20577"/>
          <ac:spMkLst>
            <pc:docMk/>
            <pc:sldMk cId="857963170" sldId="372"/>
            <ac:spMk id="2" creationId="{1F348595-8399-627D-D5F6-CC23456A974A}"/>
          </ac:spMkLst>
        </pc:spChg>
        <pc:spChg chg="mod">
          <ac:chgData name="Rob Gregory" userId="a7bfa114233000dd" providerId="LiveId" clId="{F9442388-E2CF-4FA8-B9A0-A7E47DA8D2FE}" dt="2025-07-06T12:12:23.642" v="410" actId="20577"/>
          <ac:spMkLst>
            <pc:docMk/>
            <pc:sldMk cId="857963170" sldId="372"/>
            <ac:spMk id="3" creationId="{F1D38D2E-5EA6-C366-B65F-3565D52962F1}"/>
          </ac:spMkLst>
        </pc:spChg>
        <pc:spChg chg="mod">
          <ac:chgData name="Rob Gregory" userId="a7bfa114233000dd" providerId="LiveId" clId="{F9442388-E2CF-4FA8-B9A0-A7E47DA8D2FE}" dt="2025-07-06T12:14:30.766" v="464" actId="14100"/>
          <ac:spMkLst>
            <pc:docMk/>
            <pc:sldMk cId="857963170" sldId="372"/>
            <ac:spMk id="4" creationId="{86FB60B7-F861-8F7E-930B-BDEEF318F646}"/>
          </ac:spMkLst>
        </pc:spChg>
        <pc:spChg chg="mod">
          <ac:chgData name="Rob Gregory" userId="a7bfa114233000dd" providerId="LiveId" clId="{F9442388-E2CF-4FA8-B9A0-A7E47DA8D2FE}" dt="2025-07-06T12:14:34.790" v="465" actId="14100"/>
          <ac:spMkLst>
            <pc:docMk/>
            <pc:sldMk cId="857963170" sldId="372"/>
            <ac:spMk id="5" creationId="{2B3DC300-B5D1-E477-CAE1-1713D553DA76}"/>
          </ac:spMkLst>
        </pc:spChg>
      </pc:sldChg>
      <pc:sldChg chg="modSp mod">
        <pc:chgData name="Rob Gregory" userId="a7bfa114233000dd" providerId="LiveId" clId="{F9442388-E2CF-4FA8-B9A0-A7E47DA8D2FE}" dt="2025-07-06T12:17:58.130" v="771" actId="6549"/>
        <pc:sldMkLst>
          <pc:docMk/>
          <pc:sldMk cId="355000384" sldId="373"/>
        </pc:sldMkLst>
        <pc:spChg chg="mod">
          <ac:chgData name="Rob Gregory" userId="a7bfa114233000dd" providerId="LiveId" clId="{F9442388-E2CF-4FA8-B9A0-A7E47DA8D2FE}" dt="2025-07-06T12:17:58.130" v="771" actId="6549"/>
          <ac:spMkLst>
            <pc:docMk/>
            <pc:sldMk cId="355000384" sldId="373"/>
            <ac:spMk id="2" creationId="{1DA919A5-53FE-6360-1F0D-B7EFAB77FAB3}"/>
          </ac:spMkLst>
        </pc:spChg>
      </pc:sldChg>
      <pc:sldChg chg="modSp mod">
        <pc:chgData name="Rob Gregory" userId="a7bfa114233000dd" providerId="LiveId" clId="{F9442388-E2CF-4FA8-B9A0-A7E47DA8D2FE}" dt="2025-07-06T12:17:20.770" v="698" actId="20577"/>
        <pc:sldMkLst>
          <pc:docMk/>
          <pc:sldMk cId="2594083546" sldId="374"/>
        </pc:sldMkLst>
        <pc:spChg chg="mod">
          <ac:chgData name="Rob Gregory" userId="a7bfa114233000dd" providerId="LiveId" clId="{F9442388-E2CF-4FA8-B9A0-A7E47DA8D2FE}" dt="2025-07-06T12:17:20.770" v="698" actId="20577"/>
          <ac:spMkLst>
            <pc:docMk/>
            <pc:sldMk cId="2594083546" sldId="374"/>
            <ac:spMk id="2" creationId="{33E4F2DE-8BCF-759C-BEC1-D7FBB98A1A44}"/>
          </ac:spMkLst>
        </pc:spChg>
      </pc:sldChg>
      <pc:sldChg chg="modSp mod">
        <pc:chgData name="Rob Gregory" userId="a7bfa114233000dd" providerId="LiveId" clId="{F9442388-E2CF-4FA8-B9A0-A7E47DA8D2FE}" dt="2025-07-06T12:15:38.826" v="533" actId="20577"/>
        <pc:sldMkLst>
          <pc:docMk/>
          <pc:sldMk cId="2232597153" sldId="375"/>
        </pc:sldMkLst>
        <pc:spChg chg="mod">
          <ac:chgData name="Rob Gregory" userId="a7bfa114233000dd" providerId="LiveId" clId="{F9442388-E2CF-4FA8-B9A0-A7E47DA8D2FE}" dt="2025-07-06T12:15:38.826" v="533" actId="20577"/>
          <ac:spMkLst>
            <pc:docMk/>
            <pc:sldMk cId="2232597153" sldId="375"/>
            <ac:spMk id="2" creationId="{857877ED-ADED-CE69-6F96-F4B2E08D194B}"/>
          </ac:spMkLst>
        </pc:spChg>
      </pc:sldChg>
      <pc:sldChg chg="modSp mod">
        <pc:chgData name="Rob Gregory" userId="a7bfa114233000dd" providerId="LiveId" clId="{F9442388-E2CF-4FA8-B9A0-A7E47DA8D2FE}" dt="2025-07-06T12:15:21.639" v="496" actId="20577"/>
        <pc:sldMkLst>
          <pc:docMk/>
          <pc:sldMk cId="2259799273" sldId="376"/>
        </pc:sldMkLst>
        <pc:spChg chg="mod">
          <ac:chgData name="Rob Gregory" userId="a7bfa114233000dd" providerId="LiveId" clId="{F9442388-E2CF-4FA8-B9A0-A7E47DA8D2FE}" dt="2025-07-06T12:15:21.639" v="496" actId="20577"/>
          <ac:spMkLst>
            <pc:docMk/>
            <pc:sldMk cId="2259799273" sldId="376"/>
            <ac:spMk id="2" creationId="{FBCD4A12-A549-311A-8CED-39BAF29E0E4D}"/>
          </ac:spMkLst>
        </pc:spChg>
      </pc:sldChg>
      <pc:sldChg chg="modSp mod">
        <pc:chgData name="Rob Gregory" userId="a7bfa114233000dd" providerId="LiveId" clId="{F9442388-E2CF-4FA8-B9A0-A7E47DA8D2FE}" dt="2025-07-06T12:16:13.911" v="573" actId="20577"/>
        <pc:sldMkLst>
          <pc:docMk/>
          <pc:sldMk cId="1263442226" sldId="377"/>
        </pc:sldMkLst>
        <pc:spChg chg="mod">
          <ac:chgData name="Rob Gregory" userId="a7bfa114233000dd" providerId="LiveId" clId="{F9442388-E2CF-4FA8-B9A0-A7E47DA8D2FE}" dt="2025-07-06T12:16:13.911" v="573" actId="20577"/>
          <ac:spMkLst>
            <pc:docMk/>
            <pc:sldMk cId="1263442226" sldId="377"/>
            <ac:spMk id="2" creationId="{7C9A2858-F7E7-C8E6-F67F-A7EB502A2951}"/>
          </ac:spMkLst>
        </pc:spChg>
      </pc:sldChg>
    </pc:docChg>
  </pc:docChgLst>
  <pc:docChgLst>
    <pc:chgData name="Rob Gregory" userId="a7bfa114233000dd" providerId="LiveId" clId="{62C0C726-700E-4133-A30B-A7B75D91D38E}"/>
    <pc:docChg chg="undo custSel addSld delSld modSld">
      <pc:chgData name="Rob Gregory" userId="a7bfa114233000dd" providerId="LiveId" clId="{62C0C726-700E-4133-A30B-A7B75D91D38E}" dt="2025-07-06T02:35:00.196" v="3052"/>
      <pc:docMkLst>
        <pc:docMk/>
      </pc:docMkLst>
      <pc:sldChg chg="modSp mod">
        <pc:chgData name="Rob Gregory" userId="a7bfa114233000dd" providerId="LiveId" clId="{62C0C726-700E-4133-A30B-A7B75D91D38E}" dt="2025-07-06T01:41:59.536" v="78" actId="20577"/>
        <pc:sldMkLst>
          <pc:docMk/>
          <pc:sldMk cId="0" sldId="257"/>
        </pc:sldMkLst>
        <pc:spChg chg="mod">
          <ac:chgData name="Rob Gregory" userId="a7bfa114233000dd" providerId="LiveId" clId="{62C0C726-700E-4133-A30B-A7B75D91D38E}" dt="2025-07-06T01:41:51.766" v="74" actId="20577"/>
          <ac:spMkLst>
            <pc:docMk/>
            <pc:sldMk cId="0" sldId="257"/>
            <ac:spMk id="2" creationId="{00000000-0000-0000-0000-000000000000}"/>
          </ac:spMkLst>
        </pc:spChg>
        <pc:spChg chg="mod">
          <ac:chgData name="Rob Gregory" userId="a7bfa114233000dd" providerId="LiveId" clId="{62C0C726-700E-4133-A30B-A7B75D91D38E}" dt="2025-07-06T01:41:59.536" v="78" actId="20577"/>
          <ac:spMkLst>
            <pc:docMk/>
            <pc:sldMk cId="0" sldId="257"/>
            <ac:spMk id="3" creationId="{00000000-0000-0000-0000-000000000000}"/>
          </ac:spMkLst>
        </pc:spChg>
      </pc:sldChg>
      <pc:sldChg chg="modSp mod chgLayout">
        <pc:chgData name="Rob Gregory" userId="a7bfa114233000dd" providerId="LiveId" clId="{62C0C726-700E-4133-A30B-A7B75D91D38E}" dt="2025-07-06T02:00:18.397" v="705" actId="27636"/>
        <pc:sldMkLst>
          <pc:docMk/>
          <pc:sldMk cId="857963170" sldId="372"/>
        </pc:sldMkLst>
        <pc:spChg chg="mod ord">
          <ac:chgData name="Rob Gregory" userId="a7bfa114233000dd" providerId="LiveId" clId="{62C0C726-700E-4133-A30B-A7B75D91D38E}" dt="2025-07-06T01:59:40.406" v="685" actId="20577"/>
          <ac:spMkLst>
            <pc:docMk/>
            <pc:sldMk cId="857963170" sldId="372"/>
            <ac:spMk id="2" creationId="{1F348595-8399-627D-D5F6-CC23456A974A}"/>
          </ac:spMkLst>
        </pc:spChg>
        <pc:spChg chg="mod ord">
          <ac:chgData name="Rob Gregory" userId="a7bfa114233000dd" providerId="LiveId" clId="{62C0C726-700E-4133-A30B-A7B75D91D38E}" dt="2025-07-06T02:00:18.397" v="705" actId="27636"/>
          <ac:spMkLst>
            <pc:docMk/>
            <pc:sldMk cId="857963170" sldId="372"/>
            <ac:spMk id="3" creationId="{F1D38D2E-5EA6-C366-B65F-3565D52962F1}"/>
          </ac:spMkLst>
        </pc:spChg>
        <pc:spChg chg="mod ord">
          <ac:chgData name="Rob Gregory" userId="a7bfa114233000dd" providerId="LiveId" clId="{62C0C726-700E-4133-A30B-A7B75D91D38E}" dt="2025-07-06T02:00:15.931" v="703" actId="14100"/>
          <ac:spMkLst>
            <pc:docMk/>
            <pc:sldMk cId="857963170" sldId="372"/>
            <ac:spMk id="4" creationId="{86FB60B7-F861-8F7E-930B-BDEEF318F646}"/>
          </ac:spMkLst>
        </pc:spChg>
        <pc:spChg chg="mod ord">
          <ac:chgData name="Rob Gregory" userId="a7bfa114233000dd" providerId="LiveId" clId="{62C0C726-700E-4133-A30B-A7B75D91D38E}" dt="2025-07-06T01:57:55.025" v="658" actId="20577"/>
          <ac:spMkLst>
            <pc:docMk/>
            <pc:sldMk cId="857963170" sldId="372"/>
            <ac:spMk id="5" creationId="{2B3DC300-B5D1-E477-CAE1-1713D553DA76}"/>
          </ac:spMkLst>
        </pc:spChg>
      </pc:sldChg>
      <pc:sldChg chg="addSp delSp modSp mod">
        <pc:chgData name="Rob Gregory" userId="a7bfa114233000dd" providerId="LiveId" clId="{62C0C726-700E-4133-A30B-A7B75D91D38E}" dt="2025-07-06T02:09:56.745" v="1172" actId="20577"/>
        <pc:sldMkLst>
          <pc:docMk/>
          <pc:sldMk cId="355000384" sldId="373"/>
        </pc:sldMkLst>
        <pc:spChg chg="mod">
          <ac:chgData name="Rob Gregory" userId="a7bfa114233000dd" providerId="LiveId" clId="{62C0C726-700E-4133-A30B-A7B75D91D38E}" dt="2025-07-06T02:02:21.600" v="739" actId="20577"/>
          <ac:spMkLst>
            <pc:docMk/>
            <pc:sldMk cId="355000384" sldId="373"/>
            <ac:spMk id="2" creationId="{1DA919A5-53FE-6360-1F0D-B7EFAB77FAB3}"/>
          </ac:spMkLst>
        </pc:spChg>
        <pc:spChg chg="mod">
          <ac:chgData name="Rob Gregory" userId="a7bfa114233000dd" providerId="LiveId" clId="{62C0C726-700E-4133-A30B-A7B75D91D38E}" dt="2025-07-06T02:03:30.459" v="747" actId="14100"/>
          <ac:spMkLst>
            <pc:docMk/>
            <pc:sldMk cId="355000384" sldId="373"/>
            <ac:spMk id="3" creationId="{A6198FC1-3B5D-25DB-E202-C8422D1957B2}"/>
          </ac:spMkLst>
        </pc:spChg>
      </pc:sldChg>
      <pc:sldChg chg="addSp delSp modSp mod modClrScheme chgLayout">
        <pc:chgData name="Rob Gregory" userId="a7bfa114233000dd" providerId="LiveId" clId="{62C0C726-700E-4133-A30B-A7B75D91D38E}" dt="2025-07-06T02:16:21.118" v="1538" actId="313"/>
        <pc:sldMkLst>
          <pc:docMk/>
          <pc:sldMk cId="2594083546" sldId="374"/>
        </pc:sldMkLst>
        <pc:spChg chg="mod ord">
          <ac:chgData name="Rob Gregory" userId="a7bfa114233000dd" providerId="LiveId" clId="{62C0C726-700E-4133-A30B-A7B75D91D38E}" dt="2025-07-06T02:14:02.396" v="1367" actId="700"/>
          <ac:spMkLst>
            <pc:docMk/>
            <pc:sldMk cId="2594083546" sldId="374"/>
            <ac:spMk id="2" creationId="{33E4F2DE-8BCF-759C-BEC1-D7FBB98A1A44}"/>
          </ac:spMkLst>
        </pc:spChg>
        <pc:spChg chg="mod ord">
          <ac:chgData name="Rob Gregory" userId="a7bfa114233000dd" providerId="LiveId" clId="{62C0C726-700E-4133-A30B-A7B75D91D38E}" dt="2025-07-06T02:14:02.559" v="1368" actId="27636"/>
          <ac:spMkLst>
            <pc:docMk/>
            <pc:sldMk cId="2594083546" sldId="374"/>
            <ac:spMk id="3" creationId="{64465E9B-4A46-C6BF-6907-BE5E1FF6B909}"/>
          </ac:spMkLst>
        </pc:spChg>
        <pc:spChg chg="mod ord">
          <ac:chgData name="Rob Gregory" userId="a7bfa114233000dd" providerId="LiveId" clId="{62C0C726-700E-4133-A30B-A7B75D91D38E}" dt="2025-07-06T02:16:21.118" v="1538" actId="313"/>
          <ac:spMkLst>
            <pc:docMk/>
            <pc:sldMk cId="2594083546" sldId="374"/>
            <ac:spMk id="10" creationId="{14AE1968-47D3-823E-5240-70AB993C0BAD}"/>
          </ac:spMkLst>
        </pc:spChg>
      </pc:sldChg>
      <pc:sldChg chg="addSp modSp mod modClrScheme chgLayout">
        <pc:chgData name="Rob Gregory" userId="a7bfa114233000dd" providerId="LiveId" clId="{62C0C726-700E-4133-A30B-A7B75D91D38E}" dt="2025-07-06T02:21:32.174" v="2121" actId="20577"/>
        <pc:sldMkLst>
          <pc:docMk/>
          <pc:sldMk cId="2232597153" sldId="375"/>
        </pc:sldMkLst>
        <pc:spChg chg="mod ord">
          <ac:chgData name="Rob Gregory" userId="a7bfa114233000dd" providerId="LiveId" clId="{62C0C726-700E-4133-A30B-A7B75D91D38E}" dt="2025-07-06T02:17:04.928" v="1572" actId="700"/>
          <ac:spMkLst>
            <pc:docMk/>
            <pc:sldMk cId="2232597153" sldId="375"/>
            <ac:spMk id="2" creationId="{857877ED-ADED-CE69-6F96-F4B2E08D194B}"/>
          </ac:spMkLst>
        </pc:spChg>
        <pc:spChg chg="mod ord">
          <ac:chgData name="Rob Gregory" userId="a7bfa114233000dd" providerId="LiveId" clId="{62C0C726-700E-4133-A30B-A7B75D91D38E}" dt="2025-07-06T02:17:04.928" v="1572" actId="700"/>
          <ac:spMkLst>
            <pc:docMk/>
            <pc:sldMk cId="2232597153" sldId="375"/>
            <ac:spMk id="3" creationId="{ED96A040-B9F2-DEA2-2553-9151E0341A6C}"/>
          </ac:spMkLst>
        </pc:spChg>
        <pc:spChg chg="add mod ord">
          <ac:chgData name="Rob Gregory" userId="a7bfa114233000dd" providerId="LiveId" clId="{62C0C726-700E-4133-A30B-A7B75D91D38E}" dt="2025-07-06T02:21:32.174" v="2121" actId="20577"/>
          <ac:spMkLst>
            <pc:docMk/>
            <pc:sldMk cId="2232597153" sldId="375"/>
            <ac:spMk id="4" creationId="{17804148-5295-E5E5-BF7D-F6F923C96A15}"/>
          </ac:spMkLst>
        </pc:spChg>
        <pc:spChg chg="mod ord">
          <ac:chgData name="Rob Gregory" userId="a7bfa114233000dd" providerId="LiveId" clId="{62C0C726-700E-4133-A30B-A7B75D91D38E}" dt="2025-07-06T02:20:01.811" v="1943" actId="20577"/>
          <ac:spMkLst>
            <pc:docMk/>
            <pc:sldMk cId="2232597153" sldId="375"/>
            <ac:spMk id="7" creationId="{C2FE6253-ABC3-EBAC-0A58-96DB0F20908F}"/>
          </ac:spMkLst>
        </pc:spChg>
      </pc:sldChg>
      <pc:sldChg chg="modSp mod">
        <pc:chgData name="Rob Gregory" userId="a7bfa114233000dd" providerId="LiveId" clId="{62C0C726-700E-4133-A30B-A7B75D91D38E}" dt="2025-07-06T02:28:50.513" v="2783" actId="14100"/>
        <pc:sldMkLst>
          <pc:docMk/>
          <pc:sldMk cId="2259799273" sldId="376"/>
        </pc:sldMkLst>
        <pc:spChg chg="mod">
          <ac:chgData name="Rob Gregory" userId="a7bfa114233000dd" providerId="LiveId" clId="{62C0C726-700E-4133-A30B-A7B75D91D38E}" dt="2025-07-06T02:21:47.038" v="2148" actId="20577"/>
          <ac:spMkLst>
            <pc:docMk/>
            <pc:sldMk cId="2259799273" sldId="376"/>
            <ac:spMk id="2" creationId="{FBCD4A12-A549-311A-8CED-39BAF29E0E4D}"/>
          </ac:spMkLst>
        </pc:spChg>
        <pc:spChg chg="mod">
          <ac:chgData name="Rob Gregory" userId="a7bfa114233000dd" providerId="LiveId" clId="{62C0C726-700E-4133-A30B-A7B75D91D38E}" dt="2025-07-06T02:23:13.334" v="2149"/>
          <ac:spMkLst>
            <pc:docMk/>
            <pc:sldMk cId="2259799273" sldId="376"/>
            <ac:spMk id="3" creationId="{9811C4F2-75F5-CE8B-3328-384D17D94D3A}"/>
          </ac:spMkLst>
        </pc:spChg>
        <pc:spChg chg="mod">
          <ac:chgData name="Rob Gregory" userId="a7bfa114233000dd" providerId="LiveId" clId="{62C0C726-700E-4133-A30B-A7B75D91D38E}" dt="2025-07-06T02:28:37.728" v="2781" actId="313"/>
          <ac:spMkLst>
            <pc:docMk/>
            <pc:sldMk cId="2259799273" sldId="376"/>
            <ac:spMk id="9" creationId="{E25AD360-5ABF-E841-F692-552109B7B75E}"/>
          </ac:spMkLst>
        </pc:spChg>
      </pc:sldChg>
      <pc:sldChg chg="addSp delSp modSp mod modClrScheme chgLayout">
        <pc:chgData name="Rob Gregory" userId="a7bfa114233000dd" providerId="LiveId" clId="{62C0C726-700E-4133-A30B-A7B75D91D38E}" dt="2025-07-06T02:31:26.913" v="2984" actId="20577"/>
        <pc:sldMkLst>
          <pc:docMk/>
          <pc:sldMk cId="1263442226" sldId="377"/>
        </pc:sldMkLst>
        <pc:spChg chg="mod ord">
          <ac:chgData name="Rob Gregory" userId="a7bfa114233000dd" providerId="LiveId" clId="{62C0C726-700E-4133-A30B-A7B75D91D38E}" dt="2025-07-06T02:30:46.185" v="2815" actId="6264"/>
          <ac:spMkLst>
            <pc:docMk/>
            <pc:sldMk cId="1263442226" sldId="377"/>
            <ac:spMk id="2" creationId="{7C9A2858-F7E7-C8E6-F67F-A7EB502A2951}"/>
          </ac:spMkLst>
        </pc:spChg>
        <pc:spChg chg="mod ord">
          <ac:chgData name="Rob Gregory" userId="a7bfa114233000dd" providerId="LiveId" clId="{62C0C726-700E-4133-A30B-A7B75D91D38E}" dt="2025-07-06T02:30:50.628" v="2816" actId="14100"/>
          <ac:spMkLst>
            <pc:docMk/>
            <pc:sldMk cId="1263442226" sldId="377"/>
            <ac:spMk id="3" creationId="{30EA2C54-1DAC-B444-4EBD-B1E0F2734FFD}"/>
          </ac:spMkLst>
        </pc:spChg>
        <pc:spChg chg="add del mod ord">
          <ac:chgData name="Rob Gregory" userId="a7bfa114233000dd" providerId="LiveId" clId="{62C0C726-700E-4133-A30B-A7B75D91D38E}" dt="2025-07-06T02:31:26.913" v="2984" actId="20577"/>
          <ac:spMkLst>
            <pc:docMk/>
            <pc:sldMk cId="1263442226" sldId="377"/>
            <ac:spMk id="4" creationId="{E1D57D4A-CAFF-E6B5-2FAC-13851C7F1E2B}"/>
          </ac:spMkLst>
        </pc:spChg>
      </pc:sldChg>
      <pc:sldChg chg="addSp delSp modSp mod chgLayout">
        <pc:chgData name="Rob Gregory" userId="a7bfa114233000dd" providerId="LiveId" clId="{62C0C726-700E-4133-A30B-A7B75D91D38E}" dt="2025-07-06T02:34:41.907" v="3051" actId="403"/>
        <pc:sldMkLst>
          <pc:docMk/>
          <pc:sldMk cId="2739633851" sldId="378"/>
        </pc:sldMkLst>
        <pc:spChg chg="mod ord">
          <ac:chgData name="Rob Gregory" userId="a7bfa114233000dd" providerId="LiveId" clId="{62C0C726-700E-4133-A30B-A7B75D91D38E}" dt="2025-07-06T02:33:27.643" v="3027" actId="6264"/>
          <ac:spMkLst>
            <pc:docMk/>
            <pc:sldMk cId="2739633851" sldId="378"/>
            <ac:spMk id="2" creationId="{6F591ABD-09A2-4803-D230-AC57EB287D87}"/>
          </ac:spMkLst>
        </pc:spChg>
        <pc:spChg chg="add del mod">
          <ac:chgData name="Rob Gregory" userId="a7bfa114233000dd" providerId="LiveId" clId="{62C0C726-700E-4133-A30B-A7B75D91D38E}" dt="2025-07-06T02:34:41.907" v="3051" actId="403"/>
          <ac:spMkLst>
            <pc:docMk/>
            <pc:sldMk cId="2739633851" sldId="378"/>
            <ac:spMk id="3" creationId="{832577F7-3F8A-8BAC-56C7-3C41392092B1}"/>
          </ac:spMkLst>
        </pc:spChg>
      </pc:sldChg>
      <pc:sldChg chg="del">
        <pc:chgData name="Rob Gregory" userId="a7bfa114233000dd" providerId="LiveId" clId="{62C0C726-700E-4133-A30B-A7B75D91D38E}" dt="2025-07-06T02:34:25.675" v="3045" actId="47"/>
        <pc:sldMkLst>
          <pc:docMk/>
          <pc:sldMk cId="1394017826" sldId="379"/>
        </pc:sldMkLst>
      </pc:sldChg>
      <pc:sldChg chg="del">
        <pc:chgData name="Rob Gregory" userId="a7bfa114233000dd" providerId="LiveId" clId="{62C0C726-700E-4133-A30B-A7B75D91D38E}" dt="2025-07-06T02:34:24.576" v="3044" actId="47"/>
        <pc:sldMkLst>
          <pc:docMk/>
          <pc:sldMk cId="3042659223" sldId="387"/>
        </pc:sldMkLst>
      </pc:sldChg>
      <pc:sldChg chg="del">
        <pc:chgData name="Rob Gregory" userId="a7bfa114233000dd" providerId="LiveId" clId="{62C0C726-700E-4133-A30B-A7B75D91D38E}" dt="2025-07-06T02:34:28.374" v="3046" actId="47"/>
        <pc:sldMkLst>
          <pc:docMk/>
          <pc:sldMk cId="823316515" sldId="389"/>
        </pc:sldMkLst>
      </pc:sldChg>
      <pc:sldChg chg="modSp add mod">
        <pc:chgData name="Rob Gregory" userId="a7bfa114233000dd" providerId="LiveId" clId="{62C0C726-700E-4133-A30B-A7B75D91D38E}" dt="2025-07-06T01:58:59.836" v="662" actId="27636"/>
        <pc:sldMkLst>
          <pc:docMk/>
          <pc:sldMk cId="890793102" sldId="390"/>
        </pc:sldMkLst>
        <pc:spChg chg="mod">
          <ac:chgData name="Rob Gregory" userId="a7bfa114233000dd" providerId="LiveId" clId="{62C0C726-700E-4133-A30B-A7B75D91D38E}" dt="2025-07-06T01:42:49.773" v="80" actId="20577"/>
          <ac:spMkLst>
            <pc:docMk/>
            <pc:sldMk cId="890793102" sldId="390"/>
            <ac:spMk id="2" creationId="{1279508B-D119-ED99-1CD5-C521BFEA61C4}"/>
          </ac:spMkLst>
        </pc:spChg>
        <pc:spChg chg="mod">
          <ac:chgData name="Rob Gregory" userId="a7bfa114233000dd" providerId="LiveId" clId="{62C0C726-700E-4133-A30B-A7B75D91D38E}" dt="2025-07-06T01:58:59.836" v="662" actId="27636"/>
          <ac:spMkLst>
            <pc:docMk/>
            <pc:sldMk cId="890793102" sldId="390"/>
            <ac:spMk id="3" creationId="{A388625D-27F0-E364-350D-7B7CFA22269E}"/>
          </ac:spMkLst>
        </pc:spChg>
      </pc:sldChg>
      <pc:sldChg chg="add">
        <pc:chgData name="Rob Gregory" userId="a7bfa114233000dd" providerId="LiveId" clId="{62C0C726-700E-4133-A30B-A7B75D91D38E}" dt="2025-07-06T02:35:00.196" v="3052"/>
        <pc:sldMkLst>
          <pc:docMk/>
          <pc:sldMk cId="267386336" sldId="391"/>
        </pc:sldMkLst>
      </pc:sldChg>
    </pc:docChg>
  </pc:docChgLst>
  <pc:docChgLst>
    <pc:chgData name="Rob Gregory" userId="a7bfa114233000dd" providerId="LiveId" clId="{4FB0ABCD-FB40-45C1-884A-061340F11867}"/>
    <pc:docChg chg="undo custSel addSld delSld modSld">
      <pc:chgData name="Rob Gregory" userId="a7bfa114233000dd" providerId="LiveId" clId="{4FB0ABCD-FB40-45C1-884A-061340F11867}" dt="2025-07-11T23:44:33.073" v="3067"/>
      <pc:docMkLst>
        <pc:docMk/>
      </pc:docMkLst>
      <pc:sldChg chg="modSp mod">
        <pc:chgData name="Rob Gregory" userId="a7bfa114233000dd" providerId="LiveId" clId="{4FB0ABCD-FB40-45C1-884A-061340F11867}" dt="2025-07-11T22:45:57.256" v="3" actId="6549"/>
        <pc:sldMkLst>
          <pc:docMk/>
          <pc:sldMk cId="0" sldId="257"/>
        </pc:sldMkLst>
        <pc:spChg chg="mod">
          <ac:chgData name="Rob Gregory" userId="a7bfa114233000dd" providerId="LiveId" clId="{4FB0ABCD-FB40-45C1-884A-061340F11867}" dt="2025-07-11T22:45:57.256" v="3" actId="6549"/>
          <ac:spMkLst>
            <pc:docMk/>
            <pc:sldMk cId="0" sldId="257"/>
            <ac:spMk id="3" creationId="{00000000-0000-0000-0000-000000000000}"/>
          </ac:spMkLst>
        </pc:spChg>
      </pc:sldChg>
      <pc:sldChg chg="modSp mod">
        <pc:chgData name="Rob Gregory" userId="a7bfa114233000dd" providerId="LiveId" clId="{4FB0ABCD-FB40-45C1-884A-061340F11867}" dt="2025-07-11T23:04:13.559" v="608" actId="14100"/>
        <pc:sldMkLst>
          <pc:docMk/>
          <pc:sldMk cId="857963170" sldId="372"/>
        </pc:sldMkLst>
        <pc:spChg chg="mod">
          <ac:chgData name="Rob Gregory" userId="a7bfa114233000dd" providerId="LiveId" clId="{4FB0ABCD-FB40-45C1-884A-061340F11867}" dt="2025-07-11T22:56:57.512" v="360" actId="20577"/>
          <ac:spMkLst>
            <pc:docMk/>
            <pc:sldMk cId="857963170" sldId="372"/>
            <ac:spMk id="2" creationId="{1F348595-8399-627D-D5F6-CC23456A974A}"/>
          </ac:spMkLst>
        </pc:spChg>
        <pc:spChg chg="mod">
          <ac:chgData name="Rob Gregory" userId="a7bfa114233000dd" providerId="LiveId" clId="{4FB0ABCD-FB40-45C1-884A-061340F11867}" dt="2025-07-11T23:01:19.499" v="523" actId="115"/>
          <ac:spMkLst>
            <pc:docMk/>
            <pc:sldMk cId="857963170" sldId="372"/>
            <ac:spMk id="3" creationId="{F1D38D2E-5EA6-C366-B65F-3565D52962F1}"/>
          </ac:spMkLst>
        </pc:spChg>
        <pc:spChg chg="mod">
          <ac:chgData name="Rob Gregory" userId="a7bfa114233000dd" providerId="LiveId" clId="{4FB0ABCD-FB40-45C1-884A-061340F11867}" dt="2025-07-11T23:04:06.212" v="607" actId="114"/>
          <ac:spMkLst>
            <pc:docMk/>
            <pc:sldMk cId="857963170" sldId="372"/>
            <ac:spMk id="4" creationId="{86FB60B7-F861-8F7E-930B-BDEEF318F646}"/>
          </ac:spMkLst>
        </pc:spChg>
        <pc:spChg chg="mod">
          <ac:chgData name="Rob Gregory" userId="a7bfa114233000dd" providerId="LiveId" clId="{4FB0ABCD-FB40-45C1-884A-061340F11867}" dt="2025-07-11T23:04:13.559" v="608" actId="14100"/>
          <ac:spMkLst>
            <pc:docMk/>
            <pc:sldMk cId="857963170" sldId="372"/>
            <ac:spMk id="5" creationId="{2B3DC300-B5D1-E477-CAE1-1713D553DA76}"/>
          </ac:spMkLst>
        </pc:spChg>
      </pc:sldChg>
      <pc:sldChg chg="addSp delSp modSp mod modClrScheme chgLayout">
        <pc:chgData name="Rob Gregory" userId="a7bfa114233000dd" providerId="LiveId" clId="{4FB0ABCD-FB40-45C1-884A-061340F11867}" dt="2025-07-11T23:21:27.063" v="1300" actId="14100"/>
        <pc:sldMkLst>
          <pc:docMk/>
          <pc:sldMk cId="355000384" sldId="373"/>
        </pc:sldMkLst>
        <pc:spChg chg="mod ord">
          <ac:chgData name="Rob Gregory" userId="a7bfa114233000dd" providerId="LiveId" clId="{4FB0ABCD-FB40-45C1-884A-061340F11867}" dt="2025-07-11T23:21:01.246" v="1293" actId="6264"/>
          <ac:spMkLst>
            <pc:docMk/>
            <pc:sldMk cId="355000384" sldId="373"/>
            <ac:spMk id="2" creationId="{1DA919A5-53FE-6360-1F0D-B7EFAB77FAB3}"/>
          </ac:spMkLst>
        </pc:spChg>
        <pc:spChg chg="mod ord">
          <ac:chgData name="Rob Gregory" userId="a7bfa114233000dd" providerId="LiveId" clId="{4FB0ABCD-FB40-45C1-884A-061340F11867}" dt="2025-07-11T23:21:23.070" v="1299" actId="14100"/>
          <ac:spMkLst>
            <pc:docMk/>
            <pc:sldMk cId="355000384" sldId="373"/>
            <ac:spMk id="3" creationId="{A6198FC1-3B5D-25DB-E202-C8422D1957B2}"/>
          </ac:spMkLst>
        </pc:spChg>
        <pc:spChg chg="del mod ord">
          <ac:chgData name="Rob Gregory" userId="a7bfa114233000dd" providerId="LiveId" clId="{4FB0ABCD-FB40-45C1-884A-061340F11867}" dt="2025-07-11T23:20:09.877" v="1279" actId="478"/>
          <ac:spMkLst>
            <pc:docMk/>
            <pc:sldMk cId="355000384" sldId="373"/>
            <ac:spMk id="4" creationId="{7BEA5F0C-24CC-03B0-15D3-384362CA4E30}"/>
          </ac:spMkLst>
        </pc:spChg>
        <pc:spChg chg="del">
          <ac:chgData name="Rob Gregory" userId="a7bfa114233000dd" providerId="LiveId" clId="{4FB0ABCD-FB40-45C1-884A-061340F11867}" dt="2025-07-11T23:19:58.850" v="1276" actId="478"/>
          <ac:spMkLst>
            <pc:docMk/>
            <pc:sldMk cId="355000384" sldId="373"/>
            <ac:spMk id="5" creationId="{D04BBB3F-42C2-5A69-8077-656EB1D2B9FA}"/>
          </ac:spMkLst>
        </pc:spChg>
        <pc:spChg chg="add del mod">
          <ac:chgData name="Rob Gregory" userId="a7bfa114233000dd" providerId="LiveId" clId="{4FB0ABCD-FB40-45C1-884A-061340F11867}" dt="2025-07-11T23:20:07.307" v="1277" actId="700"/>
          <ac:spMkLst>
            <pc:docMk/>
            <pc:sldMk cId="355000384" sldId="373"/>
            <ac:spMk id="7" creationId="{1A96BE66-8DFA-49A6-4E36-898BC6E14A28}"/>
          </ac:spMkLst>
        </pc:spChg>
        <pc:spChg chg="add del mod">
          <ac:chgData name="Rob Gregory" userId="a7bfa114233000dd" providerId="LiveId" clId="{4FB0ABCD-FB40-45C1-884A-061340F11867}" dt="2025-07-11T23:20:12.330" v="1280" actId="478"/>
          <ac:spMkLst>
            <pc:docMk/>
            <pc:sldMk cId="355000384" sldId="373"/>
            <ac:spMk id="9" creationId="{0965C67D-2406-E13C-F2C7-73BA48A6AFB2}"/>
          </ac:spMkLst>
        </pc:spChg>
        <pc:spChg chg="add del mod ord">
          <ac:chgData name="Rob Gregory" userId="a7bfa114233000dd" providerId="LiveId" clId="{4FB0ABCD-FB40-45C1-884A-061340F11867}" dt="2025-07-11T23:20:27.190" v="1285" actId="700"/>
          <ac:spMkLst>
            <pc:docMk/>
            <pc:sldMk cId="355000384" sldId="373"/>
            <ac:spMk id="10" creationId="{90B4EAF4-06FA-5D07-55D3-C8FB1E26C73F}"/>
          </ac:spMkLst>
        </pc:spChg>
        <pc:spChg chg="add del mod ord">
          <ac:chgData name="Rob Gregory" userId="a7bfa114233000dd" providerId="LiveId" clId="{4FB0ABCD-FB40-45C1-884A-061340F11867}" dt="2025-07-11T23:20:27.190" v="1285" actId="700"/>
          <ac:spMkLst>
            <pc:docMk/>
            <pc:sldMk cId="355000384" sldId="373"/>
            <ac:spMk id="11" creationId="{4DCBA67B-2DE6-0762-AF31-CCC94E9DDC4B}"/>
          </ac:spMkLst>
        </pc:spChg>
        <pc:spChg chg="add mod ord">
          <ac:chgData name="Rob Gregory" userId="a7bfa114233000dd" providerId="LiveId" clId="{4FB0ABCD-FB40-45C1-884A-061340F11867}" dt="2025-07-11T23:21:27.063" v="1300" actId="14100"/>
          <ac:spMkLst>
            <pc:docMk/>
            <pc:sldMk cId="355000384" sldId="373"/>
            <ac:spMk id="12" creationId="{052099D6-48C4-67A1-BB71-90BCC6634949}"/>
          </ac:spMkLst>
        </pc:spChg>
        <pc:spChg chg="add del mod">
          <ac:chgData name="Rob Gregory" userId="a7bfa114233000dd" providerId="LiveId" clId="{4FB0ABCD-FB40-45C1-884A-061340F11867}" dt="2025-07-11T23:21:01.246" v="1293" actId="6264"/>
          <ac:spMkLst>
            <pc:docMk/>
            <pc:sldMk cId="355000384" sldId="373"/>
            <ac:spMk id="13" creationId="{8CC6B711-09BB-5769-523B-6AE08B0B81FF}"/>
          </ac:spMkLst>
        </pc:spChg>
        <pc:spChg chg="add del mod">
          <ac:chgData name="Rob Gregory" userId="a7bfa114233000dd" providerId="LiveId" clId="{4FB0ABCD-FB40-45C1-884A-061340F11867}" dt="2025-07-11T23:21:01.246" v="1293" actId="6264"/>
          <ac:spMkLst>
            <pc:docMk/>
            <pc:sldMk cId="355000384" sldId="373"/>
            <ac:spMk id="14" creationId="{6EBAF64C-5929-9BD2-2907-23DC7A83B22F}"/>
          </ac:spMkLst>
        </pc:spChg>
        <pc:spChg chg="add del mod">
          <ac:chgData name="Rob Gregory" userId="a7bfa114233000dd" providerId="LiveId" clId="{4FB0ABCD-FB40-45C1-884A-061340F11867}" dt="2025-07-11T23:21:01.246" v="1293" actId="6264"/>
          <ac:spMkLst>
            <pc:docMk/>
            <pc:sldMk cId="355000384" sldId="373"/>
            <ac:spMk id="15" creationId="{9D72C402-D2AC-D6D2-DBF9-B4ACA8DDB851}"/>
          </ac:spMkLst>
        </pc:spChg>
      </pc:sldChg>
      <pc:sldChg chg="modSp mod">
        <pc:chgData name="Rob Gregory" userId="a7bfa114233000dd" providerId="LiveId" clId="{4FB0ABCD-FB40-45C1-884A-061340F11867}" dt="2025-07-11T23:30:31.109" v="1989" actId="12"/>
        <pc:sldMkLst>
          <pc:docMk/>
          <pc:sldMk cId="2594083546" sldId="374"/>
        </pc:sldMkLst>
        <pc:spChg chg="mod">
          <ac:chgData name="Rob Gregory" userId="a7bfa114233000dd" providerId="LiveId" clId="{4FB0ABCD-FB40-45C1-884A-061340F11867}" dt="2025-07-11T23:24:42.116" v="1425" actId="20577"/>
          <ac:spMkLst>
            <pc:docMk/>
            <pc:sldMk cId="2594083546" sldId="374"/>
            <ac:spMk id="2" creationId="{33E4F2DE-8BCF-759C-BEC1-D7FBB98A1A44}"/>
          </ac:spMkLst>
        </pc:spChg>
        <pc:spChg chg="mod">
          <ac:chgData name="Rob Gregory" userId="a7bfa114233000dd" providerId="LiveId" clId="{4FB0ABCD-FB40-45C1-884A-061340F11867}" dt="2025-07-11T23:26:16.557" v="1572" actId="20577"/>
          <ac:spMkLst>
            <pc:docMk/>
            <pc:sldMk cId="2594083546" sldId="374"/>
            <ac:spMk id="3" creationId="{64465E9B-4A46-C6BF-6907-BE5E1FF6B909}"/>
          </ac:spMkLst>
        </pc:spChg>
        <pc:spChg chg="mod">
          <ac:chgData name="Rob Gregory" userId="a7bfa114233000dd" providerId="LiveId" clId="{4FB0ABCD-FB40-45C1-884A-061340F11867}" dt="2025-07-11T23:30:31.109" v="1989" actId="12"/>
          <ac:spMkLst>
            <pc:docMk/>
            <pc:sldMk cId="2594083546" sldId="374"/>
            <ac:spMk id="10" creationId="{14AE1968-47D3-823E-5240-70AB993C0BAD}"/>
          </ac:spMkLst>
        </pc:spChg>
      </pc:sldChg>
      <pc:sldChg chg="modSp mod">
        <pc:chgData name="Rob Gregory" userId="a7bfa114233000dd" providerId="LiveId" clId="{4FB0ABCD-FB40-45C1-884A-061340F11867}" dt="2025-07-11T23:38:47.140" v="2631" actId="20577"/>
        <pc:sldMkLst>
          <pc:docMk/>
          <pc:sldMk cId="2232597153" sldId="375"/>
        </pc:sldMkLst>
        <pc:spChg chg="mod">
          <ac:chgData name="Rob Gregory" userId="a7bfa114233000dd" providerId="LiveId" clId="{4FB0ABCD-FB40-45C1-884A-061340F11867}" dt="2025-07-11T23:31:02.736" v="2021" actId="20577"/>
          <ac:spMkLst>
            <pc:docMk/>
            <pc:sldMk cId="2232597153" sldId="375"/>
            <ac:spMk id="2" creationId="{857877ED-ADED-CE69-6F96-F4B2E08D194B}"/>
          </ac:spMkLst>
        </pc:spChg>
        <pc:spChg chg="mod">
          <ac:chgData name="Rob Gregory" userId="a7bfa114233000dd" providerId="LiveId" clId="{4FB0ABCD-FB40-45C1-884A-061340F11867}" dt="2025-07-11T23:31:48.443" v="2025" actId="20577"/>
          <ac:spMkLst>
            <pc:docMk/>
            <pc:sldMk cId="2232597153" sldId="375"/>
            <ac:spMk id="3" creationId="{ED96A040-B9F2-DEA2-2553-9151E0341A6C}"/>
          </ac:spMkLst>
        </pc:spChg>
        <pc:spChg chg="mod">
          <ac:chgData name="Rob Gregory" userId="a7bfa114233000dd" providerId="LiveId" clId="{4FB0ABCD-FB40-45C1-884A-061340F11867}" dt="2025-07-11T23:38:47.140" v="2631" actId="20577"/>
          <ac:spMkLst>
            <pc:docMk/>
            <pc:sldMk cId="2232597153" sldId="375"/>
            <ac:spMk id="4" creationId="{17804148-5295-E5E5-BF7D-F6F923C96A15}"/>
          </ac:spMkLst>
        </pc:spChg>
        <pc:spChg chg="mod">
          <ac:chgData name="Rob Gregory" userId="a7bfa114233000dd" providerId="LiveId" clId="{4FB0ABCD-FB40-45C1-884A-061340F11867}" dt="2025-07-11T23:38:01.228" v="2628" actId="404"/>
          <ac:spMkLst>
            <pc:docMk/>
            <pc:sldMk cId="2232597153" sldId="375"/>
            <ac:spMk id="7" creationId="{C2FE6253-ABC3-EBAC-0A58-96DB0F20908F}"/>
          </ac:spMkLst>
        </pc:spChg>
      </pc:sldChg>
      <pc:sldChg chg="addSp delSp modSp mod modClrScheme chgLayout">
        <pc:chgData name="Rob Gregory" userId="a7bfa114233000dd" providerId="LiveId" clId="{4FB0ABCD-FB40-45C1-884A-061340F11867}" dt="2025-07-11T23:43:17.585" v="3024" actId="27636"/>
        <pc:sldMkLst>
          <pc:docMk/>
          <pc:sldMk cId="2259799273" sldId="376"/>
        </pc:sldMkLst>
        <pc:spChg chg="mod ord">
          <ac:chgData name="Rob Gregory" userId="a7bfa114233000dd" providerId="LiveId" clId="{4FB0ABCD-FB40-45C1-884A-061340F11867}" dt="2025-07-11T23:42:32.933" v="2915" actId="700"/>
          <ac:spMkLst>
            <pc:docMk/>
            <pc:sldMk cId="2259799273" sldId="376"/>
            <ac:spMk id="2" creationId="{FBCD4A12-A549-311A-8CED-39BAF29E0E4D}"/>
          </ac:spMkLst>
        </pc:spChg>
        <pc:spChg chg="mod ord">
          <ac:chgData name="Rob Gregory" userId="a7bfa114233000dd" providerId="LiveId" clId="{4FB0ABCD-FB40-45C1-884A-061340F11867}" dt="2025-07-11T23:43:17.585" v="3024" actId="27636"/>
          <ac:spMkLst>
            <pc:docMk/>
            <pc:sldMk cId="2259799273" sldId="376"/>
            <ac:spMk id="3" creationId="{9811C4F2-75F5-CE8B-3328-384D17D94D3A}"/>
          </ac:spMkLst>
        </pc:spChg>
        <pc:spChg chg="add mod ord">
          <ac:chgData name="Rob Gregory" userId="a7bfa114233000dd" providerId="LiveId" clId="{4FB0ABCD-FB40-45C1-884A-061340F11867}" dt="2025-07-11T23:43:10.076" v="3021" actId="14100"/>
          <ac:spMkLst>
            <pc:docMk/>
            <pc:sldMk cId="2259799273" sldId="376"/>
            <ac:spMk id="4" creationId="{4BE46BF5-736F-08C4-5364-2CCB86A4E7F0}"/>
          </ac:spMkLst>
        </pc:spChg>
        <pc:spChg chg="del mod ord">
          <ac:chgData name="Rob Gregory" userId="a7bfa114233000dd" providerId="LiveId" clId="{4FB0ABCD-FB40-45C1-884A-061340F11867}" dt="2025-07-11T23:41:20.160" v="2812" actId="478"/>
          <ac:spMkLst>
            <pc:docMk/>
            <pc:sldMk cId="2259799273" sldId="376"/>
            <ac:spMk id="7" creationId="{AC03BC97-4726-EA35-E2FF-71B6F70CB27D}"/>
          </ac:spMkLst>
        </pc:spChg>
        <pc:spChg chg="mod ord">
          <ac:chgData name="Rob Gregory" userId="a7bfa114233000dd" providerId="LiveId" clId="{4FB0ABCD-FB40-45C1-884A-061340F11867}" dt="2025-07-11T23:43:14.704" v="3022" actId="1076"/>
          <ac:spMkLst>
            <pc:docMk/>
            <pc:sldMk cId="2259799273" sldId="376"/>
            <ac:spMk id="9" creationId="{E25AD360-5ABF-E841-F692-552109B7B75E}"/>
          </ac:spMkLst>
        </pc:spChg>
      </pc:sldChg>
      <pc:sldChg chg="del">
        <pc:chgData name="Rob Gregory" userId="a7bfa114233000dd" providerId="LiveId" clId="{4FB0ABCD-FB40-45C1-884A-061340F11867}" dt="2025-07-11T23:44:32.842" v="3066" actId="47"/>
        <pc:sldMkLst>
          <pc:docMk/>
          <pc:sldMk cId="267386336" sldId="391"/>
        </pc:sldMkLst>
      </pc:sldChg>
      <pc:sldChg chg="add">
        <pc:chgData name="Rob Gregory" userId="a7bfa114233000dd" providerId="LiveId" clId="{4FB0ABCD-FB40-45C1-884A-061340F11867}" dt="2025-07-11T22:46:14.202" v="4" actId="2890"/>
        <pc:sldMkLst>
          <pc:docMk/>
          <pc:sldMk cId="116010919" sldId="392"/>
        </pc:sldMkLst>
      </pc:sldChg>
      <pc:sldChg chg="modSp add mod">
        <pc:chgData name="Rob Gregory" userId="a7bfa114233000dd" providerId="LiveId" clId="{4FB0ABCD-FB40-45C1-884A-061340F11867}" dt="2025-07-11T23:44:24.407" v="3065" actId="20577"/>
        <pc:sldMkLst>
          <pc:docMk/>
          <pc:sldMk cId="3593536613" sldId="393"/>
        </pc:sldMkLst>
        <pc:spChg chg="mod">
          <ac:chgData name="Rob Gregory" userId="a7bfa114233000dd" providerId="LiveId" clId="{4FB0ABCD-FB40-45C1-884A-061340F11867}" dt="2025-07-11T23:44:24.407" v="3065" actId="20577"/>
          <ac:spMkLst>
            <pc:docMk/>
            <pc:sldMk cId="3593536613" sldId="393"/>
            <ac:spMk id="2" creationId="{48C8A1EB-4025-2CB8-1091-2FF7BE5E0108}"/>
          </ac:spMkLst>
        </pc:spChg>
        <pc:spChg chg="mod">
          <ac:chgData name="Rob Gregory" userId="a7bfa114233000dd" providerId="LiveId" clId="{4FB0ABCD-FB40-45C1-884A-061340F11867}" dt="2025-07-11T23:44:21.483" v="3063" actId="20577"/>
          <ac:spMkLst>
            <pc:docMk/>
            <pc:sldMk cId="3593536613" sldId="393"/>
            <ac:spMk id="3" creationId="{51C020CD-E498-BAA0-F50B-A822E133E8C8}"/>
          </ac:spMkLst>
        </pc:spChg>
      </pc:sldChg>
      <pc:sldChg chg="add">
        <pc:chgData name="Rob Gregory" userId="a7bfa114233000dd" providerId="LiveId" clId="{4FB0ABCD-FB40-45C1-884A-061340F11867}" dt="2025-07-11T23:44:33.073" v="3067"/>
        <pc:sldMkLst>
          <pc:docMk/>
          <pc:sldMk cId="2680508669" sldId="3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7/11/2025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7/11/2025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a:t>is where we ended</a:t>
            </a:r>
          </a:p>
        </p:txBody>
      </p:sp>
      <p:sp>
        <p:nvSpPr>
          <p:cNvPr id="4" name="Slide Number Placeholder 3"/>
          <p:cNvSpPr>
            <a:spLocks noGrp="1"/>
          </p:cNvSpPr>
          <p:nvPr>
            <p:ph type="sldNum" sz="quarter" idx="5"/>
          </p:nvPr>
        </p:nvSpPr>
        <p:spPr/>
        <p:txBody>
          <a:bodyPr/>
          <a:lstStyle/>
          <a:p>
            <a:fld id="{AF4FDBA8-A7E3-4982-A179-175B4399413D}" type="slidenum">
              <a:rPr lang="en-US" smtClean="0"/>
              <a:t>25</a:t>
            </a:fld>
            <a:endParaRPr lang="en-US"/>
          </a:p>
        </p:txBody>
      </p:sp>
    </p:spTree>
    <p:extLst>
      <p:ext uri="{BB962C8B-B14F-4D97-AF65-F5344CB8AC3E}">
        <p14:creationId xmlns:p14="http://schemas.microsoft.com/office/powerpoint/2010/main" val="1447546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7/11/2025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7/11/2025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199" y="1904205"/>
            <a:ext cx="10942504" cy="785305"/>
          </a:xfrm>
          <a:solidFill>
            <a:schemeClr val="tx2">
              <a:lumMod val="10000"/>
              <a:lumOff val="90000"/>
            </a:schemeClr>
          </a:solidFill>
        </p:spPr>
        <p:txBody>
          <a:bodyPr anchor="ctr">
            <a:noAutofit/>
          </a:bodyPr>
          <a:lstStyle>
            <a:lvl1pPr marL="0" indent="0">
              <a:buNone/>
              <a:defRPr sz="2000"/>
            </a:lvl1pPr>
            <a:lvl2pPr marL="685800" indent="-228600">
              <a:buFont typeface="Wingdings" panose="05000000000000000000" pitchFamily="2" charset="2"/>
              <a:buChar char="v"/>
              <a:defRPr sz="2000"/>
            </a:lvl2pPr>
            <a:lvl3pPr marL="1143000" indent="-228600">
              <a:buFont typeface="Wingdings" panose="05000000000000000000" pitchFamily="2" charset="2"/>
              <a:buChar char="v"/>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838198" y="2829210"/>
            <a:ext cx="10942504" cy="1563580"/>
          </a:xfrm>
          <a:solidFill>
            <a:schemeClr val="accent6">
              <a:lumMod val="20000"/>
              <a:lumOff val="80000"/>
            </a:schemeClr>
          </a:solidFill>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7/11/2025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
        <p:nvSpPr>
          <p:cNvPr id="11" name="Content Placeholder 10">
            <a:extLst>
              <a:ext uri="{FF2B5EF4-FFF2-40B4-BE49-F238E27FC236}">
                <a16:creationId xmlns:a16="http://schemas.microsoft.com/office/drawing/2014/main" id="{0BFF631E-8AA6-9A25-F7E9-72A44BEB009C}"/>
              </a:ext>
            </a:extLst>
          </p:cNvPr>
          <p:cNvSpPr>
            <a:spLocks noGrp="1"/>
          </p:cNvSpPr>
          <p:nvPr>
            <p:ph sz="quarter" idx="13"/>
          </p:nvPr>
        </p:nvSpPr>
        <p:spPr>
          <a:xfrm>
            <a:off x="838198" y="4558784"/>
            <a:ext cx="10942503" cy="1431925"/>
          </a:xfrm>
          <a:solidFill>
            <a:schemeClr val="tx2">
              <a:lumMod val="90000"/>
              <a:lumOff val="10000"/>
            </a:schemeClr>
          </a:solidFill>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199" y="1904205"/>
            <a:ext cx="10942504" cy="1948704"/>
          </a:xfrm>
          <a:solidFill>
            <a:schemeClr val="accent6">
              <a:lumMod val="20000"/>
              <a:lumOff val="80000"/>
            </a:schemeClr>
          </a:solidFill>
        </p:spPr>
        <p:txBody>
          <a:bodyPr>
            <a:noAutofit/>
          </a:bodyPr>
          <a:lstStyle>
            <a:lvl1pPr marL="0" indent="0">
              <a:buNone/>
              <a:defRPr sz="2000"/>
            </a:lvl1pPr>
            <a:lvl2pPr marL="685800" indent="-228600">
              <a:buFont typeface="Wingdings" panose="05000000000000000000" pitchFamily="2" charset="2"/>
              <a:buChar char="v"/>
              <a:defRPr sz="2000"/>
            </a:lvl2pPr>
            <a:lvl3pPr marL="1143000" indent="-228600">
              <a:buFont typeface="Wingdings" panose="05000000000000000000" pitchFamily="2" charset="2"/>
              <a:buChar char="v"/>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838199" y="4083728"/>
            <a:ext cx="10942504" cy="1740023"/>
          </a:xfrm>
          <a:solidFill>
            <a:schemeClr val="tx2">
              <a:lumMod val="90000"/>
              <a:lumOff val="10000"/>
            </a:schemeClr>
          </a:solidFill>
        </p:spPr>
        <p:txBody>
          <a:bodyPr>
            <a:noAutofit/>
          </a:bodyPr>
          <a:lstStyle>
            <a:lvl1pPr>
              <a:defRPr lang="en-US" sz="2000" dirty="0">
                <a:solidFill>
                  <a:schemeClr val="bg1"/>
                </a:solidFill>
              </a:defRPr>
            </a:lvl1pPr>
            <a:lvl2pPr>
              <a:defRPr lang="en-US" sz="2000" dirty="0">
                <a:solidFill>
                  <a:schemeClr val="bg1"/>
                </a:solidFill>
              </a:defRPr>
            </a:lvl2pPr>
            <a:lvl3pPr>
              <a:defRPr lang="en-US" sz="2000" dirty="0">
                <a:solidFill>
                  <a:schemeClr val="bg1"/>
                </a:solidFill>
              </a:defRPr>
            </a:lvl3pPr>
            <a:lvl4pPr>
              <a:defRPr lang="en-US" sz="2000" dirty="0">
                <a:solidFill>
                  <a:schemeClr val="bg1"/>
                </a:solidFill>
              </a:defRPr>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7/11/2025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51313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7/11/2025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05580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7/11/2025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7/11/2025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7/11/2025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3" y="0"/>
            <a:ext cx="1187917" cy="1783618"/>
          </a:xfrm>
          <a:prstGeom prst="rect">
            <a:avLst/>
          </a:prstGeom>
        </p:spPr>
      </p:pic>
      <p:sp>
        <p:nvSpPr>
          <p:cNvPr id="8" name="Rectangle 7">
            <a:extLst>
              <a:ext uri="{FF2B5EF4-FFF2-40B4-BE49-F238E27FC236}">
                <a16:creationId xmlns:a16="http://schemas.microsoft.com/office/drawing/2014/main" id="{C3C350BE-5F89-A76C-80B8-47BDCCA783ED}"/>
              </a:ext>
            </a:extLst>
          </p:cNvPr>
          <p:cNvSpPr/>
          <p:nvPr userDrawn="1"/>
        </p:nvSpPr>
        <p:spPr>
          <a:xfrm>
            <a:off x="636104" y="1783618"/>
            <a:ext cx="202096" cy="449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2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7/11/2025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7/11/2025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7" r:id="rId5"/>
    <p:sldLayoutId id="2147483653" r:id="rId6"/>
    <p:sldLayoutId id="2147483654" r:id="rId7"/>
    <p:sldLayoutId id="2147483656" r:id="rId8"/>
    <p:sldLayoutId id="21474836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22363"/>
            <a:ext cx="11349990" cy="1986597"/>
          </a:xfrm>
        </p:spPr>
        <p:txBody>
          <a:bodyPr>
            <a:normAutofit/>
          </a:bodyPr>
          <a:lstStyle/>
          <a:p>
            <a:r>
              <a:rPr lang="en-US" dirty="0"/>
              <a:t>The Soul United to Christ and to Spiritual Things</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16 (Chapters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9 </a:t>
            </a:r>
            <a:r>
              <a:rPr dirty="0"/>
              <a:t>Memory Verse</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solidFill>
                  <a:srgbClr val="FF0000"/>
                </a:solidFill>
              </a:rPr>
              <a:t>Natural Depravity, Spiritual Renewal and Sanctification of the Heart</a:t>
            </a:r>
          </a:p>
          <a:p>
            <a:pPr marL="0" indent="0">
              <a:buNone/>
            </a:pPr>
            <a:endParaRPr lang="en-US" sz="3600" dirty="0">
              <a:solidFill>
                <a:srgbClr val="FF0000"/>
              </a:solidFill>
            </a:endParaRPr>
          </a:p>
          <a:p>
            <a:pPr marL="0" indent="0">
              <a:buNone/>
            </a:pPr>
            <a:r>
              <a:rPr sz="3600" dirty="0"/>
              <a:t>Ezekiel 36:26-27 (NKJV)</a:t>
            </a:r>
          </a:p>
          <a:p>
            <a:pPr marL="0" indent="0">
              <a:buNone/>
            </a:pPr>
            <a:endParaRPr sz="3600" dirty="0"/>
          </a:p>
          <a:p>
            <a:pPr marL="0" indent="0">
              <a:buNone/>
            </a:pPr>
            <a:r>
              <a:rPr sz="3600" dirty="0"/>
              <a:t>“I will give you a new heart and put a new spirit within you… I will put My Spirit within you and cause you to walk in My statutes, and you will keep My judgments and do them.”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15BA-DBEA-0F8D-AE1F-05515FBD8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9375F-775D-E783-2CBD-76CB822322FB}"/>
              </a:ext>
            </a:extLst>
          </p:cNvPr>
          <p:cNvSpPr>
            <a:spLocks noGrp="1"/>
          </p:cNvSpPr>
          <p:nvPr>
            <p:ph type="title"/>
          </p:nvPr>
        </p:nvSpPr>
        <p:spPr/>
        <p:txBody>
          <a:bodyPr/>
          <a:lstStyle/>
          <a:p>
            <a:r>
              <a:rPr lang="en-US" dirty="0"/>
              <a:t>Lesson 10 </a:t>
            </a:r>
            <a:r>
              <a:rPr dirty="0"/>
              <a:t>Memory Verse</a:t>
            </a:r>
          </a:p>
        </p:txBody>
      </p:sp>
      <p:sp>
        <p:nvSpPr>
          <p:cNvPr id="3" name="Content Placeholder 2">
            <a:extLst>
              <a:ext uri="{FF2B5EF4-FFF2-40B4-BE49-F238E27FC236}">
                <a16:creationId xmlns:a16="http://schemas.microsoft.com/office/drawing/2014/main" id="{DB037CC9-D476-5662-D4E7-90860F088202}"/>
              </a:ext>
            </a:extLst>
          </p:cNvPr>
          <p:cNvSpPr>
            <a:spLocks noGrp="1"/>
          </p:cNvSpPr>
          <p:nvPr>
            <p:ph idx="1"/>
          </p:nvPr>
        </p:nvSpPr>
        <p:spPr/>
        <p:txBody>
          <a:bodyPr>
            <a:normAutofit/>
          </a:bodyPr>
          <a:lstStyle/>
          <a:p>
            <a:pPr marL="0" indent="0">
              <a:buNone/>
            </a:pPr>
            <a:r>
              <a:rPr lang="en-US" sz="3600" dirty="0">
                <a:solidFill>
                  <a:srgbClr val="FF0000"/>
                </a:solidFill>
              </a:rPr>
              <a:t>Responses to Worship: Unregenerate vs Believer</a:t>
            </a:r>
          </a:p>
          <a:p>
            <a:pPr marL="0" indent="0">
              <a:buNone/>
            </a:pPr>
            <a:endParaRPr lang="en-US" sz="3600" dirty="0">
              <a:solidFill>
                <a:srgbClr val="FF0000"/>
              </a:solidFill>
            </a:endParaRPr>
          </a:p>
          <a:p>
            <a:pPr marL="0" indent="0">
              <a:buNone/>
            </a:pPr>
            <a:r>
              <a:rPr lang="en-US" sz="3600" dirty="0"/>
              <a:t>Psalm 27:4</a:t>
            </a:r>
          </a:p>
          <a:p>
            <a:pPr marL="0" indent="0">
              <a:buNone/>
            </a:pPr>
            <a:r>
              <a:rPr lang="en-US" sz="3600" dirty="0"/>
              <a:t>“One thing I have desired of the Lord, that will I seek: That I may dwell in the house of the Lord all the days of my life, to behold the beauty of the Lord, and to inquire in His temple.”</a:t>
            </a:r>
          </a:p>
        </p:txBody>
      </p:sp>
    </p:spTree>
    <p:extLst>
      <p:ext uri="{BB962C8B-B14F-4D97-AF65-F5344CB8AC3E}">
        <p14:creationId xmlns:p14="http://schemas.microsoft.com/office/powerpoint/2010/main" val="73098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9472-F94E-CEE6-A381-B1792A17C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26A0D-B3A6-C821-9C4E-447F30C2B621}"/>
              </a:ext>
            </a:extLst>
          </p:cNvPr>
          <p:cNvSpPr>
            <a:spLocks noGrp="1"/>
          </p:cNvSpPr>
          <p:nvPr>
            <p:ph type="title"/>
          </p:nvPr>
        </p:nvSpPr>
        <p:spPr/>
        <p:txBody>
          <a:bodyPr/>
          <a:lstStyle/>
          <a:p>
            <a:r>
              <a:rPr lang="en-US" dirty="0"/>
              <a:t>Lesson 11 </a:t>
            </a:r>
            <a:r>
              <a:rPr dirty="0"/>
              <a:t>Memory Verse</a:t>
            </a:r>
          </a:p>
        </p:txBody>
      </p:sp>
      <p:sp>
        <p:nvSpPr>
          <p:cNvPr id="3" name="Content Placeholder 2">
            <a:extLst>
              <a:ext uri="{FF2B5EF4-FFF2-40B4-BE49-F238E27FC236}">
                <a16:creationId xmlns:a16="http://schemas.microsoft.com/office/drawing/2014/main" id="{A073E284-FCE7-096D-22A1-3CE3681039EC}"/>
              </a:ext>
            </a:extLst>
          </p:cNvPr>
          <p:cNvSpPr>
            <a:spLocks noGrp="1"/>
          </p:cNvSpPr>
          <p:nvPr>
            <p:ph idx="1"/>
          </p:nvPr>
        </p:nvSpPr>
        <p:spPr/>
        <p:txBody>
          <a:bodyPr>
            <a:normAutofit/>
          </a:bodyPr>
          <a:lstStyle/>
          <a:p>
            <a:pPr marL="0" indent="0">
              <a:buNone/>
            </a:pPr>
            <a:r>
              <a:rPr lang="en-US" sz="3600" dirty="0">
                <a:solidFill>
                  <a:srgbClr val="FF0000"/>
                </a:solidFill>
              </a:rPr>
              <a:t>The Renewed Soul Transformed into the Image of the Heavenly</a:t>
            </a:r>
          </a:p>
          <a:p>
            <a:pPr marL="0" indent="0">
              <a:buNone/>
            </a:pPr>
            <a:endParaRPr lang="en-US" sz="3600" dirty="0">
              <a:solidFill>
                <a:srgbClr val="FF0000"/>
              </a:solidFill>
            </a:endParaRPr>
          </a:p>
          <a:p>
            <a:pPr marL="0" indent="0">
              <a:buNone/>
            </a:pPr>
            <a:r>
              <a:rPr lang="en-US" sz="3600" dirty="0"/>
              <a:t>Philippians 2:5</a:t>
            </a:r>
          </a:p>
          <a:p>
            <a:pPr marL="0" indent="0">
              <a:buNone/>
            </a:pPr>
            <a:r>
              <a:rPr lang="en-US" sz="3600" dirty="0"/>
              <a:t>“Let this mind be in you which was also in Christ Jesus.”</a:t>
            </a:r>
          </a:p>
        </p:txBody>
      </p:sp>
    </p:spTree>
    <p:extLst>
      <p:ext uri="{BB962C8B-B14F-4D97-AF65-F5344CB8AC3E}">
        <p14:creationId xmlns:p14="http://schemas.microsoft.com/office/powerpoint/2010/main" val="406628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0859-1D3F-C559-D8E7-C4C3B8E22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A4753-DC23-3781-C4A3-C35F0ED065B0}"/>
              </a:ext>
            </a:extLst>
          </p:cNvPr>
          <p:cNvSpPr>
            <a:spLocks noGrp="1"/>
          </p:cNvSpPr>
          <p:nvPr>
            <p:ph type="title"/>
          </p:nvPr>
        </p:nvSpPr>
        <p:spPr/>
        <p:txBody>
          <a:bodyPr/>
          <a:lstStyle/>
          <a:p>
            <a:r>
              <a:rPr lang="en-US" dirty="0"/>
              <a:t>Lesson 12 </a:t>
            </a:r>
            <a:r>
              <a:rPr dirty="0"/>
              <a:t>Memory Verse</a:t>
            </a:r>
          </a:p>
        </p:txBody>
      </p:sp>
      <p:sp>
        <p:nvSpPr>
          <p:cNvPr id="3" name="Content Placeholder 2">
            <a:extLst>
              <a:ext uri="{FF2B5EF4-FFF2-40B4-BE49-F238E27FC236}">
                <a16:creationId xmlns:a16="http://schemas.microsoft.com/office/drawing/2014/main" id="{55F236EB-1827-3DC0-0DE0-863B01BEB6F4}"/>
              </a:ext>
            </a:extLst>
          </p:cNvPr>
          <p:cNvSpPr>
            <a:spLocks noGrp="1"/>
          </p:cNvSpPr>
          <p:nvPr>
            <p:ph idx="1"/>
          </p:nvPr>
        </p:nvSpPr>
        <p:spPr/>
        <p:txBody>
          <a:bodyPr>
            <a:normAutofit lnSpcReduction="10000"/>
          </a:bodyPr>
          <a:lstStyle/>
          <a:p>
            <a:pPr marL="0" indent="0">
              <a:buNone/>
            </a:pPr>
            <a:r>
              <a:rPr lang="en-US" sz="3600" dirty="0">
                <a:solidFill>
                  <a:srgbClr val="FF0000"/>
                </a:solidFill>
              </a:rPr>
              <a:t>The Evils of Lukewarmness</a:t>
            </a:r>
          </a:p>
          <a:p>
            <a:pPr marL="0" indent="0">
              <a:buNone/>
            </a:pPr>
            <a:endParaRPr lang="en-US" sz="3600" dirty="0">
              <a:solidFill>
                <a:srgbClr val="FF0000"/>
              </a:solidFill>
            </a:endParaRPr>
          </a:p>
          <a:p>
            <a:pPr marL="0" indent="0">
              <a:buNone/>
            </a:pPr>
            <a:r>
              <a:rPr lang="en-US" sz="3600" dirty="0"/>
              <a:t>Revelation 3:15-16</a:t>
            </a:r>
          </a:p>
          <a:p>
            <a:pPr marL="0" indent="0">
              <a:buNone/>
            </a:pPr>
            <a:r>
              <a:rPr lang="en-US" sz="3600" dirty="0"/>
              <a:t>"Nevertheless I have this against you, that you have left your first love. Remember therefore from where you have fallen; repent and do the first works, or else I will come to you quickly and remove your lampstand from its place—unless you repent."</a:t>
            </a:r>
          </a:p>
        </p:txBody>
      </p:sp>
    </p:spTree>
    <p:extLst>
      <p:ext uri="{BB962C8B-B14F-4D97-AF65-F5344CB8AC3E}">
        <p14:creationId xmlns:p14="http://schemas.microsoft.com/office/powerpoint/2010/main" val="169433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781C-7D19-88DD-75A5-5F67B4406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C5225-4FDB-CC68-0917-0ED97A266CDB}"/>
              </a:ext>
            </a:extLst>
          </p:cNvPr>
          <p:cNvSpPr>
            <a:spLocks noGrp="1"/>
          </p:cNvSpPr>
          <p:nvPr>
            <p:ph type="title"/>
          </p:nvPr>
        </p:nvSpPr>
        <p:spPr/>
        <p:txBody>
          <a:bodyPr/>
          <a:lstStyle/>
          <a:p>
            <a:r>
              <a:rPr lang="en-US" dirty="0"/>
              <a:t>Lesson 13 </a:t>
            </a:r>
            <a:r>
              <a:rPr dirty="0"/>
              <a:t>Memory Verse</a:t>
            </a:r>
          </a:p>
        </p:txBody>
      </p:sp>
      <p:sp>
        <p:nvSpPr>
          <p:cNvPr id="3" name="Content Placeholder 2">
            <a:extLst>
              <a:ext uri="{FF2B5EF4-FFF2-40B4-BE49-F238E27FC236}">
                <a16:creationId xmlns:a16="http://schemas.microsoft.com/office/drawing/2014/main" id="{50EC9202-6B78-F1DF-3498-219940B96395}"/>
              </a:ext>
            </a:extLst>
          </p:cNvPr>
          <p:cNvSpPr>
            <a:spLocks noGrp="1"/>
          </p:cNvSpPr>
          <p:nvPr>
            <p:ph idx="1"/>
          </p:nvPr>
        </p:nvSpPr>
        <p:spPr/>
        <p:txBody>
          <a:bodyPr>
            <a:normAutofit/>
          </a:bodyPr>
          <a:lstStyle/>
          <a:p>
            <a:pPr marL="0" indent="0">
              <a:buNone/>
            </a:pPr>
            <a:r>
              <a:rPr lang="en-US" sz="3600" dirty="0">
                <a:solidFill>
                  <a:srgbClr val="FF0000"/>
                </a:solidFill>
              </a:rPr>
              <a:t>Let This Mind Be in You</a:t>
            </a:r>
          </a:p>
          <a:p>
            <a:pPr marL="0" indent="0">
              <a:buNone/>
            </a:pPr>
            <a:endParaRPr lang="en-US" sz="3600" dirty="0">
              <a:solidFill>
                <a:srgbClr val="FF0000"/>
              </a:solidFill>
            </a:endParaRPr>
          </a:p>
          <a:p>
            <a:pPr marL="0" indent="0">
              <a:buNone/>
            </a:pPr>
            <a:r>
              <a:rPr lang="en-US" sz="3600" dirty="0"/>
              <a:t>2 Corinthians 3:18 </a:t>
            </a:r>
            <a:br>
              <a:rPr lang="en-US" sz="3600" dirty="0"/>
            </a:br>
            <a:r>
              <a:rPr lang="en-US" sz="3600" dirty="0"/>
              <a:t>But we all, with unveiled face, beholding as in a mirror the glory of the Lord, are being transformed into the same image from glory to glory, just as by the Spirit of the Lord.</a:t>
            </a:r>
          </a:p>
        </p:txBody>
      </p:sp>
    </p:spTree>
    <p:extLst>
      <p:ext uri="{BB962C8B-B14F-4D97-AF65-F5344CB8AC3E}">
        <p14:creationId xmlns:p14="http://schemas.microsoft.com/office/powerpoint/2010/main" val="283802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C2F0F-563A-531F-08A5-173A61A35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8533B-3879-4C9E-97F8-F603835B1992}"/>
              </a:ext>
            </a:extLst>
          </p:cNvPr>
          <p:cNvSpPr>
            <a:spLocks noGrp="1"/>
          </p:cNvSpPr>
          <p:nvPr>
            <p:ph type="title"/>
          </p:nvPr>
        </p:nvSpPr>
        <p:spPr/>
        <p:txBody>
          <a:bodyPr/>
          <a:lstStyle/>
          <a:p>
            <a:r>
              <a:rPr lang="en-US" dirty="0"/>
              <a:t>Lesson 14 </a:t>
            </a:r>
            <a:r>
              <a:rPr dirty="0"/>
              <a:t>Memory Verse</a:t>
            </a:r>
          </a:p>
        </p:txBody>
      </p:sp>
      <p:sp>
        <p:nvSpPr>
          <p:cNvPr id="3" name="Content Placeholder 2">
            <a:extLst>
              <a:ext uri="{FF2B5EF4-FFF2-40B4-BE49-F238E27FC236}">
                <a16:creationId xmlns:a16="http://schemas.microsoft.com/office/drawing/2014/main" id="{A539CFD9-64AB-0401-F8D9-528AB25BDA96}"/>
              </a:ext>
            </a:extLst>
          </p:cNvPr>
          <p:cNvSpPr>
            <a:spLocks noGrp="1"/>
          </p:cNvSpPr>
          <p:nvPr>
            <p:ph idx="1"/>
          </p:nvPr>
        </p:nvSpPr>
        <p:spPr/>
        <p:txBody>
          <a:bodyPr>
            <a:normAutofit/>
          </a:bodyPr>
          <a:lstStyle/>
          <a:p>
            <a:pPr marL="0" indent="0">
              <a:buNone/>
            </a:pPr>
            <a:r>
              <a:rPr lang="en-US" sz="3600" dirty="0">
                <a:solidFill>
                  <a:srgbClr val="FF0000"/>
                </a:solidFill>
              </a:rPr>
              <a:t>The Value and Beauty of Spiritual Things</a:t>
            </a:r>
          </a:p>
          <a:p>
            <a:pPr marL="0" indent="0">
              <a:buNone/>
            </a:pPr>
            <a:endParaRPr lang="en-US" sz="3600" dirty="0">
              <a:solidFill>
                <a:srgbClr val="FF0000"/>
              </a:solidFill>
            </a:endParaRPr>
          </a:p>
          <a:p>
            <a:pPr marL="0" indent="0">
              <a:buNone/>
            </a:pPr>
            <a:r>
              <a:rPr lang="en-US" sz="3600" dirty="0"/>
              <a:t>Psalm 119:72</a:t>
            </a:r>
            <a:br>
              <a:rPr lang="en-US" sz="3600" dirty="0"/>
            </a:br>
            <a:r>
              <a:rPr lang="en-US" sz="3600" dirty="0"/>
              <a:t>The law of Your mouth is better to me</a:t>
            </a:r>
            <a:br>
              <a:rPr lang="en-US" sz="3600" dirty="0"/>
            </a:br>
            <a:r>
              <a:rPr lang="en-US" sz="3600" dirty="0"/>
              <a:t>Than thousands of coins of gold and silver.</a:t>
            </a:r>
          </a:p>
        </p:txBody>
      </p:sp>
    </p:spTree>
    <p:extLst>
      <p:ext uri="{BB962C8B-B14F-4D97-AF65-F5344CB8AC3E}">
        <p14:creationId xmlns:p14="http://schemas.microsoft.com/office/powerpoint/2010/main" val="3984406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7ABDF-88C9-06BD-580D-C9B98E5E7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9508B-D119-ED99-1CD5-C521BFEA61C4}"/>
              </a:ext>
            </a:extLst>
          </p:cNvPr>
          <p:cNvSpPr>
            <a:spLocks noGrp="1"/>
          </p:cNvSpPr>
          <p:nvPr>
            <p:ph type="title"/>
          </p:nvPr>
        </p:nvSpPr>
        <p:spPr/>
        <p:txBody>
          <a:bodyPr/>
          <a:lstStyle/>
          <a:p>
            <a:r>
              <a:rPr lang="en-US" dirty="0"/>
              <a:t>Lesson 15 </a:t>
            </a:r>
            <a:r>
              <a:rPr dirty="0"/>
              <a:t>Memory Verse</a:t>
            </a:r>
          </a:p>
        </p:txBody>
      </p:sp>
      <p:sp>
        <p:nvSpPr>
          <p:cNvPr id="3" name="Content Placeholder 2">
            <a:extLst>
              <a:ext uri="{FF2B5EF4-FFF2-40B4-BE49-F238E27FC236}">
                <a16:creationId xmlns:a16="http://schemas.microsoft.com/office/drawing/2014/main" id="{A388625D-27F0-E364-350D-7B7CFA22269E}"/>
              </a:ext>
            </a:extLst>
          </p:cNvPr>
          <p:cNvSpPr>
            <a:spLocks noGrp="1"/>
          </p:cNvSpPr>
          <p:nvPr>
            <p:ph idx="1"/>
          </p:nvPr>
        </p:nvSpPr>
        <p:spPr/>
        <p:txBody>
          <a:bodyPr>
            <a:normAutofit/>
          </a:bodyPr>
          <a:lstStyle/>
          <a:p>
            <a:pPr marL="0" indent="0">
              <a:buNone/>
            </a:pPr>
            <a:r>
              <a:rPr lang="en-US" sz="3600" dirty="0">
                <a:solidFill>
                  <a:srgbClr val="FF0000"/>
                </a:solidFill>
              </a:rPr>
              <a:t>The Soul United to Christ and to Spiritual Things</a:t>
            </a:r>
          </a:p>
          <a:p>
            <a:pPr marL="0" indent="0">
              <a:buNone/>
            </a:pPr>
            <a:endParaRPr lang="en-US" sz="3600" dirty="0">
              <a:solidFill>
                <a:srgbClr val="FF0000"/>
              </a:solidFill>
            </a:endParaRPr>
          </a:p>
          <a:p>
            <a:pPr marL="0" indent="0">
              <a:buNone/>
            </a:pPr>
            <a:r>
              <a:rPr lang="en-US" sz="3600" dirty="0"/>
              <a:t>1 Corinthians 15:58 Therefore, my beloved brethren, be steadfast, immovable, always abounding in the work of the Lord, knowing that your labor is not in vain in the Lord.</a:t>
            </a:r>
          </a:p>
        </p:txBody>
      </p:sp>
    </p:spTree>
    <p:extLst>
      <p:ext uri="{BB962C8B-B14F-4D97-AF65-F5344CB8AC3E}">
        <p14:creationId xmlns:p14="http://schemas.microsoft.com/office/powerpoint/2010/main" val="89079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A7FAD-6DB6-7C37-C68E-9CD442CD2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F8BAF-BD71-ED1F-9341-B07FC1A4A1B4}"/>
              </a:ext>
            </a:extLst>
          </p:cNvPr>
          <p:cNvSpPr>
            <a:spLocks noGrp="1"/>
          </p:cNvSpPr>
          <p:nvPr>
            <p:ph type="title"/>
          </p:nvPr>
        </p:nvSpPr>
        <p:spPr/>
        <p:txBody>
          <a:bodyPr/>
          <a:lstStyle/>
          <a:p>
            <a:r>
              <a:rPr lang="en-US" dirty="0"/>
              <a:t>Lesson 15 </a:t>
            </a:r>
            <a:r>
              <a:rPr dirty="0"/>
              <a:t>Memory Verse</a:t>
            </a:r>
          </a:p>
        </p:txBody>
      </p:sp>
      <p:sp>
        <p:nvSpPr>
          <p:cNvPr id="3" name="Content Placeholder 2">
            <a:extLst>
              <a:ext uri="{FF2B5EF4-FFF2-40B4-BE49-F238E27FC236}">
                <a16:creationId xmlns:a16="http://schemas.microsoft.com/office/drawing/2014/main" id="{44FD0F76-F758-7CC4-CDA3-F3EF902C4166}"/>
              </a:ext>
            </a:extLst>
          </p:cNvPr>
          <p:cNvSpPr>
            <a:spLocks noGrp="1"/>
          </p:cNvSpPr>
          <p:nvPr>
            <p:ph idx="1"/>
          </p:nvPr>
        </p:nvSpPr>
        <p:spPr/>
        <p:txBody>
          <a:bodyPr>
            <a:normAutofit/>
          </a:bodyPr>
          <a:lstStyle/>
          <a:p>
            <a:pPr marL="0" indent="0">
              <a:buNone/>
            </a:pPr>
            <a:r>
              <a:rPr lang="en-US" sz="3600" dirty="0">
                <a:solidFill>
                  <a:srgbClr val="FF0000"/>
                </a:solidFill>
              </a:rPr>
              <a:t>The Soul United to Christ and to Spiritual Things</a:t>
            </a:r>
          </a:p>
          <a:p>
            <a:pPr marL="0" indent="0">
              <a:buNone/>
            </a:pPr>
            <a:endParaRPr lang="en-US" sz="3600" dirty="0">
              <a:solidFill>
                <a:srgbClr val="FF0000"/>
              </a:solidFill>
            </a:endParaRPr>
          </a:p>
          <a:p>
            <a:pPr marL="0" indent="0">
              <a:buNone/>
            </a:pPr>
            <a:r>
              <a:rPr lang="en-US" sz="3600" dirty="0"/>
              <a:t>1 Corinthians 15:58 Therefore, my beloved brethren, be steadfast, immovable, always abounding in the work of the Lord, knowing that your labor is not in vain in the Lord.</a:t>
            </a:r>
          </a:p>
        </p:txBody>
      </p:sp>
    </p:spTree>
    <p:extLst>
      <p:ext uri="{BB962C8B-B14F-4D97-AF65-F5344CB8AC3E}">
        <p14:creationId xmlns:p14="http://schemas.microsoft.com/office/powerpoint/2010/main" val="11601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6E39C-341E-0B5E-EFA8-0BA6DBF8A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8A1EB-4025-2CB8-1091-2FF7BE5E0108}"/>
              </a:ext>
            </a:extLst>
          </p:cNvPr>
          <p:cNvSpPr>
            <a:spLocks noGrp="1"/>
          </p:cNvSpPr>
          <p:nvPr>
            <p:ph type="title"/>
          </p:nvPr>
        </p:nvSpPr>
        <p:spPr/>
        <p:txBody>
          <a:bodyPr/>
          <a:lstStyle/>
          <a:p>
            <a:r>
              <a:rPr lang="en-US" dirty="0"/>
              <a:t>Lesson 16 </a:t>
            </a:r>
            <a:r>
              <a:rPr dirty="0"/>
              <a:t>Memory Verse</a:t>
            </a:r>
          </a:p>
        </p:txBody>
      </p:sp>
      <p:sp>
        <p:nvSpPr>
          <p:cNvPr id="3" name="Content Placeholder 2">
            <a:extLst>
              <a:ext uri="{FF2B5EF4-FFF2-40B4-BE49-F238E27FC236}">
                <a16:creationId xmlns:a16="http://schemas.microsoft.com/office/drawing/2014/main" id="{51C020CD-E498-BAA0-F50B-A822E133E8C8}"/>
              </a:ext>
            </a:extLst>
          </p:cNvPr>
          <p:cNvSpPr>
            <a:spLocks noGrp="1"/>
          </p:cNvSpPr>
          <p:nvPr>
            <p:ph idx="1"/>
          </p:nvPr>
        </p:nvSpPr>
        <p:spPr/>
        <p:txBody>
          <a:bodyPr>
            <a:normAutofit/>
          </a:bodyPr>
          <a:lstStyle/>
          <a:p>
            <a:pPr marL="0" indent="0">
              <a:buNone/>
            </a:pPr>
            <a:r>
              <a:rPr lang="en-US" sz="3600" dirty="0">
                <a:solidFill>
                  <a:srgbClr val="FF0000"/>
                </a:solidFill>
              </a:rPr>
              <a:t>The Fruit of Spiritual Mindedness</a:t>
            </a:r>
          </a:p>
          <a:p>
            <a:pPr marL="0" indent="0">
              <a:buNone/>
            </a:pPr>
            <a:endParaRPr lang="en-US" sz="3600" dirty="0">
              <a:solidFill>
                <a:srgbClr val="FF0000"/>
              </a:solidFill>
            </a:endParaRPr>
          </a:p>
          <a:p>
            <a:pPr marL="0" indent="0">
              <a:buNone/>
            </a:pPr>
            <a:r>
              <a:rPr lang="en-US" sz="3600" dirty="0"/>
              <a:t>Psalms 119:165 Great peace have those who love Your law,  And nothing causes them to stumble.</a:t>
            </a:r>
          </a:p>
        </p:txBody>
      </p:sp>
    </p:spTree>
    <p:extLst>
      <p:ext uri="{BB962C8B-B14F-4D97-AF65-F5344CB8AC3E}">
        <p14:creationId xmlns:p14="http://schemas.microsoft.com/office/powerpoint/2010/main" val="359353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8595-8399-627D-D5F6-CC23456A974A}"/>
              </a:ext>
            </a:extLst>
          </p:cNvPr>
          <p:cNvSpPr>
            <a:spLocks noGrp="1"/>
          </p:cNvSpPr>
          <p:nvPr>
            <p:ph type="title"/>
          </p:nvPr>
        </p:nvSpPr>
        <p:spPr/>
        <p:txBody>
          <a:bodyPr>
            <a:normAutofit/>
          </a:bodyPr>
          <a:lstStyle/>
          <a:p>
            <a:r>
              <a:rPr lang="en-US" b="1" dirty="0"/>
              <a:t>To be Spiritually Minded is Life and Peace</a:t>
            </a:r>
            <a:endParaRPr lang="en-US" dirty="0"/>
          </a:p>
        </p:txBody>
      </p:sp>
      <p:sp>
        <p:nvSpPr>
          <p:cNvPr id="3" name="Content Placeholder 2">
            <a:extLst>
              <a:ext uri="{FF2B5EF4-FFF2-40B4-BE49-F238E27FC236}">
                <a16:creationId xmlns:a16="http://schemas.microsoft.com/office/drawing/2014/main" id="{F1D38D2E-5EA6-C366-B65F-3565D52962F1}"/>
              </a:ext>
            </a:extLst>
          </p:cNvPr>
          <p:cNvSpPr>
            <a:spLocks noGrp="1"/>
          </p:cNvSpPr>
          <p:nvPr>
            <p:ph sz="half" idx="1"/>
          </p:nvPr>
        </p:nvSpPr>
        <p:spPr>
          <a:xfrm>
            <a:off x="838199" y="1828801"/>
            <a:ext cx="10942504" cy="1801396"/>
          </a:xfrm>
        </p:spPr>
        <p:txBody>
          <a:bodyPr>
            <a:normAutofit/>
          </a:bodyPr>
          <a:lstStyle/>
          <a:p>
            <a:pPr lvl="0"/>
            <a:r>
              <a:rPr lang="en-US" sz="2400" dirty="0"/>
              <a:t>Our Minds are the place where the fruit of Sanctification grows</a:t>
            </a:r>
          </a:p>
          <a:p>
            <a:pPr lvl="0"/>
            <a:r>
              <a:rPr lang="en-US" sz="2400" b="1" i="1" dirty="0"/>
              <a:t>Romans 12:2 </a:t>
            </a:r>
            <a:r>
              <a:rPr lang="en-US" sz="2400" b="1" i="1" u="sng" dirty="0"/>
              <a:t>be</a:t>
            </a:r>
            <a:r>
              <a:rPr lang="en-US" sz="2400" b="1" i="1" dirty="0"/>
              <a:t> transformed by the renewing of your mind</a:t>
            </a:r>
          </a:p>
          <a:p>
            <a:pPr lvl="0"/>
            <a:r>
              <a:rPr lang="en-US" sz="2400" b="1" i="1" dirty="0"/>
              <a:t>Philippians </a:t>
            </a:r>
            <a:r>
              <a:rPr lang="en-US" sz="2400" b="1" i="1" u="sng" dirty="0"/>
              <a:t>4:6-7 let your requests be made known to God</a:t>
            </a:r>
            <a:r>
              <a:rPr lang="en-US" sz="2400" b="1" i="1" dirty="0"/>
              <a:t>; and the peace of God, which surpasses all understanding, will guard your hearts and minds</a:t>
            </a:r>
          </a:p>
        </p:txBody>
      </p:sp>
      <p:sp>
        <p:nvSpPr>
          <p:cNvPr id="4" name="Content Placeholder 3">
            <a:extLst>
              <a:ext uri="{FF2B5EF4-FFF2-40B4-BE49-F238E27FC236}">
                <a16:creationId xmlns:a16="http://schemas.microsoft.com/office/drawing/2014/main" id="{86FB60B7-F861-8F7E-930B-BDEEF318F646}"/>
              </a:ext>
            </a:extLst>
          </p:cNvPr>
          <p:cNvSpPr>
            <a:spLocks noGrp="1"/>
          </p:cNvSpPr>
          <p:nvPr>
            <p:ph sz="half" idx="2"/>
          </p:nvPr>
        </p:nvSpPr>
        <p:spPr>
          <a:xfrm>
            <a:off x="838198" y="3769895"/>
            <a:ext cx="10942504" cy="1941973"/>
          </a:xfrm>
        </p:spPr>
        <p:txBody>
          <a:bodyPr/>
          <a:lstStyle/>
          <a:p>
            <a:r>
              <a:rPr lang="en-US" sz="2400" dirty="0"/>
              <a:t>Life refers to Abundant Life</a:t>
            </a:r>
          </a:p>
          <a:p>
            <a:pPr lvl="1"/>
            <a:r>
              <a:rPr lang="en-US" sz="2400" b="1" i="1" dirty="0"/>
              <a:t>John 10:10 I have come that they may have life, and that they may have it more abundantly.</a:t>
            </a:r>
          </a:p>
          <a:p>
            <a:r>
              <a:rPr lang="en-US" sz="2400" dirty="0"/>
              <a:t>Abundant Life bears Fruit of the Spirit</a:t>
            </a:r>
          </a:p>
          <a:p>
            <a:pPr lvl="1"/>
            <a:r>
              <a:rPr lang="en-US" sz="2400" b="1" i="1" dirty="0"/>
              <a:t>Galatians 5:22 fruit of the Spirit is love, joy, peace, …</a:t>
            </a:r>
          </a:p>
          <a:p>
            <a:endParaRPr lang="en-US" sz="2400" dirty="0"/>
          </a:p>
        </p:txBody>
      </p:sp>
      <p:sp>
        <p:nvSpPr>
          <p:cNvPr id="5" name="Content Placeholder 4">
            <a:extLst>
              <a:ext uri="{FF2B5EF4-FFF2-40B4-BE49-F238E27FC236}">
                <a16:creationId xmlns:a16="http://schemas.microsoft.com/office/drawing/2014/main" id="{2B3DC300-B5D1-E477-CAE1-1713D553DA76}"/>
              </a:ext>
            </a:extLst>
          </p:cNvPr>
          <p:cNvSpPr>
            <a:spLocks noGrp="1"/>
          </p:cNvSpPr>
          <p:nvPr>
            <p:ph sz="quarter" idx="13"/>
          </p:nvPr>
        </p:nvSpPr>
        <p:spPr>
          <a:xfrm>
            <a:off x="838198" y="5987441"/>
            <a:ext cx="10942503" cy="637948"/>
          </a:xfrm>
        </p:spPr>
        <p:txBody>
          <a:bodyPr/>
          <a:lstStyle/>
          <a:p>
            <a:r>
              <a:rPr lang="en-US" sz="2400" dirty="0"/>
              <a:t>Being Spiritually Minded is both Grace and Participation</a:t>
            </a:r>
          </a:p>
        </p:txBody>
      </p:sp>
    </p:spTree>
    <p:extLst>
      <p:ext uri="{BB962C8B-B14F-4D97-AF65-F5344CB8AC3E}">
        <p14:creationId xmlns:p14="http://schemas.microsoft.com/office/powerpoint/2010/main" val="85796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19A5-53FE-6360-1F0D-B7EFAB77FAB3}"/>
              </a:ext>
            </a:extLst>
          </p:cNvPr>
          <p:cNvSpPr>
            <a:spLocks noGrp="1"/>
          </p:cNvSpPr>
          <p:nvPr>
            <p:ph type="title"/>
          </p:nvPr>
        </p:nvSpPr>
        <p:spPr/>
        <p:txBody>
          <a:bodyPr>
            <a:normAutofit/>
          </a:bodyPr>
          <a:lstStyle/>
          <a:p>
            <a:r>
              <a:rPr lang="en-US" b="1"/>
              <a:t>Peace protects us from Evils</a:t>
            </a:r>
            <a:endParaRPr lang="en-US" b="1" dirty="0"/>
          </a:p>
        </p:txBody>
      </p:sp>
      <p:sp>
        <p:nvSpPr>
          <p:cNvPr id="3" name="Content Placeholder 2">
            <a:extLst>
              <a:ext uri="{FF2B5EF4-FFF2-40B4-BE49-F238E27FC236}">
                <a16:creationId xmlns:a16="http://schemas.microsoft.com/office/drawing/2014/main" id="{A6198FC1-3B5D-25DB-E202-C8422D1957B2}"/>
              </a:ext>
            </a:extLst>
          </p:cNvPr>
          <p:cNvSpPr>
            <a:spLocks noGrp="1"/>
          </p:cNvSpPr>
          <p:nvPr>
            <p:ph sz="half" idx="1"/>
          </p:nvPr>
        </p:nvSpPr>
        <p:spPr>
          <a:xfrm>
            <a:off x="838199" y="1904205"/>
            <a:ext cx="10942504" cy="1715817"/>
          </a:xfrm>
        </p:spPr>
        <p:txBody>
          <a:bodyPr anchor="ctr">
            <a:normAutofit/>
          </a:bodyPr>
          <a:lstStyle/>
          <a:p>
            <a:pPr marL="342900" lvl="0" indent="-342900">
              <a:buFont typeface="Arial" panose="020B0604020202020204" pitchFamily="34" charset="0"/>
              <a:buChar char="•"/>
            </a:pPr>
            <a:r>
              <a:rPr lang="en-US" sz="2400" dirty="0"/>
              <a:t>Peace guards you against stumbling over offenses.</a:t>
            </a:r>
          </a:p>
          <a:p>
            <a:pPr marL="1028700" lvl="1" indent="-342900">
              <a:buFont typeface="Arial" panose="020B0604020202020204" pitchFamily="34" charset="0"/>
              <a:buChar char="•"/>
            </a:pPr>
            <a:r>
              <a:rPr lang="en-US" sz="2400" b="1" i="1" dirty="0"/>
              <a:t>Psalms 119:165 Great peace have those who love Your law,</a:t>
            </a:r>
            <a:br>
              <a:rPr lang="en-US" sz="2400" b="1" i="1" dirty="0"/>
            </a:br>
            <a:r>
              <a:rPr lang="en-US" sz="2400" b="1" i="1" dirty="0"/>
              <a:t>And nothing causes them to stumble.</a:t>
            </a:r>
          </a:p>
          <a:p>
            <a:pPr marL="1028700" lvl="1" indent="-342900">
              <a:buFont typeface="Arial" panose="020B0604020202020204" pitchFamily="34" charset="0"/>
              <a:buChar char="•"/>
            </a:pPr>
            <a:r>
              <a:rPr lang="en-US" sz="2400" dirty="0"/>
              <a:t>Greatest Aim of Spiritually Minded is to Love God’s Law</a:t>
            </a:r>
          </a:p>
        </p:txBody>
      </p:sp>
      <p:sp>
        <p:nvSpPr>
          <p:cNvPr id="12" name="Content Placeholder 11">
            <a:extLst>
              <a:ext uri="{FF2B5EF4-FFF2-40B4-BE49-F238E27FC236}">
                <a16:creationId xmlns:a16="http://schemas.microsoft.com/office/drawing/2014/main" id="{052099D6-48C4-67A1-BB71-90BCC6634949}"/>
              </a:ext>
            </a:extLst>
          </p:cNvPr>
          <p:cNvSpPr>
            <a:spLocks noGrp="1"/>
          </p:cNvSpPr>
          <p:nvPr>
            <p:ph sz="half" idx="2"/>
          </p:nvPr>
        </p:nvSpPr>
        <p:spPr>
          <a:xfrm>
            <a:off x="838199" y="3732756"/>
            <a:ext cx="10942504" cy="2931091"/>
          </a:xfrm>
        </p:spPr>
        <p:txBody>
          <a:bodyPr/>
          <a:lstStyle/>
          <a:p>
            <a:pPr marL="342900" indent="-342900"/>
            <a:r>
              <a:rPr lang="en-US" sz="2400" dirty="0"/>
              <a:t>Peace keeps us from despair &amp; terror when afflicted or persecuted</a:t>
            </a:r>
          </a:p>
          <a:p>
            <a:pPr marL="1028700" lvl="1" indent="-342900"/>
            <a:r>
              <a:rPr lang="en-US" sz="2400" b="1" i="1" dirty="0"/>
              <a:t>John 16:33 These things I have spoken to you, that in Me you may have peace. In the world you will have tribulation; but be of good cheer, I have overcome the world.”</a:t>
            </a:r>
          </a:p>
          <a:p>
            <a:pPr marL="1028700" lvl="1" indent="-342900"/>
            <a:r>
              <a:rPr lang="en-US" sz="2400" b="1" i="1" dirty="0"/>
              <a:t>Psalms 27:1 The LORD is my light and my salvation;  Whom shall I fear?  The LORD is the strength of my life;  Of whom shall I be afraid?</a:t>
            </a:r>
          </a:p>
          <a:p>
            <a:pPr marL="1028700" lvl="1" indent="-342900"/>
            <a:r>
              <a:rPr lang="en-US" sz="2400" dirty="0"/>
              <a:t>Spiritually Mindedness has our emotions ruled by the Good News of Jesus Christ</a:t>
            </a:r>
          </a:p>
          <a:p>
            <a:pPr marL="1485900" lvl="2" indent="-342900"/>
            <a:r>
              <a:rPr lang="en-US" sz="2400" dirty="0"/>
              <a:t>Protects us from Terror, Resentment, Despair and Cowardice</a:t>
            </a:r>
          </a:p>
          <a:p>
            <a:endParaRPr lang="en-US" sz="2400" dirty="0"/>
          </a:p>
        </p:txBody>
      </p:sp>
    </p:spTree>
    <p:extLst>
      <p:ext uri="{BB962C8B-B14F-4D97-AF65-F5344CB8AC3E}">
        <p14:creationId xmlns:p14="http://schemas.microsoft.com/office/powerpoint/2010/main" val="35500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F2DE-8BCF-759C-BEC1-D7FBB98A1A44}"/>
              </a:ext>
            </a:extLst>
          </p:cNvPr>
          <p:cNvSpPr>
            <a:spLocks noGrp="1"/>
          </p:cNvSpPr>
          <p:nvPr>
            <p:ph type="title"/>
          </p:nvPr>
        </p:nvSpPr>
        <p:spPr/>
        <p:txBody>
          <a:bodyPr>
            <a:normAutofit fontScale="90000"/>
          </a:bodyPr>
          <a:lstStyle/>
          <a:p>
            <a:r>
              <a:rPr lang="en-US" b="1" dirty="0"/>
              <a:t>Life and Peace together keep alive the awareness &amp; Hope that God Loves Us</a:t>
            </a:r>
            <a:endParaRPr lang="en-US" dirty="0"/>
          </a:p>
        </p:txBody>
      </p:sp>
      <p:sp>
        <p:nvSpPr>
          <p:cNvPr id="3" name="Content Placeholder 2">
            <a:extLst>
              <a:ext uri="{FF2B5EF4-FFF2-40B4-BE49-F238E27FC236}">
                <a16:creationId xmlns:a16="http://schemas.microsoft.com/office/drawing/2014/main" id="{64465E9B-4A46-C6BF-6907-BE5E1FF6B909}"/>
              </a:ext>
            </a:extLst>
          </p:cNvPr>
          <p:cNvSpPr>
            <a:spLocks noGrp="1"/>
          </p:cNvSpPr>
          <p:nvPr>
            <p:ph sz="half" idx="1"/>
          </p:nvPr>
        </p:nvSpPr>
        <p:spPr/>
        <p:txBody>
          <a:bodyPr>
            <a:normAutofit/>
          </a:bodyPr>
          <a:lstStyle/>
          <a:p>
            <a:pPr marL="342900" lvl="0" indent="-342900">
              <a:buFont typeface="Arial" panose="020B0604020202020204" pitchFamily="34" charset="0"/>
              <a:buChar char="•"/>
            </a:pPr>
            <a:r>
              <a:rPr lang="en-US" b="1" i="1" dirty="0"/>
              <a:t>Romans 5:5 Now hope does not disappoint, because the love of God has been poured out in our hearts by the Holy Spirit who was given to us.</a:t>
            </a:r>
          </a:p>
          <a:p>
            <a:pPr marL="342900" lvl="0" indent="-342900">
              <a:buFont typeface="Arial" panose="020B0604020202020204" pitchFamily="34" charset="0"/>
              <a:buChar char="•"/>
            </a:pPr>
            <a:r>
              <a:rPr lang="en-US" dirty="0"/>
              <a:t>This is the </a:t>
            </a:r>
          </a:p>
          <a:p>
            <a:pPr marL="1028700" lvl="1" indent="-342900">
              <a:buFont typeface="Arial" panose="020B0604020202020204" pitchFamily="34" charset="0"/>
              <a:buChar char="•"/>
            </a:pPr>
            <a:r>
              <a:rPr lang="en-US" dirty="0"/>
              <a:t>first and only foundation of all our hope and joy</a:t>
            </a:r>
          </a:p>
          <a:p>
            <a:pPr marL="1028700" lvl="1" indent="-342900">
              <a:buFont typeface="Arial" panose="020B0604020202020204" pitchFamily="34" charset="0"/>
              <a:buChar char="•"/>
            </a:pPr>
            <a:r>
              <a:rPr lang="en-US" dirty="0"/>
              <a:t>Only real spiritual experience that will uphold us in trials</a:t>
            </a:r>
          </a:p>
        </p:txBody>
      </p:sp>
      <p:sp>
        <p:nvSpPr>
          <p:cNvPr id="10" name="Content Placeholder 9">
            <a:extLst>
              <a:ext uri="{FF2B5EF4-FFF2-40B4-BE49-F238E27FC236}">
                <a16:creationId xmlns:a16="http://schemas.microsoft.com/office/drawing/2014/main" id="{14AE1968-47D3-823E-5240-70AB993C0BAD}"/>
              </a:ext>
            </a:extLst>
          </p:cNvPr>
          <p:cNvSpPr>
            <a:spLocks noGrp="1"/>
          </p:cNvSpPr>
          <p:nvPr>
            <p:ph sz="half" idx="2"/>
          </p:nvPr>
        </p:nvSpPr>
        <p:spPr>
          <a:xfrm>
            <a:off x="838199" y="4083728"/>
            <a:ext cx="10942504" cy="2156651"/>
          </a:xfrm>
        </p:spPr>
        <p:txBody>
          <a:bodyPr/>
          <a:lstStyle/>
          <a:p>
            <a:r>
              <a:rPr lang="en-US" dirty="0"/>
              <a:t>God’s Love never wavers but …</a:t>
            </a:r>
          </a:p>
          <a:p>
            <a:pPr lvl="1"/>
            <a:r>
              <a:rPr lang="en-US" dirty="0"/>
              <a:t>Our Awareness and Assurance of it does.   </a:t>
            </a:r>
          </a:p>
          <a:p>
            <a:pPr lvl="1"/>
            <a:r>
              <a:rPr lang="en-US" dirty="0"/>
              <a:t>Spiritual Mindedness is the Means by which we keep a sense of the love of God</a:t>
            </a:r>
          </a:p>
          <a:p>
            <a:pPr lvl="2"/>
            <a:r>
              <a:rPr lang="en-US" dirty="0"/>
              <a:t>Treasuring up every hint and pledge of His Love </a:t>
            </a:r>
            <a:r>
              <a:rPr lang="en-US" dirty="0">
                <a:sym typeface="Wingdings" panose="05000000000000000000" pitchFamily="2" charset="2"/>
              </a:rPr>
              <a:t> spur gratitude &amp; love to Him</a:t>
            </a:r>
          </a:p>
          <a:p>
            <a:pPr lvl="1"/>
            <a:endParaRPr lang="en-US" dirty="0">
              <a:sym typeface="Wingdings" panose="05000000000000000000" pitchFamily="2" charset="2"/>
            </a:endParaRPr>
          </a:p>
          <a:p>
            <a:pPr marL="457200" lvl="1" indent="0">
              <a:buNone/>
            </a:pPr>
            <a:r>
              <a:rPr lang="en-US" dirty="0">
                <a:sym typeface="Wingdings" panose="05000000000000000000" pitchFamily="2" charset="2"/>
              </a:rPr>
              <a:t>It is simply “paying attention” to God rather than taking Him for granted</a:t>
            </a:r>
            <a:endParaRPr lang="en-US" dirty="0"/>
          </a:p>
        </p:txBody>
      </p:sp>
    </p:spTree>
    <p:extLst>
      <p:ext uri="{BB962C8B-B14F-4D97-AF65-F5344CB8AC3E}">
        <p14:creationId xmlns:p14="http://schemas.microsoft.com/office/powerpoint/2010/main" val="2594083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77ED-ADED-CE69-6F96-F4B2E08D194B}"/>
              </a:ext>
            </a:extLst>
          </p:cNvPr>
          <p:cNvSpPr>
            <a:spLocks noGrp="1"/>
          </p:cNvSpPr>
          <p:nvPr>
            <p:ph type="title"/>
          </p:nvPr>
        </p:nvSpPr>
        <p:spPr/>
        <p:txBody>
          <a:bodyPr>
            <a:normAutofit/>
          </a:bodyPr>
          <a:lstStyle/>
          <a:p>
            <a:r>
              <a:rPr lang="en-US" b="1" dirty="0"/>
              <a:t>Perfect Love casts out all Fear</a:t>
            </a:r>
            <a:endParaRPr lang="en-US" dirty="0"/>
          </a:p>
        </p:txBody>
      </p:sp>
      <p:sp>
        <p:nvSpPr>
          <p:cNvPr id="3" name="Content Placeholder 2">
            <a:extLst>
              <a:ext uri="{FF2B5EF4-FFF2-40B4-BE49-F238E27FC236}">
                <a16:creationId xmlns:a16="http://schemas.microsoft.com/office/drawing/2014/main" id="{ED96A040-B9F2-DEA2-2553-9151E0341A6C}"/>
              </a:ext>
            </a:extLst>
          </p:cNvPr>
          <p:cNvSpPr>
            <a:spLocks noGrp="1"/>
          </p:cNvSpPr>
          <p:nvPr>
            <p:ph sz="half" idx="1"/>
          </p:nvPr>
        </p:nvSpPr>
        <p:spPr/>
        <p:txBody>
          <a:bodyPr>
            <a:normAutofit/>
          </a:bodyPr>
          <a:lstStyle/>
          <a:p>
            <a:pPr lvl="0"/>
            <a:r>
              <a:rPr lang="en-US" sz="2400" b="1" i="1" dirty="0"/>
              <a:t>1 John 4:18 There is no fear in love; but perfect love casts out fear, because fear involves torment. But he who fears has not been made perfect in love.</a:t>
            </a:r>
          </a:p>
        </p:txBody>
      </p:sp>
      <p:sp>
        <p:nvSpPr>
          <p:cNvPr id="7" name="Content Placeholder 6">
            <a:extLst>
              <a:ext uri="{FF2B5EF4-FFF2-40B4-BE49-F238E27FC236}">
                <a16:creationId xmlns:a16="http://schemas.microsoft.com/office/drawing/2014/main" id="{C2FE6253-ABC3-EBAC-0A58-96DB0F20908F}"/>
              </a:ext>
            </a:extLst>
          </p:cNvPr>
          <p:cNvSpPr>
            <a:spLocks noGrp="1"/>
          </p:cNvSpPr>
          <p:nvPr>
            <p:ph sz="half" idx="2"/>
          </p:nvPr>
        </p:nvSpPr>
        <p:spPr>
          <a:xfrm>
            <a:off x="838198" y="2829209"/>
            <a:ext cx="10942504" cy="2156150"/>
          </a:xfrm>
        </p:spPr>
        <p:txBody>
          <a:bodyPr/>
          <a:lstStyle/>
          <a:p>
            <a:r>
              <a:rPr lang="en-US" dirty="0"/>
              <a:t>God is not tormenting you,  and believing your trials are a torment from God is blasphemy</a:t>
            </a:r>
          </a:p>
          <a:p>
            <a:r>
              <a:rPr lang="en-US" b="1" i="1" dirty="0"/>
              <a:t>James 1:21-22 Therefore lay aside all filthiness and overflow of wickedness, and receive with meekness the implanted word, which is able to save your souls.</a:t>
            </a:r>
            <a:br>
              <a:rPr lang="en-US" b="1" i="1" dirty="0"/>
            </a:br>
            <a:r>
              <a:rPr lang="en-US" b="1" i="1" dirty="0"/>
              <a:t>But be doers of the word, and not hearers only, deceiving yourselves.</a:t>
            </a:r>
          </a:p>
          <a:p>
            <a:r>
              <a:rPr lang="en-US" dirty="0"/>
              <a:t>We hear His words of Love, then we Do (believe and act on) them.</a:t>
            </a:r>
          </a:p>
        </p:txBody>
      </p:sp>
      <p:sp>
        <p:nvSpPr>
          <p:cNvPr id="4" name="Content Placeholder 3">
            <a:extLst>
              <a:ext uri="{FF2B5EF4-FFF2-40B4-BE49-F238E27FC236}">
                <a16:creationId xmlns:a16="http://schemas.microsoft.com/office/drawing/2014/main" id="{17804148-5295-E5E5-BF7D-F6F923C96A15}"/>
              </a:ext>
            </a:extLst>
          </p:cNvPr>
          <p:cNvSpPr>
            <a:spLocks noGrp="1"/>
          </p:cNvSpPr>
          <p:nvPr>
            <p:ph sz="quarter" idx="13"/>
          </p:nvPr>
        </p:nvSpPr>
        <p:spPr>
          <a:xfrm>
            <a:off x="838198" y="5198300"/>
            <a:ext cx="10942503" cy="1427967"/>
          </a:xfrm>
        </p:spPr>
        <p:txBody>
          <a:bodyPr/>
          <a:lstStyle/>
          <a:p>
            <a:r>
              <a:rPr lang="en-US" dirty="0"/>
              <a:t>Spiritual-mindedness brings all the desires and passions of our minds into that holy orderliness in which they were originally created (in Adam)</a:t>
            </a:r>
          </a:p>
          <a:p>
            <a:r>
              <a:rPr lang="en-US" dirty="0"/>
              <a:t>The Fall disordered our desires and passions, turning them from God to this World.</a:t>
            </a:r>
          </a:p>
        </p:txBody>
      </p:sp>
    </p:spTree>
    <p:extLst>
      <p:ext uri="{BB962C8B-B14F-4D97-AF65-F5344CB8AC3E}">
        <p14:creationId xmlns:p14="http://schemas.microsoft.com/office/powerpoint/2010/main" val="2232597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4A12-A549-311A-8CED-39BAF29E0E4D}"/>
              </a:ext>
            </a:extLst>
          </p:cNvPr>
          <p:cNvSpPr>
            <a:spLocks noGrp="1"/>
          </p:cNvSpPr>
          <p:nvPr>
            <p:ph type="title"/>
          </p:nvPr>
        </p:nvSpPr>
        <p:spPr/>
        <p:txBody>
          <a:bodyPr>
            <a:normAutofit/>
          </a:bodyPr>
          <a:lstStyle/>
          <a:p>
            <a:r>
              <a:rPr lang="en-US" dirty="0"/>
              <a:t>We Shall be Like Him</a:t>
            </a:r>
          </a:p>
        </p:txBody>
      </p:sp>
      <p:sp>
        <p:nvSpPr>
          <p:cNvPr id="3" name="Content Placeholder 2">
            <a:extLst>
              <a:ext uri="{FF2B5EF4-FFF2-40B4-BE49-F238E27FC236}">
                <a16:creationId xmlns:a16="http://schemas.microsoft.com/office/drawing/2014/main" id="{9811C4F2-75F5-CE8B-3328-384D17D94D3A}"/>
              </a:ext>
            </a:extLst>
          </p:cNvPr>
          <p:cNvSpPr>
            <a:spLocks noGrp="1"/>
          </p:cNvSpPr>
          <p:nvPr>
            <p:ph sz="half" idx="1"/>
          </p:nvPr>
        </p:nvSpPr>
        <p:spPr>
          <a:xfrm>
            <a:off x="838199" y="1904205"/>
            <a:ext cx="10942504" cy="1803499"/>
          </a:xfrm>
        </p:spPr>
        <p:txBody>
          <a:bodyPr anchor="ctr">
            <a:normAutofit/>
          </a:bodyPr>
          <a:lstStyle/>
          <a:p>
            <a:pPr lvl="0"/>
            <a:r>
              <a:rPr lang="en-US" sz="2400" b="1" i="1" dirty="0"/>
              <a:t>1 John 3:2 Beloved, now we are children of God; and it has not yet been revealed what we shall be, but we know that when He is revealed, we shall be like Him, for we shall see Him as He is. </a:t>
            </a:r>
          </a:p>
          <a:p>
            <a:pPr marL="342900" lvl="0" indent="-342900">
              <a:buFont typeface="Arial" panose="020B0604020202020204" pitchFamily="34" charset="0"/>
              <a:buChar char="•"/>
            </a:pPr>
            <a:r>
              <a:rPr lang="en-US" sz="2400" dirty="0"/>
              <a:t>The nearer we are to God as revealed in Christ, the more we shall be like him.</a:t>
            </a:r>
          </a:p>
        </p:txBody>
      </p:sp>
      <p:sp>
        <p:nvSpPr>
          <p:cNvPr id="9" name="Content Placeholder 8">
            <a:extLst>
              <a:ext uri="{FF2B5EF4-FFF2-40B4-BE49-F238E27FC236}">
                <a16:creationId xmlns:a16="http://schemas.microsoft.com/office/drawing/2014/main" id="{E25AD360-5ABF-E841-F692-552109B7B75E}"/>
              </a:ext>
            </a:extLst>
          </p:cNvPr>
          <p:cNvSpPr>
            <a:spLocks noGrp="1"/>
          </p:cNvSpPr>
          <p:nvPr>
            <p:ph sz="half" idx="2"/>
          </p:nvPr>
        </p:nvSpPr>
        <p:spPr>
          <a:xfrm>
            <a:off x="838198" y="4044234"/>
            <a:ext cx="10942504" cy="1563580"/>
          </a:xfrm>
        </p:spPr>
        <p:txBody>
          <a:bodyPr/>
          <a:lstStyle/>
          <a:p>
            <a:r>
              <a:rPr lang="en-US" sz="2400" dirty="0"/>
              <a:t>Spiritual Mindedness brings the soul and keeps it as near to heaven and eternal blessedness as it is possible to be while in this world.</a:t>
            </a:r>
          </a:p>
          <a:p>
            <a:r>
              <a:rPr lang="en-US" sz="2400" b="1" i="1" dirty="0"/>
              <a:t>1 John 3:3 And everyone who has this hope in Him purifies himself, just as He is pure.</a:t>
            </a:r>
          </a:p>
        </p:txBody>
      </p:sp>
      <p:sp>
        <p:nvSpPr>
          <p:cNvPr id="4" name="Content Placeholder 3">
            <a:extLst>
              <a:ext uri="{FF2B5EF4-FFF2-40B4-BE49-F238E27FC236}">
                <a16:creationId xmlns:a16="http://schemas.microsoft.com/office/drawing/2014/main" id="{4BE46BF5-736F-08C4-5364-2CCB86A4E7F0}"/>
              </a:ext>
            </a:extLst>
          </p:cNvPr>
          <p:cNvSpPr>
            <a:spLocks noGrp="1"/>
          </p:cNvSpPr>
          <p:nvPr>
            <p:ph sz="quarter" idx="13"/>
          </p:nvPr>
        </p:nvSpPr>
        <p:spPr>
          <a:xfrm>
            <a:off x="838198" y="5736920"/>
            <a:ext cx="10942503" cy="551145"/>
          </a:xfrm>
        </p:spPr>
        <p:txBody>
          <a:bodyPr/>
          <a:lstStyle/>
          <a:p>
            <a:pPr marL="0" indent="0">
              <a:buNone/>
            </a:pPr>
            <a:r>
              <a:rPr lang="en-US" sz="2400" dirty="0"/>
              <a:t>What else but spiritual-mindedness can keep this hope alive in our hearts?</a:t>
            </a:r>
          </a:p>
        </p:txBody>
      </p:sp>
    </p:spTree>
    <p:extLst>
      <p:ext uri="{BB962C8B-B14F-4D97-AF65-F5344CB8AC3E}">
        <p14:creationId xmlns:p14="http://schemas.microsoft.com/office/powerpoint/2010/main" val="225979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2858-F7E7-C8E6-F67F-A7EB502A2951}"/>
              </a:ext>
            </a:extLst>
          </p:cNvPr>
          <p:cNvSpPr>
            <a:spLocks noGrp="1"/>
          </p:cNvSpPr>
          <p:nvPr>
            <p:ph type="title"/>
          </p:nvPr>
        </p:nvSpPr>
        <p:spPr/>
        <p:txBody>
          <a:bodyPr>
            <a:normAutofit fontScale="90000"/>
          </a:bodyPr>
          <a:lstStyle/>
          <a:p>
            <a:r>
              <a:rPr lang="en-US" b="1" dirty="0"/>
              <a:t>United with Christ means</a:t>
            </a:r>
            <a:br>
              <a:rPr lang="en-US" b="1" dirty="0"/>
            </a:br>
            <a:r>
              <a:rPr lang="en-US" b="1" dirty="0"/>
              <a:t>We Present </a:t>
            </a:r>
            <a:r>
              <a:rPr lang="en-US" b="1"/>
              <a:t>our </a:t>
            </a:r>
            <a:r>
              <a:rPr lang="en-US" b="1" dirty="0"/>
              <a:t>Members to God</a:t>
            </a:r>
            <a:endParaRPr lang="en-US" dirty="0"/>
          </a:p>
        </p:txBody>
      </p:sp>
      <p:sp>
        <p:nvSpPr>
          <p:cNvPr id="3" name="Content Placeholder 2">
            <a:extLst>
              <a:ext uri="{FF2B5EF4-FFF2-40B4-BE49-F238E27FC236}">
                <a16:creationId xmlns:a16="http://schemas.microsoft.com/office/drawing/2014/main" id="{30EA2C54-1DAC-B444-4EBD-B1E0F2734FFD}"/>
              </a:ext>
            </a:extLst>
          </p:cNvPr>
          <p:cNvSpPr>
            <a:spLocks noGrp="1"/>
          </p:cNvSpPr>
          <p:nvPr>
            <p:ph sz="half" idx="1"/>
          </p:nvPr>
        </p:nvSpPr>
        <p:spPr>
          <a:xfrm>
            <a:off x="838199" y="1904205"/>
            <a:ext cx="10942504" cy="1336300"/>
          </a:xfrm>
        </p:spPr>
        <p:txBody>
          <a:bodyPr>
            <a:normAutofit/>
          </a:bodyPr>
          <a:lstStyle/>
          <a:p>
            <a:pPr lvl="0"/>
            <a:r>
              <a:rPr lang="en-US" sz="2400"/>
              <a:t>Romans 6:13 And do not present your members as instruments of unrighteousness to sin, but present yourselves to God as being alive from the dead, and your members as instruments of righteousness to God.</a:t>
            </a:r>
            <a:endParaRPr lang="en-US" sz="2400" dirty="0"/>
          </a:p>
        </p:txBody>
      </p:sp>
      <p:sp>
        <p:nvSpPr>
          <p:cNvPr id="4" name="Content Placeholder 3">
            <a:extLst>
              <a:ext uri="{FF2B5EF4-FFF2-40B4-BE49-F238E27FC236}">
                <a16:creationId xmlns:a16="http://schemas.microsoft.com/office/drawing/2014/main" id="{E1D57D4A-CAFF-E6B5-2FAC-13851C7F1E2B}"/>
              </a:ext>
            </a:extLst>
          </p:cNvPr>
          <p:cNvSpPr>
            <a:spLocks noGrp="1"/>
          </p:cNvSpPr>
          <p:nvPr>
            <p:ph sz="half" idx="2"/>
          </p:nvPr>
        </p:nvSpPr>
        <p:spPr>
          <a:xfrm>
            <a:off x="838199" y="3429000"/>
            <a:ext cx="10942504" cy="2779295"/>
          </a:xfrm>
        </p:spPr>
        <p:txBody>
          <a:bodyPr/>
          <a:lstStyle/>
          <a:p>
            <a:r>
              <a:rPr lang="en-US" sz="2400" dirty="0"/>
              <a:t>If our desires and minds are fixed on Christ and spiritual things, our minds will be under constant charge</a:t>
            </a:r>
          </a:p>
          <a:p>
            <a:r>
              <a:rPr lang="en-US" sz="2400" dirty="0"/>
              <a:t>We must keep diligent watch against all things with which vanity tempts us</a:t>
            </a:r>
          </a:p>
          <a:p>
            <a:r>
              <a:rPr lang="en-US" sz="2400" dirty="0"/>
              <a:t>Without determination to keep desires and minds fixed on Christ, we cannot mortify sin effectively</a:t>
            </a:r>
          </a:p>
          <a:p>
            <a:r>
              <a:rPr lang="en-US" sz="2400" dirty="0"/>
              <a:t>This is why Paul connects setting minds on things above with putting sin to death</a:t>
            </a:r>
          </a:p>
        </p:txBody>
      </p:sp>
    </p:spTree>
    <p:extLst>
      <p:ext uri="{BB962C8B-B14F-4D97-AF65-F5344CB8AC3E}">
        <p14:creationId xmlns:p14="http://schemas.microsoft.com/office/powerpoint/2010/main" val="126344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ABD-09A2-4803-D230-AC57EB287D87}"/>
              </a:ext>
            </a:extLst>
          </p:cNvPr>
          <p:cNvSpPr>
            <a:spLocks noGrp="1"/>
          </p:cNvSpPr>
          <p:nvPr>
            <p:ph type="title"/>
          </p:nvPr>
        </p:nvSpPr>
        <p:spPr/>
        <p:txBody>
          <a:bodyPr>
            <a:normAutofit/>
          </a:bodyPr>
          <a:lstStyle/>
          <a:p>
            <a:r>
              <a:rPr lang="en-US" b="1"/>
              <a:t>Nature of True Union - Summary</a:t>
            </a:r>
            <a:endParaRPr lang="en-US" dirty="0"/>
          </a:p>
        </p:txBody>
      </p:sp>
      <p:sp>
        <p:nvSpPr>
          <p:cNvPr id="3" name="Content Placeholder 2">
            <a:extLst>
              <a:ext uri="{FF2B5EF4-FFF2-40B4-BE49-F238E27FC236}">
                <a16:creationId xmlns:a16="http://schemas.microsoft.com/office/drawing/2014/main" id="{832577F7-3F8A-8BAC-56C7-3C41392092B1}"/>
              </a:ext>
            </a:extLst>
          </p:cNvPr>
          <p:cNvSpPr>
            <a:spLocks noGrp="1"/>
          </p:cNvSpPr>
          <p:nvPr>
            <p:ph sz="half" idx="1"/>
          </p:nvPr>
        </p:nvSpPr>
        <p:spPr>
          <a:xfrm>
            <a:off x="838199" y="1904204"/>
            <a:ext cx="10942504" cy="4320133"/>
          </a:xfrm>
        </p:spPr>
        <p:txBody>
          <a:bodyPr>
            <a:normAutofit/>
          </a:bodyPr>
          <a:lstStyle/>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sz="2400" b="1" dirty="0">
                <a:latin typeface="Arial" panose="020B0604020202020204" pitchFamily="34" charset="0"/>
              </a:rPr>
              <a:t>Firm and Stable</a:t>
            </a:r>
            <a:r>
              <a:rPr lang="en-US" altLang="en-US" sz="2400" dirty="0">
                <a:latin typeface="Arial" panose="020B0604020202020204" pitchFamily="34" charset="0"/>
              </a:rPr>
              <a:t> - Not temporary like morning dew, but steadfast and immovable </a:t>
            </a:r>
          </a:p>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sz="2400" b="1" dirty="0">
                <a:latin typeface="Arial" panose="020B0604020202020204" pitchFamily="34" charset="0"/>
              </a:rPr>
              <a:t>Healthy Appetite</a:t>
            </a:r>
            <a:r>
              <a:rPr lang="en-US" altLang="en-US" sz="2400" dirty="0">
                <a:latin typeface="Arial" panose="020B0604020202020204" pitchFamily="34" charset="0"/>
              </a:rPr>
              <a:t> - Always hungry and thirsty for spiritual things, like a healthy person craves food </a:t>
            </a:r>
          </a:p>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sz="2400" b="1" dirty="0">
                <a:latin typeface="Arial" panose="020B0604020202020204" pitchFamily="34" charset="0"/>
              </a:rPr>
              <a:t>Mind Always Filled</a:t>
            </a:r>
            <a:r>
              <a:rPr lang="en-US" altLang="en-US" sz="2400" dirty="0">
                <a:latin typeface="Arial" panose="020B0604020202020204" pitchFamily="34" charset="0"/>
              </a:rPr>
              <a:t> - Constantly thinking about Christ and spiritual things because that's where treasure is </a:t>
            </a:r>
          </a:p>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sz="2400" b="1" dirty="0">
                <a:latin typeface="Arial" panose="020B0604020202020204" pitchFamily="34" charset="0"/>
              </a:rPr>
              <a:t>Victorious Against Temptation</a:t>
            </a:r>
            <a:r>
              <a:rPr lang="en-US" altLang="en-US" sz="2400" dirty="0">
                <a:latin typeface="Arial" panose="020B0604020202020204" pitchFamily="34" charset="0"/>
              </a:rPr>
              <a:t> - Prevails over Satan, flesh, and world's attempts to draw away </a:t>
            </a:r>
          </a:p>
          <a:p>
            <a:pPr marL="342900" lvl="0" indent="-342900" eaLnBrk="0" fontAlgn="base" hangingPunct="0">
              <a:lnSpc>
                <a:spcPct val="100000"/>
              </a:lnSpc>
              <a:spcBef>
                <a:spcPct val="0"/>
              </a:spcBef>
              <a:spcAft>
                <a:spcPct val="0"/>
              </a:spcAft>
              <a:buFont typeface="Arial" panose="020B0604020202020204" pitchFamily="34" charset="0"/>
              <a:buChar char="•"/>
            </a:pPr>
            <a:r>
              <a:rPr lang="en-US" altLang="en-US" sz="2400" b="1" dirty="0">
                <a:latin typeface="Arial" panose="020B0604020202020204" pitchFamily="34" charset="0"/>
              </a:rPr>
              <a:t>Defense Against Vanity</a:t>
            </a:r>
            <a:r>
              <a:rPr lang="en-US" altLang="en-US" sz="2400" dirty="0">
                <a:latin typeface="Arial" panose="020B0604020202020204" pitchFamily="34" charset="0"/>
              </a:rPr>
              <a:t> - Protected against the mind's tendency to wander to worthless things </a:t>
            </a:r>
          </a:p>
          <a:p>
            <a:pPr marL="342900" lvl="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73963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E051E-BB78-DE1A-434E-AF055250A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2E627-D08C-91F2-D5ED-547D1F281DD2}"/>
              </a:ext>
            </a:extLst>
          </p:cNvPr>
          <p:cNvSpPr>
            <a:spLocks noGrp="1"/>
          </p:cNvSpPr>
          <p:nvPr>
            <p:ph type="title"/>
          </p:nvPr>
        </p:nvSpPr>
        <p:spPr/>
        <p:txBody>
          <a:bodyPr/>
          <a:lstStyle/>
          <a:p>
            <a:r>
              <a:rPr lang="en-US" dirty="0"/>
              <a:t>Lesson 16 </a:t>
            </a:r>
            <a:r>
              <a:rPr dirty="0"/>
              <a:t>Memory Verse</a:t>
            </a:r>
          </a:p>
        </p:txBody>
      </p:sp>
      <p:sp>
        <p:nvSpPr>
          <p:cNvPr id="3" name="Content Placeholder 2">
            <a:extLst>
              <a:ext uri="{FF2B5EF4-FFF2-40B4-BE49-F238E27FC236}">
                <a16:creationId xmlns:a16="http://schemas.microsoft.com/office/drawing/2014/main" id="{76F01FE0-10FF-F543-F724-782CB6A03FF8}"/>
              </a:ext>
            </a:extLst>
          </p:cNvPr>
          <p:cNvSpPr>
            <a:spLocks noGrp="1"/>
          </p:cNvSpPr>
          <p:nvPr>
            <p:ph idx="1"/>
          </p:nvPr>
        </p:nvSpPr>
        <p:spPr/>
        <p:txBody>
          <a:bodyPr>
            <a:normAutofit/>
          </a:bodyPr>
          <a:lstStyle/>
          <a:p>
            <a:pPr marL="0" indent="0">
              <a:buNone/>
            </a:pPr>
            <a:r>
              <a:rPr lang="en-US" sz="3600" dirty="0">
                <a:solidFill>
                  <a:srgbClr val="FF0000"/>
                </a:solidFill>
              </a:rPr>
              <a:t>The Fruit of Spiritual Mindedness</a:t>
            </a:r>
          </a:p>
          <a:p>
            <a:pPr marL="0" indent="0">
              <a:buNone/>
            </a:pPr>
            <a:endParaRPr lang="en-US" sz="3600" dirty="0">
              <a:solidFill>
                <a:srgbClr val="FF0000"/>
              </a:solidFill>
            </a:endParaRPr>
          </a:p>
          <a:p>
            <a:pPr marL="0" indent="0">
              <a:buNone/>
            </a:pPr>
            <a:r>
              <a:rPr lang="en-US" sz="3600" dirty="0"/>
              <a:t>Psalms 119:165 Great peace have those who love Your law,  And nothing causes them to stumble.</a:t>
            </a:r>
          </a:p>
        </p:txBody>
      </p:sp>
    </p:spTree>
    <p:extLst>
      <p:ext uri="{BB962C8B-B14F-4D97-AF65-F5344CB8AC3E}">
        <p14:creationId xmlns:p14="http://schemas.microsoft.com/office/powerpoint/2010/main" val="268050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dirty="0"/>
              <a:t>Lesson 3 Memory Verse</a:t>
            </a:r>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a:t>
            </a:r>
            <a:r>
              <a:rPr lang="en-US" sz="4300" dirty="0"/>
              <a:t>faith</a:t>
            </a:r>
            <a:r>
              <a:rPr lang="en-US" sz="4000" dirty="0"/>
              <a:t>.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Autofit/>
          </a:bodyPr>
          <a:lstStyle/>
          <a:p>
            <a:pPr marL="0" indent="0">
              <a:buNone/>
            </a:pPr>
            <a:r>
              <a:rPr lang="en-US" sz="3200" dirty="0">
                <a:solidFill>
                  <a:srgbClr val="FF0000"/>
                </a:solidFill>
              </a:rPr>
              <a:t>The Objects of Spiritual Thoughts</a:t>
            </a:r>
          </a:p>
          <a:p>
            <a:pPr marL="0" indent="0">
              <a:buNone/>
            </a:pPr>
            <a:endParaRPr lang="en-US" sz="1600" dirty="0"/>
          </a:p>
          <a:p>
            <a:pPr marL="0" indent="0">
              <a:buNone/>
            </a:pPr>
            <a:r>
              <a:rPr lang="en-US" sz="3200" dirty="0"/>
              <a:t>Philippians 4:8</a:t>
            </a:r>
          </a:p>
          <a:p>
            <a:pPr marL="0" indent="0">
              <a:buNone/>
            </a:pPr>
            <a:endParaRPr lang="en-US" sz="1600" dirty="0"/>
          </a:p>
          <a:p>
            <a:pPr marL="0" indent="0">
              <a:buNone/>
            </a:pPr>
            <a:r>
              <a:rPr lang="en-US" sz="32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Memory</a:t>
            </a:r>
            <a:r>
              <a:rPr dirty="0"/>
              <a:t> Verse</a:t>
            </a:r>
          </a:p>
        </p:txBody>
      </p:sp>
      <p:sp>
        <p:nvSpPr>
          <p:cNvPr id="3" name="Content Placeholder 2"/>
          <p:cNvSpPr>
            <a:spLocks noGrp="1"/>
          </p:cNvSpPr>
          <p:nvPr>
            <p:ph idx="1"/>
          </p:nvPr>
        </p:nvSpPr>
        <p:spPr/>
        <p:txBody>
          <a:bodyPr>
            <a:normAutofit/>
          </a:bodyPr>
          <a:lstStyle/>
          <a:p>
            <a:pPr marL="0" indent="0">
              <a:buNone/>
            </a:pPr>
            <a:r>
              <a:rPr lang="en-US" sz="3600" dirty="0">
                <a:solidFill>
                  <a:srgbClr val="FF0000"/>
                </a:solidFill>
              </a:rPr>
              <a:t>How to Meditate on Heavenly Things</a:t>
            </a:r>
          </a:p>
          <a:p>
            <a:endParaRPr lang="en-US" sz="3200" dirty="0"/>
          </a:p>
          <a:p>
            <a:pPr marL="0" indent="0">
              <a:buNone/>
            </a:pPr>
            <a:r>
              <a:rPr lang="en-US" sz="3200" dirty="0"/>
              <a:t>Joshua 1:8</a:t>
            </a:r>
          </a:p>
          <a:p>
            <a:pPr marL="0" indent="0">
              <a:buNone/>
            </a:pPr>
            <a:r>
              <a:rPr sz="3200" dirty="0"/>
              <a:t>"This Book of the Law shall not depart from your mouth, but you shall meditate in it day and night, that you may observe to do according to all that is written in it. For then you will make your way prosperous, and then you will have good success."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Memory Verse</a:t>
            </a:r>
            <a:endParaRPr dirty="0"/>
          </a:p>
        </p:txBody>
      </p:sp>
      <p:sp>
        <p:nvSpPr>
          <p:cNvPr id="3" name="Content Placeholder 2"/>
          <p:cNvSpPr>
            <a:spLocks noGrp="1"/>
          </p:cNvSpPr>
          <p:nvPr>
            <p:ph idx="1"/>
          </p:nvPr>
        </p:nvSpPr>
        <p:spPr/>
        <p:txBody>
          <a:bodyPr>
            <a:normAutofit/>
          </a:bodyPr>
          <a:lstStyle/>
          <a:p>
            <a:pPr marL="0" indent="0">
              <a:buNone/>
            </a:pPr>
            <a:r>
              <a:rPr lang="en-US" sz="4000" dirty="0">
                <a:solidFill>
                  <a:srgbClr val="FF0000"/>
                </a:solidFill>
              </a:rPr>
              <a:t>Spiritual Thoughts of God &amp; Christ</a:t>
            </a:r>
          </a:p>
          <a:p>
            <a:pPr marL="0" indent="0">
              <a:buNone/>
            </a:pPr>
            <a:endParaRPr lang="en-US" sz="4000" dirty="0">
              <a:solidFill>
                <a:srgbClr val="FF0000"/>
              </a:solidFill>
            </a:endParaRPr>
          </a:p>
          <a:p>
            <a:pPr marL="0" indent="0">
              <a:buNone/>
            </a:pPr>
            <a:r>
              <a:rPr lang="en-US" sz="4000" dirty="0"/>
              <a:t>Isaiah 26:3 </a:t>
            </a:r>
          </a:p>
          <a:p>
            <a:pPr marL="0" indent="0">
              <a:buNone/>
            </a:pPr>
            <a:r>
              <a:rPr lang="en-US" sz="4000" dirty="0"/>
              <a:t>You will keep him in perfect peace,</a:t>
            </a:r>
            <a:br>
              <a:rPr lang="en-US" sz="4000" dirty="0"/>
            </a:br>
            <a:r>
              <a:rPr lang="en-US" sz="4000" dirty="0"/>
              <a:t>Whose mind is stayed on You,</a:t>
            </a:r>
            <a:br>
              <a:rPr lang="en-US" sz="4000" dirty="0"/>
            </a:br>
            <a:r>
              <a:rPr lang="en-US" sz="4000" dirty="0"/>
              <a:t>Because he trusts in You.</a:t>
            </a:r>
            <a:endParaRPr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DAB-07DF-607A-B87E-EA54B78B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F21D9-0CCD-1F84-293B-69A5A429BEFD}"/>
              </a:ext>
            </a:extLst>
          </p:cNvPr>
          <p:cNvSpPr>
            <a:spLocks noGrp="1"/>
          </p:cNvSpPr>
          <p:nvPr>
            <p:ph type="title"/>
          </p:nvPr>
        </p:nvSpPr>
        <p:spPr/>
        <p:txBody>
          <a:bodyPr/>
          <a:lstStyle/>
          <a:p>
            <a:r>
              <a:rPr lang="en-US" dirty="0"/>
              <a:t>Lesson 7 Memory Verse</a:t>
            </a:r>
            <a:endParaRPr dirty="0"/>
          </a:p>
        </p:txBody>
      </p:sp>
      <p:sp>
        <p:nvSpPr>
          <p:cNvPr id="3" name="Content Placeholder 2">
            <a:extLst>
              <a:ext uri="{FF2B5EF4-FFF2-40B4-BE49-F238E27FC236}">
                <a16:creationId xmlns:a16="http://schemas.microsoft.com/office/drawing/2014/main" id="{91A263A4-863F-E919-AE19-53B5D82DCEB5}"/>
              </a:ext>
            </a:extLst>
          </p:cNvPr>
          <p:cNvSpPr>
            <a:spLocks noGrp="1"/>
          </p:cNvSpPr>
          <p:nvPr>
            <p:ph idx="1"/>
          </p:nvPr>
        </p:nvSpPr>
        <p:spPr/>
        <p:txBody>
          <a:bodyPr>
            <a:normAutofit/>
          </a:bodyPr>
          <a:lstStyle/>
          <a:p>
            <a:pPr marL="0" indent="0">
              <a:buNone/>
            </a:pPr>
            <a:r>
              <a:rPr lang="en-US" sz="3600" dirty="0">
                <a:solidFill>
                  <a:srgbClr val="FF0000"/>
                </a:solidFill>
              </a:rPr>
              <a:t>Helps for Meditating on God</a:t>
            </a:r>
          </a:p>
          <a:p>
            <a:pPr marL="0" indent="0">
              <a:buNone/>
            </a:pPr>
            <a:endParaRPr lang="en-US" sz="3600" dirty="0">
              <a:solidFill>
                <a:srgbClr val="FF0000"/>
              </a:solidFill>
            </a:endParaRPr>
          </a:p>
          <a:p>
            <a:pPr marL="0" indent="0">
              <a:buNone/>
            </a:pPr>
            <a:r>
              <a:rPr lang="en-US" sz="3600" dirty="0"/>
              <a:t>Psalms 19:14 </a:t>
            </a:r>
          </a:p>
          <a:p>
            <a:pPr marL="0" indent="0">
              <a:buNone/>
            </a:pPr>
            <a:r>
              <a:rPr lang="en-US" sz="3600" dirty="0"/>
              <a:t>Let the words of my mouth and the meditation of my heart Be acceptable in Your sight,</a:t>
            </a:r>
            <a:br>
              <a:rPr lang="en-US" sz="3600" dirty="0"/>
            </a:br>
            <a:r>
              <a:rPr lang="en-US" sz="3600" dirty="0"/>
              <a:t>O LORD, my strength and my Redeemer.</a:t>
            </a:r>
            <a:endParaRPr lang="en-US" sz="3600" dirty="0">
              <a:solidFill>
                <a:srgbClr val="FF0000"/>
              </a:solidFill>
            </a:endParaRPr>
          </a:p>
        </p:txBody>
      </p:sp>
    </p:spTree>
    <p:extLst>
      <p:ext uri="{BB962C8B-B14F-4D97-AF65-F5344CB8AC3E}">
        <p14:creationId xmlns:p14="http://schemas.microsoft.com/office/powerpoint/2010/main" val="3497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30A2-4E56-B9DF-FF40-4321B0E53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4FFD-39E7-219C-851F-54295249B303}"/>
              </a:ext>
            </a:extLst>
          </p:cNvPr>
          <p:cNvSpPr>
            <a:spLocks noGrp="1"/>
          </p:cNvSpPr>
          <p:nvPr>
            <p:ph type="title"/>
          </p:nvPr>
        </p:nvSpPr>
        <p:spPr/>
        <p:txBody>
          <a:bodyPr/>
          <a:lstStyle/>
          <a:p>
            <a:r>
              <a:rPr lang="en-US" dirty="0"/>
              <a:t>Lesson 8 Memory Verse</a:t>
            </a:r>
            <a:endParaRPr dirty="0"/>
          </a:p>
        </p:txBody>
      </p:sp>
      <p:sp>
        <p:nvSpPr>
          <p:cNvPr id="3" name="Content Placeholder 2">
            <a:extLst>
              <a:ext uri="{FF2B5EF4-FFF2-40B4-BE49-F238E27FC236}">
                <a16:creationId xmlns:a16="http://schemas.microsoft.com/office/drawing/2014/main" id="{9B42A8B7-6E02-3070-E633-722FAEBC8878}"/>
              </a:ext>
            </a:extLst>
          </p:cNvPr>
          <p:cNvSpPr>
            <a:spLocks noGrp="1"/>
          </p:cNvSpPr>
          <p:nvPr>
            <p:ph idx="1"/>
          </p:nvPr>
        </p:nvSpPr>
        <p:spPr/>
        <p:txBody>
          <a:bodyPr>
            <a:normAutofit/>
          </a:bodyPr>
          <a:lstStyle/>
          <a:p>
            <a:pPr marL="0" indent="0">
              <a:buNone/>
            </a:pPr>
            <a:r>
              <a:rPr lang="en-US" sz="3600" dirty="0">
                <a:solidFill>
                  <a:srgbClr val="FF0000"/>
                </a:solidFill>
              </a:rPr>
              <a:t>How God Calls Our Hearts from the World</a:t>
            </a:r>
          </a:p>
          <a:p>
            <a:pPr marL="0" indent="0">
              <a:buNone/>
            </a:pPr>
            <a:endParaRPr lang="en-US" sz="3600" dirty="0">
              <a:solidFill>
                <a:srgbClr val="FF0000"/>
              </a:solidFill>
            </a:endParaRPr>
          </a:p>
          <a:p>
            <a:pPr marL="0" indent="0">
              <a:buNone/>
            </a:pPr>
            <a:r>
              <a:rPr lang="en-US" sz="3600" dirty="0"/>
              <a:t>1 John 2:15</a:t>
            </a:r>
          </a:p>
          <a:p>
            <a:pPr marL="0" indent="0">
              <a:buNone/>
            </a:pPr>
            <a:endParaRPr lang="en-US" sz="3600" dirty="0"/>
          </a:p>
          <a:p>
            <a:pPr marL="0" indent="0">
              <a:buNone/>
            </a:pPr>
            <a:r>
              <a:rPr lang="en-US" sz="3600" i="1" dirty="0"/>
              <a:t>Do not love the world or the things in the world.  If anyone loves the world, the love of the Father is not in him.</a:t>
            </a:r>
          </a:p>
        </p:txBody>
      </p:sp>
    </p:spTree>
    <p:extLst>
      <p:ext uri="{BB962C8B-B14F-4D97-AF65-F5344CB8AC3E}">
        <p14:creationId xmlns:p14="http://schemas.microsoft.com/office/powerpoint/2010/main" val="1285675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21916</TotalTime>
  <Words>1726</Words>
  <Application>Microsoft Office PowerPoint</Application>
  <PresentationFormat>Widescreen</PresentationFormat>
  <Paragraphs>146</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Arial</vt:lpstr>
      <vt:lpstr>Wingdings</vt:lpstr>
      <vt:lpstr>Office Theme</vt:lpstr>
      <vt:lpstr>The Soul United to Christ and to Spiritual Things</vt:lpstr>
      <vt:lpstr>Lesson 1 Memory Verse</vt:lpstr>
      <vt:lpstr>Lesson 2 Memory Verse</vt:lpstr>
      <vt:lpstr>Lesson 3 Memory Verse</vt:lpstr>
      <vt:lpstr>Lesson 4 Memory Verse</vt:lpstr>
      <vt:lpstr>Lesson 5 Memory Verse</vt:lpstr>
      <vt:lpstr>Lesson 6 Memory Verse</vt:lpstr>
      <vt:lpstr>Lesson 7 Memory Verse</vt:lpstr>
      <vt:lpstr>Lesson 8 Memory Verse</vt:lpstr>
      <vt:lpstr>Lesson 9 Memory Verse</vt:lpstr>
      <vt:lpstr>Lesson 10 Memory Verse</vt:lpstr>
      <vt:lpstr>Lesson 11 Memory Verse</vt:lpstr>
      <vt:lpstr>Lesson 12 Memory Verse</vt:lpstr>
      <vt:lpstr>Lesson 13 Memory Verse</vt:lpstr>
      <vt:lpstr>Lesson 14 Memory Verse</vt:lpstr>
      <vt:lpstr>Lesson 15 Memory Verse</vt:lpstr>
      <vt:lpstr>Lesson 15 Memory Verse</vt:lpstr>
      <vt:lpstr>Lesson 16 Memory Verse</vt:lpstr>
      <vt:lpstr>To be Spiritually Minded is Life and Peace</vt:lpstr>
      <vt:lpstr>Peace protects us from Evils</vt:lpstr>
      <vt:lpstr>Life and Peace together keep alive the awareness &amp; Hope that God Loves Us</vt:lpstr>
      <vt:lpstr>Perfect Love casts out all Fear</vt:lpstr>
      <vt:lpstr>We Shall be Like Him</vt:lpstr>
      <vt:lpstr>United with Christ means We Present our Members to God</vt:lpstr>
      <vt:lpstr>Nature of True Union - Summary</vt:lpstr>
      <vt:lpstr>Lesson 16 Memory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18</cp:revision>
  <dcterms:created xsi:type="dcterms:W3CDTF">2025-01-30T19:27:50Z</dcterms:created>
  <dcterms:modified xsi:type="dcterms:W3CDTF">2025-07-11T23:44:33Z</dcterms:modified>
</cp:coreProperties>
</file>