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89" r:id="rId3"/>
    <p:sldId id="290" r:id="rId4"/>
    <p:sldId id="291" r:id="rId5"/>
    <p:sldId id="295" r:id="rId6"/>
    <p:sldId id="296" r:id="rId7"/>
    <p:sldId id="258" r:id="rId8"/>
    <p:sldId id="306" r:id="rId9"/>
    <p:sldId id="322" r:id="rId10"/>
    <p:sldId id="323" r:id="rId11"/>
    <p:sldId id="330" r:id="rId12"/>
    <p:sldId id="348" r:id="rId13"/>
    <p:sldId id="360" r:id="rId14"/>
    <p:sldId id="371" r:id="rId15"/>
    <p:sldId id="386" r:id="rId16"/>
    <p:sldId id="390" r:id="rId17"/>
    <p:sldId id="372" r:id="rId18"/>
    <p:sldId id="373" r:id="rId19"/>
    <p:sldId id="374" r:id="rId20"/>
    <p:sldId id="375" r:id="rId21"/>
    <p:sldId id="376" r:id="rId22"/>
    <p:sldId id="377" r:id="rId23"/>
    <p:sldId id="378" r:id="rId24"/>
    <p:sldId id="39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0C726-700E-4133-A30B-A7B75D91D38E}" v="31" dt="2025-07-06T02:35:00.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9" d="100"/>
          <a:sy n="79" d="100"/>
        </p:scale>
        <p:origin x="68" y="416"/>
      </p:cViewPr>
      <p:guideLst/>
    </p:cSldViewPr>
  </p:slideViewPr>
  <p:outlineViewPr>
    <p:cViewPr>
      <p:scale>
        <a:sx n="33" d="100"/>
        <a:sy n="33" d="100"/>
      </p:scale>
      <p:origin x="0" y="-8346"/>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F9442388-E2CF-4FA8-B9A0-A7E47DA8D2FE}"/>
    <pc:docChg chg="undo custSel modSld">
      <pc:chgData name="Rob Gregory" userId="a7bfa114233000dd" providerId="LiveId" clId="{F9442388-E2CF-4FA8-B9A0-A7E47DA8D2FE}" dt="2025-07-06T12:19:13.986" v="897" actId="20577"/>
      <pc:docMkLst>
        <pc:docMk/>
      </pc:docMkLst>
      <pc:sldChg chg="modSp mod">
        <pc:chgData name="Rob Gregory" userId="a7bfa114233000dd" providerId="LiveId" clId="{F9442388-E2CF-4FA8-B9A0-A7E47DA8D2FE}" dt="2025-07-06T12:19:13.986" v="897" actId="20577"/>
        <pc:sldMkLst>
          <pc:docMk/>
          <pc:sldMk cId="857963170" sldId="372"/>
        </pc:sldMkLst>
        <pc:spChg chg="mod">
          <ac:chgData name="Rob Gregory" userId="a7bfa114233000dd" providerId="LiveId" clId="{F9442388-E2CF-4FA8-B9A0-A7E47DA8D2FE}" dt="2025-07-06T12:19:13.986" v="897" actId="20577"/>
          <ac:spMkLst>
            <pc:docMk/>
            <pc:sldMk cId="857963170" sldId="372"/>
            <ac:spMk id="2" creationId="{1F348595-8399-627D-D5F6-CC23456A974A}"/>
          </ac:spMkLst>
        </pc:spChg>
        <pc:spChg chg="mod">
          <ac:chgData name="Rob Gregory" userId="a7bfa114233000dd" providerId="LiveId" clId="{F9442388-E2CF-4FA8-B9A0-A7E47DA8D2FE}" dt="2025-07-06T12:12:23.642" v="410" actId="20577"/>
          <ac:spMkLst>
            <pc:docMk/>
            <pc:sldMk cId="857963170" sldId="372"/>
            <ac:spMk id="3" creationId="{F1D38D2E-5EA6-C366-B65F-3565D52962F1}"/>
          </ac:spMkLst>
        </pc:spChg>
        <pc:spChg chg="mod">
          <ac:chgData name="Rob Gregory" userId="a7bfa114233000dd" providerId="LiveId" clId="{F9442388-E2CF-4FA8-B9A0-A7E47DA8D2FE}" dt="2025-07-06T12:14:30.766" v="464" actId="14100"/>
          <ac:spMkLst>
            <pc:docMk/>
            <pc:sldMk cId="857963170" sldId="372"/>
            <ac:spMk id="4" creationId="{86FB60B7-F861-8F7E-930B-BDEEF318F646}"/>
          </ac:spMkLst>
        </pc:spChg>
        <pc:spChg chg="mod">
          <ac:chgData name="Rob Gregory" userId="a7bfa114233000dd" providerId="LiveId" clId="{F9442388-E2CF-4FA8-B9A0-A7E47DA8D2FE}" dt="2025-07-06T12:14:34.790" v="465" actId="14100"/>
          <ac:spMkLst>
            <pc:docMk/>
            <pc:sldMk cId="857963170" sldId="372"/>
            <ac:spMk id="5" creationId="{2B3DC300-B5D1-E477-CAE1-1713D553DA76}"/>
          </ac:spMkLst>
        </pc:spChg>
      </pc:sldChg>
      <pc:sldChg chg="modSp mod">
        <pc:chgData name="Rob Gregory" userId="a7bfa114233000dd" providerId="LiveId" clId="{F9442388-E2CF-4FA8-B9A0-A7E47DA8D2FE}" dt="2025-07-06T12:17:58.130" v="771" actId="6549"/>
        <pc:sldMkLst>
          <pc:docMk/>
          <pc:sldMk cId="355000384" sldId="373"/>
        </pc:sldMkLst>
        <pc:spChg chg="mod">
          <ac:chgData name="Rob Gregory" userId="a7bfa114233000dd" providerId="LiveId" clId="{F9442388-E2CF-4FA8-B9A0-A7E47DA8D2FE}" dt="2025-07-06T12:17:58.130" v="771" actId="6549"/>
          <ac:spMkLst>
            <pc:docMk/>
            <pc:sldMk cId="355000384" sldId="373"/>
            <ac:spMk id="2" creationId="{1DA919A5-53FE-6360-1F0D-B7EFAB77FAB3}"/>
          </ac:spMkLst>
        </pc:spChg>
        <pc:spChg chg="mod">
          <ac:chgData name="Rob Gregory" userId="a7bfa114233000dd" providerId="LiveId" clId="{F9442388-E2CF-4FA8-B9A0-A7E47DA8D2FE}" dt="2025-07-06T12:11:12.848" v="398" actId="20577"/>
          <ac:spMkLst>
            <pc:docMk/>
            <pc:sldMk cId="355000384" sldId="373"/>
            <ac:spMk id="5" creationId="{D04BBB3F-42C2-5A69-8077-656EB1D2B9FA}"/>
          </ac:spMkLst>
        </pc:spChg>
      </pc:sldChg>
      <pc:sldChg chg="modSp mod">
        <pc:chgData name="Rob Gregory" userId="a7bfa114233000dd" providerId="LiveId" clId="{F9442388-E2CF-4FA8-B9A0-A7E47DA8D2FE}" dt="2025-07-06T12:17:20.770" v="698" actId="20577"/>
        <pc:sldMkLst>
          <pc:docMk/>
          <pc:sldMk cId="2594083546" sldId="374"/>
        </pc:sldMkLst>
        <pc:spChg chg="mod">
          <ac:chgData name="Rob Gregory" userId="a7bfa114233000dd" providerId="LiveId" clId="{F9442388-E2CF-4FA8-B9A0-A7E47DA8D2FE}" dt="2025-07-06T12:17:20.770" v="698" actId="20577"/>
          <ac:spMkLst>
            <pc:docMk/>
            <pc:sldMk cId="2594083546" sldId="374"/>
            <ac:spMk id="2" creationId="{33E4F2DE-8BCF-759C-BEC1-D7FBB98A1A44}"/>
          </ac:spMkLst>
        </pc:spChg>
      </pc:sldChg>
      <pc:sldChg chg="modSp mod">
        <pc:chgData name="Rob Gregory" userId="a7bfa114233000dd" providerId="LiveId" clId="{F9442388-E2CF-4FA8-B9A0-A7E47DA8D2FE}" dt="2025-07-06T12:15:38.826" v="533" actId="20577"/>
        <pc:sldMkLst>
          <pc:docMk/>
          <pc:sldMk cId="2232597153" sldId="375"/>
        </pc:sldMkLst>
        <pc:spChg chg="mod">
          <ac:chgData name="Rob Gregory" userId="a7bfa114233000dd" providerId="LiveId" clId="{F9442388-E2CF-4FA8-B9A0-A7E47DA8D2FE}" dt="2025-07-06T12:15:38.826" v="533" actId="20577"/>
          <ac:spMkLst>
            <pc:docMk/>
            <pc:sldMk cId="2232597153" sldId="375"/>
            <ac:spMk id="2" creationId="{857877ED-ADED-CE69-6F96-F4B2E08D194B}"/>
          </ac:spMkLst>
        </pc:spChg>
      </pc:sldChg>
      <pc:sldChg chg="modSp mod">
        <pc:chgData name="Rob Gregory" userId="a7bfa114233000dd" providerId="LiveId" clId="{F9442388-E2CF-4FA8-B9A0-A7E47DA8D2FE}" dt="2025-07-06T12:15:21.639" v="496" actId="20577"/>
        <pc:sldMkLst>
          <pc:docMk/>
          <pc:sldMk cId="2259799273" sldId="376"/>
        </pc:sldMkLst>
        <pc:spChg chg="mod">
          <ac:chgData name="Rob Gregory" userId="a7bfa114233000dd" providerId="LiveId" clId="{F9442388-E2CF-4FA8-B9A0-A7E47DA8D2FE}" dt="2025-07-06T12:15:21.639" v="496" actId="20577"/>
          <ac:spMkLst>
            <pc:docMk/>
            <pc:sldMk cId="2259799273" sldId="376"/>
            <ac:spMk id="2" creationId="{FBCD4A12-A549-311A-8CED-39BAF29E0E4D}"/>
          </ac:spMkLst>
        </pc:spChg>
      </pc:sldChg>
      <pc:sldChg chg="modSp mod">
        <pc:chgData name="Rob Gregory" userId="a7bfa114233000dd" providerId="LiveId" clId="{F9442388-E2CF-4FA8-B9A0-A7E47DA8D2FE}" dt="2025-07-06T12:16:13.911" v="573" actId="20577"/>
        <pc:sldMkLst>
          <pc:docMk/>
          <pc:sldMk cId="1263442226" sldId="377"/>
        </pc:sldMkLst>
        <pc:spChg chg="mod">
          <ac:chgData name="Rob Gregory" userId="a7bfa114233000dd" providerId="LiveId" clId="{F9442388-E2CF-4FA8-B9A0-A7E47DA8D2FE}" dt="2025-07-06T12:16:13.911" v="573" actId="20577"/>
          <ac:spMkLst>
            <pc:docMk/>
            <pc:sldMk cId="1263442226" sldId="377"/>
            <ac:spMk id="2" creationId="{7C9A2858-F7E7-C8E6-F67F-A7EB502A2951}"/>
          </ac:spMkLst>
        </pc:spChg>
      </pc:sldChg>
    </pc:docChg>
  </pc:docChgLst>
  <pc:docChgLst>
    <pc:chgData name="Rob Gregory" userId="a7bfa114233000dd" providerId="LiveId" clId="{62C0C726-700E-4133-A30B-A7B75D91D38E}"/>
    <pc:docChg chg="undo custSel addSld delSld modSld">
      <pc:chgData name="Rob Gregory" userId="a7bfa114233000dd" providerId="LiveId" clId="{62C0C726-700E-4133-A30B-A7B75D91D38E}" dt="2025-07-06T02:35:00.196" v="3052"/>
      <pc:docMkLst>
        <pc:docMk/>
      </pc:docMkLst>
      <pc:sldChg chg="modSp mod">
        <pc:chgData name="Rob Gregory" userId="a7bfa114233000dd" providerId="LiveId" clId="{62C0C726-700E-4133-A30B-A7B75D91D38E}" dt="2025-07-06T01:41:59.536" v="78" actId="20577"/>
        <pc:sldMkLst>
          <pc:docMk/>
          <pc:sldMk cId="0" sldId="257"/>
        </pc:sldMkLst>
        <pc:spChg chg="mod">
          <ac:chgData name="Rob Gregory" userId="a7bfa114233000dd" providerId="LiveId" clId="{62C0C726-700E-4133-A30B-A7B75D91D38E}" dt="2025-07-06T01:41:51.766" v="74" actId="20577"/>
          <ac:spMkLst>
            <pc:docMk/>
            <pc:sldMk cId="0" sldId="257"/>
            <ac:spMk id="2" creationId="{00000000-0000-0000-0000-000000000000}"/>
          </ac:spMkLst>
        </pc:spChg>
        <pc:spChg chg="mod">
          <ac:chgData name="Rob Gregory" userId="a7bfa114233000dd" providerId="LiveId" clId="{62C0C726-700E-4133-A30B-A7B75D91D38E}" dt="2025-07-06T01:41:59.536" v="78" actId="20577"/>
          <ac:spMkLst>
            <pc:docMk/>
            <pc:sldMk cId="0" sldId="257"/>
            <ac:spMk id="3" creationId="{00000000-0000-0000-0000-000000000000}"/>
          </ac:spMkLst>
        </pc:spChg>
      </pc:sldChg>
      <pc:sldChg chg="modSp mod chgLayout">
        <pc:chgData name="Rob Gregory" userId="a7bfa114233000dd" providerId="LiveId" clId="{62C0C726-700E-4133-A30B-A7B75D91D38E}" dt="2025-07-06T02:00:18.397" v="705" actId="27636"/>
        <pc:sldMkLst>
          <pc:docMk/>
          <pc:sldMk cId="857963170" sldId="372"/>
        </pc:sldMkLst>
        <pc:spChg chg="mod ord">
          <ac:chgData name="Rob Gregory" userId="a7bfa114233000dd" providerId="LiveId" clId="{62C0C726-700E-4133-A30B-A7B75D91D38E}" dt="2025-07-06T01:59:40.406" v="685" actId="20577"/>
          <ac:spMkLst>
            <pc:docMk/>
            <pc:sldMk cId="857963170" sldId="372"/>
            <ac:spMk id="2" creationId="{1F348595-8399-627D-D5F6-CC23456A974A}"/>
          </ac:spMkLst>
        </pc:spChg>
        <pc:spChg chg="mod ord">
          <ac:chgData name="Rob Gregory" userId="a7bfa114233000dd" providerId="LiveId" clId="{62C0C726-700E-4133-A30B-A7B75D91D38E}" dt="2025-07-06T02:00:18.397" v="705" actId="27636"/>
          <ac:spMkLst>
            <pc:docMk/>
            <pc:sldMk cId="857963170" sldId="372"/>
            <ac:spMk id="3" creationId="{F1D38D2E-5EA6-C366-B65F-3565D52962F1}"/>
          </ac:spMkLst>
        </pc:spChg>
        <pc:spChg chg="mod ord">
          <ac:chgData name="Rob Gregory" userId="a7bfa114233000dd" providerId="LiveId" clId="{62C0C726-700E-4133-A30B-A7B75D91D38E}" dt="2025-07-06T02:00:15.931" v="703" actId="14100"/>
          <ac:spMkLst>
            <pc:docMk/>
            <pc:sldMk cId="857963170" sldId="372"/>
            <ac:spMk id="4" creationId="{86FB60B7-F861-8F7E-930B-BDEEF318F646}"/>
          </ac:spMkLst>
        </pc:spChg>
        <pc:spChg chg="mod ord">
          <ac:chgData name="Rob Gregory" userId="a7bfa114233000dd" providerId="LiveId" clId="{62C0C726-700E-4133-A30B-A7B75D91D38E}" dt="2025-07-06T01:57:55.025" v="658" actId="20577"/>
          <ac:spMkLst>
            <pc:docMk/>
            <pc:sldMk cId="857963170" sldId="372"/>
            <ac:spMk id="5" creationId="{2B3DC300-B5D1-E477-CAE1-1713D553DA76}"/>
          </ac:spMkLst>
        </pc:spChg>
      </pc:sldChg>
      <pc:sldChg chg="addSp delSp modSp mod">
        <pc:chgData name="Rob Gregory" userId="a7bfa114233000dd" providerId="LiveId" clId="{62C0C726-700E-4133-A30B-A7B75D91D38E}" dt="2025-07-06T02:09:56.745" v="1172" actId="20577"/>
        <pc:sldMkLst>
          <pc:docMk/>
          <pc:sldMk cId="355000384" sldId="373"/>
        </pc:sldMkLst>
        <pc:spChg chg="mod">
          <ac:chgData name="Rob Gregory" userId="a7bfa114233000dd" providerId="LiveId" clId="{62C0C726-700E-4133-A30B-A7B75D91D38E}" dt="2025-07-06T02:02:21.600" v="739" actId="20577"/>
          <ac:spMkLst>
            <pc:docMk/>
            <pc:sldMk cId="355000384" sldId="373"/>
            <ac:spMk id="2" creationId="{1DA919A5-53FE-6360-1F0D-B7EFAB77FAB3}"/>
          </ac:spMkLst>
        </pc:spChg>
        <pc:spChg chg="mod">
          <ac:chgData name="Rob Gregory" userId="a7bfa114233000dd" providerId="LiveId" clId="{62C0C726-700E-4133-A30B-A7B75D91D38E}" dt="2025-07-06T02:03:30.459" v="747" actId="14100"/>
          <ac:spMkLst>
            <pc:docMk/>
            <pc:sldMk cId="355000384" sldId="373"/>
            <ac:spMk id="3" creationId="{A6198FC1-3B5D-25DB-E202-C8422D1957B2}"/>
          </ac:spMkLst>
        </pc:spChg>
        <pc:spChg chg="add del mod">
          <ac:chgData name="Rob Gregory" userId="a7bfa114233000dd" providerId="LiveId" clId="{62C0C726-700E-4133-A30B-A7B75D91D38E}" dt="2025-07-06T02:06:41.056" v="761" actId="14100"/>
          <ac:spMkLst>
            <pc:docMk/>
            <pc:sldMk cId="355000384" sldId="373"/>
            <ac:spMk id="4" creationId="{7BEA5F0C-24CC-03B0-15D3-384362CA4E30}"/>
          </ac:spMkLst>
        </pc:spChg>
        <pc:spChg chg="mod">
          <ac:chgData name="Rob Gregory" userId="a7bfa114233000dd" providerId="LiveId" clId="{62C0C726-700E-4133-A30B-A7B75D91D38E}" dt="2025-07-06T02:09:56.745" v="1172" actId="20577"/>
          <ac:spMkLst>
            <pc:docMk/>
            <pc:sldMk cId="355000384" sldId="373"/>
            <ac:spMk id="5" creationId="{D04BBB3F-42C2-5A69-8077-656EB1D2B9FA}"/>
          </ac:spMkLst>
        </pc:spChg>
        <pc:spChg chg="add">
          <ac:chgData name="Rob Gregory" userId="a7bfa114233000dd" providerId="LiveId" clId="{62C0C726-700E-4133-A30B-A7B75D91D38E}" dt="2025-07-06T02:06:08.557" v="748"/>
          <ac:spMkLst>
            <pc:docMk/>
            <pc:sldMk cId="355000384" sldId="373"/>
            <ac:spMk id="6" creationId="{11278337-A813-B51E-5998-B1821D9530DC}"/>
          </ac:spMkLst>
        </pc:spChg>
        <pc:spChg chg="add mod">
          <ac:chgData name="Rob Gregory" userId="a7bfa114233000dd" providerId="LiveId" clId="{62C0C726-700E-4133-A30B-A7B75D91D38E}" dt="2025-07-06T02:06:18.082" v="751"/>
          <ac:spMkLst>
            <pc:docMk/>
            <pc:sldMk cId="355000384" sldId="373"/>
            <ac:spMk id="7" creationId="{D64F10CF-88B7-281F-3BF0-800569ABD3A0}"/>
          </ac:spMkLst>
        </pc:spChg>
      </pc:sldChg>
      <pc:sldChg chg="addSp delSp modSp mod modClrScheme chgLayout">
        <pc:chgData name="Rob Gregory" userId="a7bfa114233000dd" providerId="LiveId" clId="{62C0C726-700E-4133-A30B-A7B75D91D38E}" dt="2025-07-06T02:16:21.118" v="1538" actId="313"/>
        <pc:sldMkLst>
          <pc:docMk/>
          <pc:sldMk cId="2594083546" sldId="374"/>
        </pc:sldMkLst>
        <pc:spChg chg="mod ord">
          <ac:chgData name="Rob Gregory" userId="a7bfa114233000dd" providerId="LiveId" clId="{62C0C726-700E-4133-A30B-A7B75D91D38E}" dt="2025-07-06T02:14:02.396" v="1367" actId="700"/>
          <ac:spMkLst>
            <pc:docMk/>
            <pc:sldMk cId="2594083546" sldId="374"/>
            <ac:spMk id="2" creationId="{33E4F2DE-8BCF-759C-BEC1-D7FBB98A1A44}"/>
          </ac:spMkLst>
        </pc:spChg>
        <pc:spChg chg="mod ord">
          <ac:chgData name="Rob Gregory" userId="a7bfa114233000dd" providerId="LiveId" clId="{62C0C726-700E-4133-A30B-A7B75D91D38E}" dt="2025-07-06T02:14:02.559" v="1368" actId="27636"/>
          <ac:spMkLst>
            <pc:docMk/>
            <pc:sldMk cId="2594083546" sldId="374"/>
            <ac:spMk id="3" creationId="{64465E9B-4A46-C6BF-6907-BE5E1FF6B909}"/>
          </ac:spMkLst>
        </pc:spChg>
        <pc:spChg chg="add del mod ord">
          <ac:chgData name="Rob Gregory" userId="a7bfa114233000dd" providerId="LiveId" clId="{62C0C726-700E-4133-A30B-A7B75D91D38E}" dt="2025-07-06T02:14:10.802" v="1369" actId="478"/>
          <ac:spMkLst>
            <pc:docMk/>
            <pc:sldMk cId="2594083546" sldId="374"/>
            <ac:spMk id="4" creationId="{888F2C4B-7D23-4445-3BC3-2020E1E14448}"/>
          </ac:spMkLst>
        </pc:spChg>
        <pc:spChg chg="mod ord">
          <ac:chgData name="Rob Gregory" userId="a7bfa114233000dd" providerId="LiveId" clId="{62C0C726-700E-4133-A30B-A7B75D91D38E}" dt="2025-07-06T02:16:21.118" v="1538" actId="313"/>
          <ac:spMkLst>
            <pc:docMk/>
            <pc:sldMk cId="2594083546" sldId="374"/>
            <ac:spMk id="10" creationId="{14AE1968-47D3-823E-5240-70AB993C0BAD}"/>
          </ac:spMkLst>
        </pc:spChg>
      </pc:sldChg>
      <pc:sldChg chg="addSp modSp mod modClrScheme chgLayout">
        <pc:chgData name="Rob Gregory" userId="a7bfa114233000dd" providerId="LiveId" clId="{62C0C726-700E-4133-A30B-A7B75D91D38E}" dt="2025-07-06T02:21:32.174" v="2121" actId="20577"/>
        <pc:sldMkLst>
          <pc:docMk/>
          <pc:sldMk cId="2232597153" sldId="375"/>
        </pc:sldMkLst>
        <pc:spChg chg="mod ord">
          <ac:chgData name="Rob Gregory" userId="a7bfa114233000dd" providerId="LiveId" clId="{62C0C726-700E-4133-A30B-A7B75D91D38E}" dt="2025-07-06T02:17:04.928" v="1572" actId="700"/>
          <ac:spMkLst>
            <pc:docMk/>
            <pc:sldMk cId="2232597153" sldId="375"/>
            <ac:spMk id="2" creationId="{857877ED-ADED-CE69-6F96-F4B2E08D194B}"/>
          </ac:spMkLst>
        </pc:spChg>
        <pc:spChg chg="mod ord">
          <ac:chgData name="Rob Gregory" userId="a7bfa114233000dd" providerId="LiveId" clId="{62C0C726-700E-4133-A30B-A7B75D91D38E}" dt="2025-07-06T02:17:04.928" v="1572" actId="700"/>
          <ac:spMkLst>
            <pc:docMk/>
            <pc:sldMk cId="2232597153" sldId="375"/>
            <ac:spMk id="3" creationId="{ED96A040-B9F2-DEA2-2553-9151E0341A6C}"/>
          </ac:spMkLst>
        </pc:spChg>
        <pc:spChg chg="add mod ord">
          <ac:chgData name="Rob Gregory" userId="a7bfa114233000dd" providerId="LiveId" clId="{62C0C726-700E-4133-A30B-A7B75D91D38E}" dt="2025-07-06T02:21:32.174" v="2121" actId="20577"/>
          <ac:spMkLst>
            <pc:docMk/>
            <pc:sldMk cId="2232597153" sldId="375"/>
            <ac:spMk id="4" creationId="{17804148-5295-E5E5-BF7D-F6F923C96A15}"/>
          </ac:spMkLst>
        </pc:spChg>
        <pc:spChg chg="mod ord">
          <ac:chgData name="Rob Gregory" userId="a7bfa114233000dd" providerId="LiveId" clId="{62C0C726-700E-4133-A30B-A7B75D91D38E}" dt="2025-07-06T02:20:01.811" v="1943" actId="20577"/>
          <ac:spMkLst>
            <pc:docMk/>
            <pc:sldMk cId="2232597153" sldId="375"/>
            <ac:spMk id="7" creationId="{C2FE6253-ABC3-EBAC-0A58-96DB0F20908F}"/>
          </ac:spMkLst>
        </pc:spChg>
      </pc:sldChg>
      <pc:sldChg chg="modSp mod">
        <pc:chgData name="Rob Gregory" userId="a7bfa114233000dd" providerId="LiveId" clId="{62C0C726-700E-4133-A30B-A7B75D91D38E}" dt="2025-07-06T02:28:50.513" v="2783" actId="14100"/>
        <pc:sldMkLst>
          <pc:docMk/>
          <pc:sldMk cId="2259799273" sldId="376"/>
        </pc:sldMkLst>
        <pc:spChg chg="mod">
          <ac:chgData name="Rob Gregory" userId="a7bfa114233000dd" providerId="LiveId" clId="{62C0C726-700E-4133-A30B-A7B75D91D38E}" dt="2025-07-06T02:21:47.038" v="2148" actId="20577"/>
          <ac:spMkLst>
            <pc:docMk/>
            <pc:sldMk cId="2259799273" sldId="376"/>
            <ac:spMk id="2" creationId="{FBCD4A12-A549-311A-8CED-39BAF29E0E4D}"/>
          </ac:spMkLst>
        </pc:spChg>
        <pc:spChg chg="mod">
          <ac:chgData name="Rob Gregory" userId="a7bfa114233000dd" providerId="LiveId" clId="{62C0C726-700E-4133-A30B-A7B75D91D38E}" dt="2025-07-06T02:23:13.334" v="2149"/>
          <ac:spMkLst>
            <pc:docMk/>
            <pc:sldMk cId="2259799273" sldId="376"/>
            <ac:spMk id="3" creationId="{9811C4F2-75F5-CE8B-3328-384D17D94D3A}"/>
          </ac:spMkLst>
        </pc:spChg>
        <pc:spChg chg="mod">
          <ac:chgData name="Rob Gregory" userId="a7bfa114233000dd" providerId="LiveId" clId="{62C0C726-700E-4133-A30B-A7B75D91D38E}" dt="2025-07-06T02:28:50.513" v="2783" actId="14100"/>
          <ac:spMkLst>
            <pc:docMk/>
            <pc:sldMk cId="2259799273" sldId="376"/>
            <ac:spMk id="7" creationId="{AC03BC97-4726-EA35-E2FF-71B6F70CB27D}"/>
          </ac:spMkLst>
        </pc:spChg>
        <pc:spChg chg="mod">
          <ac:chgData name="Rob Gregory" userId="a7bfa114233000dd" providerId="LiveId" clId="{62C0C726-700E-4133-A30B-A7B75D91D38E}" dt="2025-07-06T02:28:37.728" v="2781" actId="313"/>
          <ac:spMkLst>
            <pc:docMk/>
            <pc:sldMk cId="2259799273" sldId="376"/>
            <ac:spMk id="9" creationId="{E25AD360-5ABF-E841-F692-552109B7B75E}"/>
          </ac:spMkLst>
        </pc:spChg>
      </pc:sldChg>
      <pc:sldChg chg="addSp delSp modSp mod modClrScheme chgLayout">
        <pc:chgData name="Rob Gregory" userId="a7bfa114233000dd" providerId="LiveId" clId="{62C0C726-700E-4133-A30B-A7B75D91D38E}" dt="2025-07-06T02:31:26.913" v="2984" actId="20577"/>
        <pc:sldMkLst>
          <pc:docMk/>
          <pc:sldMk cId="1263442226" sldId="377"/>
        </pc:sldMkLst>
        <pc:spChg chg="mod ord">
          <ac:chgData name="Rob Gregory" userId="a7bfa114233000dd" providerId="LiveId" clId="{62C0C726-700E-4133-A30B-A7B75D91D38E}" dt="2025-07-06T02:30:46.185" v="2815" actId="6264"/>
          <ac:spMkLst>
            <pc:docMk/>
            <pc:sldMk cId="1263442226" sldId="377"/>
            <ac:spMk id="2" creationId="{7C9A2858-F7E7-C8E6-F67F-A7EB502A2951}"/>
          </ac:spMkLst>
        </pc:spChg>
        <pc:spChg chg="mod ord">
          <ac:chgData name="Rob Gregory" userId="a7bfa114233000dd" providerId="LiveId" clId="{62C0C726-700E-4133-A30B-A7B75D91D38E}" dt="2025-07-06T02:30:50.628" v="2816" actId="14100"/>
          <ac:spMkLst>
            <pc:docMk/>
            <pc:sldMk cId="1263442226" sldId="377"/>
            <ac:spMk id="3" creationId="{30EA2C54-1DAC-B444-4EBD-B1E0F2734FFD}"/>
          </ac:spMkLst>
        </pc:spChg>
        <pc:spChg chg="add del mod ord">
          <ac:chgData name="Rob Gregory" userId="a7bfa114233000dd" providerId="LiveId" clId="{62C0C726-700E-4133-A30B-A7B75D91D38E}" dt="2025-07-06T02:31:26.913" v="2984" actId="20577"/>
          <ac:spMkLst>
            <pc:docMk/>
            <pc:sldMk cId="1263442226" sldId="377"/>
            <ac:spMk id="4" creationId="{E1D57D4A-CAFF-E6B5-2FAC-13851C7F1E2B}"/>
          </ac:spMkLst>
        </pc:spChg>
        <pc:spChg chg="del mod ord">
          <ac:chgData name="Rob Gregory" userId="a7bfa114233000dd" providerId="LiveId" clId="{62C0C726-700E-4133-A30B-A7B75D91D38E}" dt="2025-07-06T02:30:36.794" v="2812" actId="478"/>
          <ac:spMkLst>
            <pc:docMk/>
            <pc:sldMk cId="1263442226" sldId="377"/>
            <ac:spMk id="5" creationId="{7CA857CE-208F-784F-84AD-62389C760C20}"/>
          </ac:spMkLst>
        </pc:spChg>
        <pc:spChg chg="add del mod">
          <ac:chgData name="Rob Gregory" userId="a7bfa114233000dd" providerId="LiveId" clId="{62C0C726-700E-4133-A30B-A7B75D91D38E}" dt="2025-07-06T02:30:46.185" v="2815" actId="6264"/>
          <ac:spMkLst>
            <pc:docMk/>
            <pc:sldMk cId="1263442226" sldId="377"/>
            <ac:spMk id="6" creationId="{C2B996A7-5010-3F43-392B-F315095191C6}"/>
          </ac:spMkLst>
        </pc:spChg>
        <pc:spChg chg="add del mod">
          <ac:chgData name="Rob Gregory" userId="a7bfa114233000dd" providerId="LiveId" clId="{62C0C726-700E-4133-A30B-A7B75D91D38E}" dt="2025-07-06T02:30:46.185" v="2815" actId="6264"/>
          <ac:spMkLst>
            <pc:docMk/>
            <pc:sldMk cId="1263442226" sldId="377"/>
            <ac:spMk id="7" creationId="{6F255505-EDB6-C0D4-2C6E-4F77C0A7D717}"/>
          </ac:spMkLst>
        </pc:spChg>
        <pc:spChg chg="add del mod">
          <ac:chgData name="Rob Gregory" userId="a7bfa114233000dd" providerId="LiveId" clId="{62C0C726-700E-4133-A30B-A7B75D91D38E}" dt="2025-07-06T02:30:46.185" v="2815" actId="6264"/>
          <ac:spMkLst>
            <pc:docMk/>
            <pc:sldMk cId="1263442226" sldId="377"/>
            <ac:spMk id="8" creationId="{C2B8B186-5BDB-57DE-8D3B-56D0F2C3F41B}"/>
          </ac:spMkLst>
        </pc:spChg>
        <pc:spChg chg="add">
          <ac:chgData name="Rob Gregory" userId="a7bfa114233000dd" providerId="LiveId" clId="{62C0C726-700E-4133-A30B-A7B75D91D38E}" dt="2025-07-06T02:31:03.712" v="2819"/>
          <ac:spMkLst>
            <pc:docMk/>
            <pc:sldMk cId="1263442226" sldId="377"/>
            <ac:spMk id="9" creationId="{DE258B63-F0EC-A9E1-5739-12508247E033}"/>
          </ac:spMkLst>
        </pc:spChg>
        <pc:spChg chg="add mod">
          <ac:chgData name="Rob Gregory" userId="a7bfa114233000dd" providerId="LiveId" clId="{62C0C726-700E-4133-A30B-A7B75D91D38E}" dt="2025-07-06T02:31:17.298" v="2979"/>
          <ac:spMkLst>
            <pc:docMk/>
            <pc:sldMk cId="1263442226" sldId="377"/>
            <ac:spMk id="10" creationId="{50439EC0-97D3-E958-FF5C-24C8B060C6ED}"/>
          </ac:spMkLst>
        </pc:spChg>
      </pc:sldChg>
      <pc:sldChg chg="addSp delSp modSp mod chgLayout">
        <pc:chgData name="Rob Gregory" userId="a7bfa114233000dd" providerId="LiveId" clId="{62C0C726-700E-4133-A30B-A7B75D91D38E}" dt="2025-07-06T02:34:41.907" v="3051" actId="403"/>
        <pc:sldMkLst>
          <pc:docMk/>
          <pc:sldMk cId="2739633851" sldId="378"/>
        </pc:sldMkLst>
        <pc:spChg chg="mod ord">
          <ac:chgData name="Rob Gregory" userId="a7bfa114233000dd" providerId="LiveId" clId="{62C0C726-700E-4133-A30B-A7B75D91D38E}" dt="2025-07-06T02:33:27.643" v="3027" actId="6264"/>
          <ac:spMkLst>
            <pc:docMk/>
            <pc:sldMk cId="2739633851" sldId="378"/>
            <ac:spMk id="2" creationId="{6F591ABD-09A2-4803-D230-AC57EB287D87}"/>
          </ac:spMkLst>
        </pc:spChg>
        <pc:spChg chg="add del mod">
          <ac:chgData name="Rob Gregory" userId="a7bfa114233000dd" providerId="LiveId" clId="{62C0C726-700E-4133-A30B-A7B75D91D38E}" dt="2025-07-06T02:34:41.907" v="3051" actId="403"/>
          <ac:spMkLst>
            <pc:docMk/>
            <pc:sldMk cId="2739633851" sldId="378"/>
            <ac:spMk id="3" creationId="{832577F7-3F8A-8BAC-56C7-3C41392092B1}"/>
          </ac:spMkLst>
        </pc:spChg>
        <pc:spChg chg="del mod ord">
          <ac:chgData name="Rob Gregory" userId="a7bfa114233000dd" providerId="LiveId" clId="{62C0C726-700E-4133-A30B-A7B75D91D38E}" dt="2025-07-06T02:34:34.371" v="3047" actId="478"/>
          <ac:spMkLst>
            <pc:docMk/>
            <pc:sldMk cId="2739633851" sldId="378"/>
            <ac:spMk id="4" creationId="{2E76D8EE-9401-4526-FB21-5C9B113D58F5}"/>
          </ac:spMkLst>
        </pc:spChg>
        <pc:spChg chg="add">
          <ac:chgData name="Rob Gregory" userId="a7bfa114233000dd" providerId="LiveId" clId="{62C0C726-700E-4133-A30B-A7B75D91D38E}" dt="2025-07-06T02:33:11.348" v="3022"/>
          <ac:spMkLst>
            <pc:docMk/>
            <pc:sldMk cId="2739633851" sldId="378"/>
            <ac:spMk id="5" creationId="{6D7FD0FA-AA38-FF73-7ABF-76D65242D43B}"/>
          </ac:spMkLst>
        </pc:spChg>
        <pc:spChg chg="add mod ord">
          <ac:chgData name="Rob Gregory" userId="a7bfa114233000dd" providerId="LiveId" clId="{62C0C726-700E-4133-A30B-A7B75D91D38E}" dt="2025-07-06T02:33:33.670" v="3030"/>
          <ac:spMkLst>
            <pc:docMk/>
            <pc:sldMk cId="2739633851" sldId="378"/>
            <ac:spMk id="6" creationId="{3E341D13-1BB7-3FF8-9D1A-8F95A51DA79D}"/>
          </ac:spMkLst>
        </pc:spChg>
        <pc:spChg chg="add del mod">
          <ac:chgData name="Rob Gregory" userId="a7bfa114233000dd" providerId="LiveId" clId="{62C0C726-700E-4133-A30B-A7B75D91D38E}" dt="2025-07-06T02:33:27.643" v="3027" actId="6264"/>
          <ac:spMkLst>
            <pc:docMk/>
            <pc:sldMk cId="2739633851" sldId="378"/>
            <ac:spMk id="7" creationId="{CEA659D4-7887-6174-F78A-D09AFF04C7F0}"/>
          </ac:spMkLst>
        </pc:spChg>
        <pc:spChg chg="add del mod">
          <ac:chgData name="Rob Gregory" userId="a7bfa114233000dd" providerId="LiveId" clId="{62C0C726-700E-4133-A30B-A7B75D91D38E}" dt="2025-07-06T02:33:27.643" v="3027" actId="6264"/>
          <ac:spMkLst>
            <pc:docMk/>
            <pc:sldMk cId="2739633851" sldId="378"/>
            <ac:spMk id="8" creationId="{AE3D3A4C-F231-4B5D-99BA-9E62589CC8F6}"/>
          </ac:spMkLst>
        </pc:spChg>
        <pc:spChg chg="add del mod">
          <ac:chgData name="Rob Gregory" userId="a7bfa114233000dd" providerId="LiveId" clId="{62C0C726-700E-4133-A30B-A7B75D91D38E}" dt="2025-07-06T02:33:27.643" v="3027" actId="6264"/>
          <ac:spMkLst>
            <pc:docMk/>
            <pc:sldMk cId="2739633851" sldId="378"/>
            <ac:spMk id="9" creationId="{30E83B4F-562B-D463-39AD-B70E17A48498}"/>
          </ac:spMkLst>
        </pc:spChg>
        <pc:spChg chg="add del mod">
          <ac:chgData name="Rob Gregory" userId="a7bfa114233000dd" providerId="LiveId" clId="{62C0C726-700E-4133-A30B-A7B75D91D38E}" dt="2025-07-06T02:34:36.451" v="3048" actId="478"/>
          <ac:spMkLst>
            <pc:docMk/>
            <pc:sldMk cId="2739633851" sldId="378"/>
            <ac:spMk id="11" creationId="{BC8C1269-03D2-8D69-45B4-7CECB6EFC98D}"/>
          </ac:spMkLst>
        </pc:spChg>
      </pc:sldChg>
      <pc:sldChg chg="del">
        <pc:chgData name="Rob Gregory" userId="a7bfa114233000dd" providerId="LiveId" clId="{62C0C726-700E-4133-A30B-A7B75D91D38E}" dt="2025-07-06T02:34:25.675" v="3045" actId="47"/>
        <pc:sldMkLst>
          <pc:docMk/>
          <pc:sldMk cId="1394017826" sldId="379"/>
        </pc:sldMkLst>
      </pc:sldChg>
      <pc:sldChg chg="del">
        <pc:chgData name="Rob Gregory" userId="a7bfa114233000dd" providerId="LiveId" clId="{62C0C726-700E-4133-A30B-A7B75D91D38E}" dt="2025-07-06T02:34:24.576" v="3044" actId="47"/>
        <pc:sldMkLst>
          <pc:docMk/>
          <pc:sldMk cId="3042659223" sldId="387"/>
        </pc:sldMkLst>
      </pc:sldChg>
      <pc:sldChg chg="del">
        <pc:chgData name="Rob Gregory" userId="a7bfa114233000dd" providerId="LiveId" clId="{62C0C726-700E-4133-A30B-A7B75D91D38E}" dt="2025-07-06T02:34:28.374" v="3046" actId="47"/>
        <pc:sldMkLst>
          <pc:docMk/>
          <pc:sldMk cId="823316515" sldId="389"/>
        </pc:sldMkLst>
      </pc:sldChg>
      <pc:sldChg chg="modSp add mod">
        <pc:chgData name="Rob Gregory" userId="a7bfa114233000dd" providerId="LiveId" clId="{62C0C726-700E-4133-A30B-A7B75D91D38E}" dt="2025-07-06T01:58:59.836" v="662" actId="27636"/>
        <pc:sldMkLst>
          <pc:docMk/>
          <pc:sldMk cId="890793102" sldId="390"/>
        </pc:sldMkLst>
        <pc:spChg chg="mod">
          <ac:chgData name="Rob Gregory" userId="a7bfa114233000dd" providerId="LiveId" clId="{62C0C726-700E-4133-A30B-A7B75D91D38E}" dt="2025-07-06T01:42:49.773" v="80" actId="20577"/>
          <ac:spMkLst>
            <pc:docMk/>
            <pc:sldMk cId="890793102" sldId="390"/>
            <ac:spMk id="2" creationId="{1279508B-D119-ED99-1CD5-C521BFEA61C4}"/>
          </ac:spMkLst>
        </pc:spChg>
        <pc:spChg chg="mod">
          <ac:chgData name="Rob Gregory" userId="a7bfa114233000dd" providerId="LiveId" clId="{62C0C726-700E-4133-A30B-A7B75D91D38E}" dt="2025-07-06T01:58:59.836" v="662" actId="27636"/>
          <ac:spMkLst>
            <pc:docMk/>
            <pc:sldMk cId="890793102" sldId="390"/>
            <ac:spMk id="3" creationId="{A388625D-27F0-E364-350D-7B7CFA22269E}"/>
          </ac:spMkLst>
        </pc:spChg>
      </pc:sldChg>
      <pc:sldChg chg="add">
        <pc:chgData name="Rob Gregory" userId="a7bfa114233000dd" providerId="LiveId" clId="{62C0C726-700E-4133-A30B-A7B75D91D38E}" dt="2025-07-06T02:35:00.196" v="3052"/>
        <pc:sldMkLst>
          <pc:docMk/>
          <pc:sldMk cId="267386336" sldId="3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7/6/2025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7/6/2025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t>is where we ended</a:t>
            </a:r>
          </a:p>
        </p:txBody>
      </p:sp>
      <p:sp>
        <p:nvSpPr>
          <p:cNvPr id="4" name="Slide Number Placeholder 3"/>
          <p:cNvSpPr>
            <a:spLocks noGrp="1"/>
          </p:cNvSpPr>
          <p:nvPr>
            <p:ph type="sldNum" sz="quarter" idx="5"/>
          </p:nvPr>
        </p:nvSpPr>
        <p:spPr/>
        <p:txBody>
          <a:bodyPr/>
          <a:lstStyle/>
          <a:p>
            <a:fld id="{AF4FDBA8-A7E3-4982-A179-175B4399413D}" type="slidenum">
              <a:rPr lang="en-US" smtClean="0"/>
              <a:t>23</a:t>
            </a:fld>
            <a:endParaRPr lang="en-US"/>
          </a:p>
        </p:txBody>
      </p:sp>
    </p:spTree>
    <p:extLst>
      <p:ext uri="{BB962C8B-B14F-4D97-AF65-F5344CB8AC3E}">
        <p14:creationId xmlns:p14="http://schemas.microsoft.com/office/powerpoint/2010/main" val="1447546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7/6/2025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7/6/2025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199" y="1904205"/>
            <a:ext cx="10942504" cy="785305"/>
          </a:xfrm>
          <a:solidFill>
            <a:schemeClr val="tx2">
              <a:lumMod val="10000"/>
              <a:lumOff val="90000"/>
            </a:schemeClr>
          </a:solidFill>
        </p:spPr>
        <p:txBody>
          <a:bodyPr anchor="ctr">
            <a:noAutofit/>
          </a:bodyPr>
          <a:lstStyle>
            <a:lvl1pPr marL="0" indent="0">
              <a:buNone/>
              <a:defRPr sz="2000"/>
            </a:lvl1pPr>
            <a:lvl2pPr marL="685800" indent="-228600">
              <a:buFont typeface="Wingdings" panose="05000000000000000000" pitchFamily="2" charset="2"/>
              <a:buChar char="v"/>
              <a:defRPr sz="2000"/>
            </a:lvl2pPr>
            <a:lvl3pPr marL="1143000" indent="-228600">
              <a:buFont typeface="Wingdings" panose="05000000000000000000" pitchFamily="2" charset="2"/>
              <a:buChar char="v"/>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838198" y="2829210"/>
            <a:ext cx="10942504" cy="1563580"/>
          </a:xfrm>
          <a:solidFill>
            <a:schemeClr val="accent6">
              <a:lumMod val="20000"/>
              <a:lumOff val="80000"/>
            </a:schemeClr>
          </a:solidFill>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7/6/2025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
        <p:nvSpPr>
          <p:cNvPr id="11" name="Content Placeholder 10">
            <a:extLst>
              <a:ext uri="{FF2B5EF4-FFF2-40B4-BE49-F238E27FC236}">
                <a16:creationId xmlns:a16="http://schemas.microsoft.com/office/drawing/2014/main" id="{0BFF631E-8AA6-9A25-F7E9-72A44BEB009C}"/>
              </a:ext>
            </a:extLst>
          </p:cNvPr>
          <p:cNvSpPr>
            <a:spLocks noGrp="1"/>
          </p:cNvSpPr>
          <p:nvPr>
            <p:ph sz="quarter" idx="13"/>
          </p:nvPr>
        </p:nvSpPr>
        <p:spPr>
          <a:xfrm>
            <a:off x="838198" y="4558784"/>
            <a:ext cx="10942503" cy="1431925"/>
          </a:xfrm>
          <a:solidFill>
            <a:schemeClr val="tx2">
              <a:lumMod val="90000"/>
              <a:lumOff val="10000"/>
            </a:schemeClr>
          </a:solidFill>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199" y="1904205"/>
            <a:ext cx="10942504" cy="1948704"/>
          </a:xfrm>
          <a:solidFill>
            <a:schemeClr val="accent6">
              <a:lumMod val="20000"/>
              <a:lumOff val="80000"/>
            </a:schemeClr>
          </a:solidFill>
        </p:spPr>
        <p:txBody>
          <a:bodyPr>
            <a:noAutofit/>
          </a:bodyPr>
          <a:lstStyle>
            <a:lvl1pPr marL="0" indent="0">
              <a:buNone/>
              <a:defRPr sz="2000"/>
            </a:lvl1pPr>
            <a:lvl2pPr marL="685800" indent="-228600">
              <a:buFont typeface="Wingdings" panose="05000000000000000000" pitchFamily="2" charset="2"/>
              <a:buChar char="v"/>
              <a:defRPr sz="2000"/>
            </a:lvl2pPr>
            <a:lvl3pPr marL="1143000" indent="-228600">
              <a:buFont typeface="Wingdings" panose="05000000000000000000" pitchFamily="2" charset="2"/>
              <a:buChar char="v"/>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838199" y="4083728"/>
            <a:ext cx="10942504" cy="1740023"/>
          </a:xfrm>
          <a:solidFill>
            <a:schemeClr val="tx2">
              <a:lumMod val="90000"/>
              <a:lumOff val="10000"/>
            </a:schemeClr>
          </a:solidFill>
        </p:spPr>
        <p:txBody>
          <a:bodyPr>
            <a:noAutofit/>
          </a:bodyPr>
          <a:lstStyle>
            <a:lvl1pPr>
              <a:defRPr lang="en-US" sz="2000" dirty="0">
                <a:solidFill>
                  <a:schemeClr val="bg1"/>
                </a:solidFill>
              </a:defRPr>
            </a:lvl1pPr>
            <a:lvl2pPr>
              <a:defRPr lang="en-US" sz="2000" dirty="0">
                <a:solidFill>
                  <a:schemeClr val="bg1"/>
                </a:solidFill>
              </a:defRPr>
            </a:lvl2pPr>
            <a:lvl3pPr>
              <a:defRPr lang="en-US" sz="2000" dirty="0">
                <a:solidFill>
                  <a:schemeClr val="bg1"/>
                </a:solidFill>
              </a:defRPr>
            </a:lvl3pPr>
            <a:lvl4pPr>
              <a:defRPr lang="en-US" sz="2000" dirty="0">
                <a:solidFill>
                  <a:schemeClr val="bg1"/>
                </a:solidFill>
              </a:defRPr>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7/6/2025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51313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7/6/2025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05580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7/6/2025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7/6/2025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7/6/2025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3" y="0"/>
            <a:ext cx="1187917" cy="1783618"/>
          </a:xfrm>
          <a:prstGeom prst="rect">
            <a:avLst/>
          </a:prstGeom>
        </p:spPr>
      </p:pic>
      <p:sp>
        <p:nvSpPr>
          <p:cNvPr id="8" name="Rectangle 7">
            <a:extLst>
              <a:ext uri="{FF2B5EF4-FFF2-40B4-BE49-F238E27FC236}">
                <a16:creationId xmlns:a16="http://schemas.microsoft.com/office/drawing/2014/main" id="{C3C350BE-5F89-A76C-80B8-47BDCCA783ED}"/>
              </a:ext>
            </a:extLst>
          </p:cNvPr>
          <p:cNvSpPr/>
          <p:nvPr userDrawn="1"/>
        </p:nvSpPr>
        <p:spPr>
          <a:xfrm>
            <a:off x="636104" y="1783618"/>
            <a:ext cx="202096" cy="449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2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7/6/2025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7/6/2025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7" r:id="rId5"/>
    <p:sldLayoutId id="2147483653" r:id="rId6"/>
    <p:sldLayoutId id="2147483654" r:id="rId7"/>
    <p:sldLayoutId id="2147483656"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22363"/>
            <a:ext cx="11349990" cy="1986597"/>
          </a:xfrm>
        </p:spPr>
        <p:txBody>
          <a:bodyPr>
            <a:normAutofit/>
          </a:bodyPr>
          <a:lstStyle/>
          <a:p>
            <a:r>
              <a:rPr lang="en-US" dirty="0"/>
              <a:t>The Soul United to Christ and to Spiritual Things</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15 (Chapters 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9 </a:t>
            </a:r>
            <a:r>
              <a:rPr dirty="0"/>
              <a:t>Memory Verse</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solidFill>
                  <a:srgbClr val="FF0000"/>
                </a:solidFill>
              </a:rPr>
              <a:t>Natural Depravity, Spiritual Renewal and Sanctification of the Heart</a:t>
            </a:r>
          </a:p>
          <a:p>
            <a:pPr marL="0" indent="0">
              <a:buNone/>
            </a:pPr>
            <a:endParaRPr lang="en-US" sz="3600" dirty="0">
              <a:solidFill>
                <a:srgbClr val="FF0000"/>
              </a:solidFill>
            </a:endParaRPr>
          </a:p>
          <a:p>
            <a:pPr marL="0" indent="0">
              <a:buNone/>
            </a:pPr>
            <a:r>
              <a:rPr sz="3600" dirty="0"/>
              <a:t>Ezekiel 36:26-27 (NKJV)</a:t>
            </a:r>
          </a:p>
          <a:p>
            <a:pPr marL="0" indent="0">
              <a:buNone/>
            </a:pPr>
            <a:endParaRPr sz="3600" dirty="0"/>
          </a:p>
          <a:p>
            <a:pPr marL="0" indent="0">
              <a:buNone/>
            </a:pPr>
            <a:r>
              <a:rPr sz="3600" dirty="0"/>
              <a:t>“I will give you a new heart and put a new spirit within you… I will put My Spirit within you and cause you to walk in My statutes, and you will keep My judgments and do them.”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15BA-DBEA-0F8D-AE1F-05515FBD8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9375F-775D-E783-2CBD-76CB822322FB}"/>
              </a:ext>
            </a:extLst>
          </p:cNvPr>
          <p:cNvSpPr>
            <a:spLocks noGrp="1"/>
          </p:cNvSpPr>
          <p:nvPr>
            <p:ph type="title"/>
          </p:nvPr>
        </p:nvSpPr>
        <p:spPr/>
        <p:txBody>
          <a:bodyPr/>
          <a:lstStyle/>
          <a:p>
            <a:r>
              <a:rPr lang="en-US" dirty="0"/>
              <a:t>Lesson 10 </a:t>
            </a:r>
            <a:r>
              <a:rPr dirty="0"/>
              <a:t>Memory Verse</a:t>
            </a:r>
          </a:p>
        </p:txBody>
      </p:sp>
      <p:sp>
        <p:nvSpPr>
          <p:cNvPr id="3" name="Content Placeholder 2">
            <a:extLst>
              <a:ext uri="{FF2B5EF4-FFF2-40B4-BE49-F238E27FC236}">
                <a16:creationId xmlns:a16="http://schemas.microsoft.com/office/drawing/2014/main" id="{DB037CC9-D476-5662-D4E7-90860F088202}"/>
              </a:ext>
            </a:extLst>
          </p:cNvPr>
          <p:cNvSpPr>
            <a:spLocks noGrp="1"/>
          </p:cNvSpPr>
          <p:nvPr>
            <p:ph idx="1"/>
          </p:nvPr>
        </p:nvSpPr>
        <p:spPr/>
        <p:txBody>
          <a:bodyPr>
            <a:normAutofit/>
          </a:bodyPr>
          <a:lstStyle/>
          <a:p>
            <a:pPr marL="0" indent="0">
              <a:buNone/>
            </a:pPr>
            <a:r>
              <a:rPr lang="en-US" sz="3600" dirty="0">
                <a:solidFill>
                  <a:srgbClr val="FF0000"/>
                </a:solidFill>
              </a:rPr>
              <a:t>Responses to Worship: Unregenerate vs Believer</a:t>
            </a:r>
          </a:p>
          <a:p>
            <a:pPr marL="0" indent="0">
              <a:buNone/>
            </a:pPr>
            <a:endParaRPr lang="en-US" sz="3600" dirty="0">
              <a:solidFill>
                <a:srgbClr val="FF0000"/>
              </a:solidFill>
            </a:endParaRPr>
          </a:p>
          <a:p>
            <a:pPr marL="0" indent="0">
              <a:buNone/>
            </a:pPr>
            <a:r>
              <a:rPr lang="en-US" sz="3600" dirty="0"/>
              <a:t>Psalm 27:4</a:t>
            </a:r>
          </a:p>
          <a:p>
            <a:pPr marL="0" indent="0">
              <a:buNone/>
            </a:pPr>
            <a:r>
              <a:rPr lang="en-US" sz="36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73098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9472-F94E-CEE6-A381-B1792A17C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26A0D-B3A6-C821-9C4E-447F30C2B621}"/>
              </a:ext>
            </a:extLst>
          </p:cNvPr>
          <p:cNvSpPr>
            <a:spLocks noGrp="1"/>
          </p:cNvSpPr>
          <p:nvPr>
            <p:ph type="title"/>
          </p:nvPr>
        </p:nvSpPr>
        <p:spPr/>
        <p:txBody>
          <a:bodyPr/>
          <a:lstStyle/>
          <a:p>
            <a:r>
              <a:rPr lang="en-US" dirty="0"/>
              <a:t>Lesson 11 </a:t>
            </a:r>
            <a:r>
              <a:rPr dirty="0"/>
              <a:t>Memory Verse</a:t>
            </a:r>
          </a:p>
        </p:txBody>
      </p:sp>
      <p:sp>
        <p:nvSpPr>
          <p:cNvPr id="3" name="Content Placeholder 2">
            <a:extLst>
              <a:ext uri="{FF2B5EF4-FFF2-40B4-BE49-F238E27FC236}">
                <a16:creationId xmlns:a16="http://schemas.microsoft.com/office/drawing/2014/main" id="{A073E284-FCE7-096D-22A1-3CE3681039EC}"/>
              </a:ext>
            </a:extLst>
          </p:cNvPr>
          <p:cNvSpPr>
            <a:spLocks noGrp="1"/>
          </p:cNvSpPr>
          <p:nvPr>
            <p:ph idx="1"/>
          </p:nvPr>
        </p:nvSpPr>
        <p:spPr/>
        <p:txBody>
          <a:bodyPr>
            <a:normAutofit/>
          </a:bodyPr>
          <a:lstStyle/>
          <a:p>
            <a:pPr marL="0" indent="0">
              <a:buNone/>
            </a:pPr>
            <a:r>
              <a:rPr lang="en-US" sz="3600" dirty="0">
                <a:solidFill>
                  <a:srgbClr val="FF0000"/>
                </a:solidFill>
              </a:rPr>
              <a:t>The Renewed Soul Transformed into the Image of the Heavenly</a:t>
            </a:r>
          </a:p>
          <a:p>
            <a:pPr marL="0" indent="0">
              <a:buNone/>
            </a:pPr>
            <a:endParaRPr lang="en-US" sz="3600" dirty="0">
              <a:solidFill>
                <a:srgbClr val="FF0000"/>
              </a:solidFill>
            </a:endParaRPr>
          </a:p>
          <a:p>
            <a:pPr marL="0" indent="0">
              <a:buNone/>
            </a:pPr>
            <a:r>
              <a:rPr lang="en-US" sz="3600" dirty="0"/>
              <a:t>Philippians 2:5</a:t>
            </a:r>
          </a:p>
          <a:p>
            <a:pPr marL="0" indent="0">
              <a:buNone/>
            </a:pPr>
            <a:r>
              <a:rPr lang="en-US" sz="3600" dirty="0"/>
              <a:t>“Let this mind be in you which was also in Christ Jesus.”</a:t>
            </a:r>
          </a:p>
        </p:txBody>
      </p:sp>
    </p:spTree>
    <p:extLst>
      <p:ext uri="{BB962C8B-B14F-4D97-AF65-F5344CB8AC3E}">
        <p14:creationId xmlns:p14="http://schemas.microsoft.com/office/powerpoint/2010/main" val="406628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0859-1D3F-C559-D8E7-C4C3B8E22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A4753-DC23-3781-C4A3-C35F0ED065B0}"/>
              </a:ext>
            </a:extLst>
          </p:cNvPr>
          <p:cNvSpPr>
            <a:spLocks noGrp="1"/>
          </p:cNvSpPr>
          <p:nvPr>
            <p:ph type="title"/>
          </p:nvPr>
        </p:nvSpPr>
        <p:spPr/>
        <p:txBody>
          <a:bodyPr/>
          <a:lstStyle/>
          <a:p>
            <a:r>
              <a:rPr lang="en-US" dirty="0"/>
              <a:t>Lesson 12 </a:t>
            </a:r>
            <a:r>
              <a:rPr dirty="0"/>
              <a:t>Memory Verse</a:t>
            </a:r>
          </a:p>
        </p:txBody>
      </p:sp>
      <p:sp>
        <p:nvSpPr>
          <p:cNvPr id="3" name="Content Placeholder 2">
            <a:extLst>
              <a:ext uri="{FF2B5EF4-FFF2-40B4-BE49-F238E27FC236}">
                <a16:creationId xmlns:a16="http://schemas.microsoft.com/office/drawing/2014/main" id="{55F236EB-1827-3DC0-0DE0-863B01BEB6F4}"/>
              </a:ext>
            </a:extLst>
          </p:cNvPr>
          <p:cNvSpPr>
            <a:spLocks noGrp="1"/>
          </p:cNvSpPr>
          <p:nvPr>
            <p:ph idx="1"/>
          </p:nvPr>
        </p:nvSpPr>
        <p:spPr/>
        <p:txBody>
          <a:bodyPr>
            <a:normAutofit lnSpcReduction="10000"/>
          </a:bodyPr>
          <a:lstStyle/>
          <a:p>
            <a:pPr marL="0" indent="0">
              <a:buNone/>
            </a:pPr>
            <a:r>
              <a:rPr lang="en-US" sz="3600" dirty="0">
                <a:solidFill>
                  <a:srgbClr val="FF0000"/>
                </a:solidFill>
              </a:rPr>
              <a:t>The Evils of Lukewarmness</a:t>
            </a:r>
          </a:p>
          <a:p>
            <a:pPr marL="0" indent="0">
              <a:buNone/>
            </a:pPr>
            <a:endParaRPr lang="en-US" sz="3600" dirty="0">
              <a:solidFill>
                <a:srgbClr val="FF0000"/>
              </a:solidFill>
            </a:endParaRPr>
          </a:p>
          <a:p>
            <a:pPr marL="0" indent="0">
              <a:buNone/>
            </a:pPr>
            <a:r>
              <a:rPr lang="en-US" sz="3600" dirty="0"/>
              <a:t>Revelation 3:15-16</a:t>
            </a:r>
          </a:p>
          <a:p>
            <a:pPr marL="0" indent="0">
              <a:buNone/>
            </a:pPr>
            <a:r>
              <a:rPr lang="en-US" sz="3600" dirty="0"/>
              <a:t>"Nevertheless I have this against you, that you have left your first love. Remember therefore from where you have fallen; repent and do the first works, or else I will come to you quickly and remove your lampstand from its place—unless you repent."</a:t>
            </a:r>
          </a:p>
        </p:txBody>
      </p:sp>
    </p:spTree>
    <p:extLst>
      <p:ext uri="{BB962C8B-B14F-4D97-AF65-F5344CB8AC3E}">
        <p14:creationId xmlns:p14="http://schemas.microsoft.com/office/powerpoint/2010/main" val="169433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781C-7D19-88DD-75A5-5F67B4406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C5225-4FDB-CC68-0917-0ED97A266CDB}"/>
              </a:ext>
            </a:extLst>
          </p:cNvPr>
          <p:cNvSpPr>
            <a:spLocks noGrp="1"/>
          </p:cNvSpPr>
          <p:nvPr>
            <p:ph type="title"/>
          </p:nvPr>
        </p:nvSpPr>
        <p:spPr/>
        <p:txBody>
          <a:bodyPr/>
          <a:lstStyle/>
          <a:p>
            <a:r>
              <a:rPr lang="en-US" dirty="0"/>
              <a:t>Lesson 13 </a:t>
            </a:r>
            <a:r>
              <a:rPr dirty="0"/>
              <a:t>Memory Verse</a:t>
            </a:r>
          </a:p>
        </p:txBody>
      </p:sp>
      <p:sp>
        <p:nvSpPr>
          <p:cNvPr id="3" name="Content Placeholder 2">
            <a:extLst>
              <a:ext uri="{FF2B5EF4-FFF2-40B4-BE49-F238E27FC236}">
                <a16:creationId xmlns:a16="http://schemas.microsoft.com/office/drawing/2014/main" id="{50EC9202-6B78-F1DF-3498-219940B96395}"/>
              </a:ext>
            </a:extLst>
          </p:cNvPr>
          <p:cNvSpPr>
            <a:spLocks noGrp="1"/>
          </p:cNvSpPr>
          <p:nvPr>
            <p:ph idx="1"/>
          </p:nvPr>
        </p:nvSpPr>
        <p:spPr/>
        <p:txBody>
          <a:bodyPr>
            <a:normAutofit/>
          </a:bodyPr>
          <a:lstStyle/>
          <a:p>
            <a:pPr marL="0" indent="0">
              <a:buNone/>
            </a:pPr>
            <a:r>
              <a:rPr lang="en-US" sz="3600" dirty="0">
                <a:solidFill>
                  <a:srgbClr val="FF0000"/>
                </a:solidFill>
              </a:rPr>
              <a:t>Let This Mind Be in You</a:t>
            </a:r>
          </a:p>
          <a:p>
            <a:pPr marL="0" indent="0">
              <a:buNone/>
            </a:pPr>
            <a:endParaRPr lang="en-US" sz="3600" dirty="0">
              <a:solidFill>
                <a:srgbClr val="FF0000"/>
              </a:solidFill>
            </a:endParaRPr>
          </a:p>
          <a:p>
            <a:pPr marL="0" indent="0">
              <a:buNone/>
            </a:pPr>
            <a:r>
              <a:rPr lang="en-US" sz="3600" dirty="0"/>
              <a:t>2 Corinthians 3:18 </a:t>
            </a:r>
            <a:br>
              <a:rPr lang="en-US" sz="3600" dirty="0"/>
            </a:br>
            <a:r>
              <a:rPr lang="en-US" sz="3600" dirty="0"/>
              <a:t>But we all, with unveiled face, beholding as in a mirror the glory of the Lord, are being transformed into the same image from glory to glory, just as by the Spirit of the Lord.</a:t>
            </a:r>
          </a:p>
        </p:txBody>
      </p:sp>
    </p:spTree>
    <p:extLst>
      <p:ext uri="{BB962C8B-B14F-4D97-AF65-F5344CB8AC3E}">
        <p14:creationId xmlns:p14="http://schemas.microsoft.com/office/powerpoint/2010/main" val="283802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2F0F-563A-531F-08A5-173A61A35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8533B-3879-4C9E-97F8-F603835B1992}"/>
              </a:ext>
            </a:extLst>
          </p:cNvPr>
          <p:cNvSpPr>
            <a:spLocks noGrp="1"/>
          </p:cNvSpPr>
          <p:nvPr>
            <p:ph type="title"/>
          </p:nvPr>
        </p:nvSpPr>
        <p:spPr/>
        <p:txBody>
          <a:bodyPr/>
          <a:lstStyle/>
          <a:p>
            <a:r>
              <a:rPr lang="en-US" dirty="0"/>
              <a:t>Lesson 14 </a:t>
            </a:r>
            <a:r>
              <a:rPr dirty="0"/>
              <a:t>Memory Verse</a:t>
            </a:r>
          </a:p>
        </p:txBody>
      </p:sp>
      <p:sp>
        <p:nvSpPr>
          <p:cNvPr id="3" name="Content Placeholder 2">
            <a:extLst>
              <a:ext uri="{FF2B5EF4-FFF2-40B4-BE49-F238E27FC236}">
                <a16:creationId xmlns:a16="http://schemas.microsoft.com/office/drawing/2014/main" id="{A539CFD9-64AB-0401-F8D9-528AB25BDA96}"/>
              </a:ext>
            </a:extLst>
          </p:cNvPr>
          <p:cNvSpPr>
            <a:spLocks noGrp="1"/>
          </p:cNvSpPr>
          <p:nvPr>
            <p:ph idx="1"/>
          </p:nvPr>
        </p:nvSpPr>
        <p:spPr/>
        <p:txBody>
          <a:bodyPr>
            <a:normAutofit/>
          </a:bodyPr>
          <a:lstStyle/>
          <a:p>
            <a:pPr marL="0" indent="0">
              <a:buNone/>
            </a:pPr>
            <a:r>
              <a:rPr lang="en-US" sz="3600" dirty="0">
                <a:solidFill>
                  <a:srgbClr val="FF0000"/>
                </a:solidFill>
              </a:rPr>
              <a:t>The Value and Beauty of Spiritual Things</a:t>
            </a:r>
          </a:p>
          <a:p>
            <a:pPr marL="0" indent="0">
              <a:buNone/>
            </a:pPr>
            <a:endParaRPr lang="en-US" sz="3600" dirty="0">
              <a:solidFill>
                <a:srgbClr val="FF0000"/>
              </a:solidFill>
            </a:endParaRPr>
          </a:p>
          <a:p>
            <a:pPr marL="0" indent="0">
              <a:buNone/>
            </a:pPr>
            <a:r>
              <a:rPr lang="en-US" sz="3600" dirty="0"/>
              <a:t>Psalm 119:72</a:t>
            </a:r>
            <a:br>
              <a:rPr lang="en-US" sz="3600" dirty="0"/>
            </a:br>
            <a:r>
              <a:rPr lang="en-US" sz="3600" dirty="0"/>
              <a:t>The law of Your mouth is better to me</a:t>
            </a:r>
            <a:br>
              <a:rPr lang="en-US" sz="3600" dirty="0"/>
            </a:br>
            <a:r>
              <a:rPr lang="en-US" sz="3600" dirty="0"/>
              <a:t>Than thousands of coins of gold and silver.</a:t>
            </a:r>
          </a:p>
        </p:txBody>
      </p:sp>
    </p:spTree>
    <p:extLst>
      <p:ext uri="{BB962C8B-B14F-4D97-AF65-F5344CB8AC3E}">
        <p14:creationId xmlns:p14="http://schemas.microsoft.com/office/powerpoint/2010/main" val="3984406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7ABDF-88C9-06BD-580D-C9B98E5E7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9508B-D119-ED99-1CD5-C521BFEA61C4}"/>
              </a:ext>
            </a:extLst>
          </p:cNvPr>
          <p:cNvSpPr>
            <a:spLocks noGrp="1"/>
          </p:cNvSpPr>
          <p:nvPr>
            <p:ph type="title"/>
          </p:nvPr>
        </p:nvSpPr>
        <p:spPr/>
        <p:txBody>
          <a:bodyPr/>
          <a:lstStyle/>
          <a:p>
            <a:r>
              <a:rPr lang="en-US" dirty="0"/>
              <a:t>Lesson 15 </a:t>
            </a:r>
            <a:r>
              <a:rPr dirty="0"/>
              <a:t>Memory Verse</a:t>
            </a:r>
          </a:p>
        </p:txBody>
      </p:sp>
      <p:sp>
        <p:nvSpPr>
          <p:cNvPr id="3" name="Content Placeholder 2">
            <a:extLst>
              <a:ext uri="{FF2B5EF4-FFF2-40B4-BE49-F238E27FC236}">
                <a16:creationId xmlns:a16="http://schemas.microsoft.com/office/drawing/2014/main" id="{A388625D-27F0-E364-350D-7B7CFA22269E}"/>
              </a:ext>
            </a:extLst>
          </p:cNvPr>
          <p:cNvSpPr>
            <a:spLocks noGrp="1"/>
          </p:cNvSpPr>
          <p:nvPr>
            <p:ph idx="1"/>
          </p:nvPr>
        </p:nvSpPr>
        <p:spPr/>
        <p:txBody>
          <a:bodyPr>
            <a:normAutofit/>
          </a:bodyPr>
          <a:lstStyle/>
          <a:p>
            <a:pPr marL="0" indent="0">
              <a:buNone/>
            </a:pPr>
            <a:r>
              <a:rPr lang="en-US" sz="3600" dirty="0">
                <a:solidFill>
                  <a:srgbClr val="FF0000"/>
                </a:solidFill>
              </a:rPr>
              <a:t>The Soul United to Christ and to Spiritual Things</a:t>
            </a:r>
          </a:p>
          <a:p>
            <a:pPr marL="0" indent="0">
              <a:buNone/>
            </a:pPr>
            <a:endParaRPr lang="en-US" sz="3600" dirty="0">
              <a:solidFill>
                <a:srgbClr val="FF0000"/>
              </a:solidFill>
            </a:endParaRPr>
          </a:p>
          <a:p>
            <a:pPr marL="0" indent="0">
              <a:buNone/>
            </a:pPr>
            <a:r>
              <a:rPr lang="en-US" sz="3600" dirty="0"/>
              <a:t>1 Corinthians 15:58 Therefore, my beloved brethren, be steadfast, immovable, always abounding in the work of the Lord, knowing that your labor is not in vain in the Lord.</a:t>
            </a:r>
          </a:p>
        </p:txBody>
      </p:sp>
    </p:spTree>
    <p:extLst>
      <p:ext uri="{BB962C8B-B14F-4D97-AF65-F5344CB8AC3E}">
        <p14:creationId xmlns:p14="http://schemas.microsoft.com/office/powerpoint/2010/main" val="89079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8595-8399-627D-D5F6-CC23456A974A}"/>
              </a:ext>
            </a:extLst>
          </p:cNvPr>
          <p:cNvSpPr>
            <a:spLocks noGrp="1"/>
          </p:cNvSpPr>
          <p:nvPr>
            <p:ph type="title"/>
          </p:nvPr>
        </p:nvSpPr>
        <p:spPr/>
        <p:txBody>
          <a:bodyPr>
            <a:normAutofit fontScale="90000"/>
          </a:bodyPr>
          <a:lstStyle/>
          <a:p>
            <a:r>
              <a:rPr lang="en-US" b="1" dirty="0"/>
              <a:t>United with Christ means</a:t>
            </a:r>
            <a:br>
              <a:rPr lang="en-US" b="1" dirty="0"/>
            </a:br>
            <a:r>
              <a:rPr lang="en-US" b="1" dirty="0"/>
              <a:t>Your </a:t>
            </a:r>
            <a:r>
              <a:rPr lang="en-US" b="1"/>
              <a:t>Soul Love is </a:t>
            </a:r>
            <a:r>
              <a:rPr lang="en-US" b="1" dirty="0"/>
              <a:t>Steadfast towards God</a:t>
            </a:r>
            <a:endParaRPr lang="en-US" dirty="0"/>
          </a:p>
        </p:txBody>
      </p:sp>
      <p:sp>
        <p:nvSpPr>
          <p:cNvPr id="3" name="Content Placeholder 2">
            <a:extLst>
              <a:ext uri="{FF2B5EF4-FFF2-40B4-BE49-F238E27FC236}">
                <a16:creationId xmlns:a16="http://schemas.microsoft.com/office/drawing/2014/main" id="{F1D38D2E-5EA6-C366-B65F-3565D52962F1}"/>
              </a:ext>
            </a:extLst>
          </p:cNvPr>
          <p:cNvSpPr>
            <a:spLocks noGrp="1"/>
          </p:cNvSpPr>
          <p:nvPr>
            <p:ph sz="half" idx="1"/>
          </p:nvPr>
        </p:nvSpPr>
        <p:spPr>
          <a:xfrm>
            <a:off x="838199" y="1904205"/>
            <a:ext cx="10942504" cy="1725991"/>
          </a:xfrm>
        </p:spPr>
        <p:txBody>
          <a:bodyPr>
            <a:normAutofit lnSpcReduction="10000"/>
          </a:bodyPr>
          <a:lstStyle/>
          <a:p>
            <a:pPr lvl="0"/>
            <a:r>
              <a:rPr lang="en-US" sz="2400" dirty="0"/>
              <a:t>1 Corinthians 15:58 Therefore, my beloved brethren, be steadfast, immovable, always abounding in the work of the Lord, knowing that your labor is not in vain in the Lord.</a:t>
            </a:r>
          </a:p>
          <a:p>
            <a:pPr lvl="0"/>
            <a:r>
              <a:rPr lang="en-US" sz="2400" dirty="0"/>
              <a:t>Numbers 23:10 Let me die the death of the righteous, And let my end be like his! (Balaam)</a:t>
            </a:r>
          </a:p>
        </p:txBody>
      </p:sp>
      <p:sp>
        <p:nvSpPr>
          <p:cNvPr id="4" name="Content Placeholder 3">
            <a:extLst>
              <a:ext uri="{FF2B5EF4-FFF2-40B4-BE49-F238E27FC236}">
                <a16:creationId xmlns:a16="http://schemas.microsoft.com/office/drawing/2014/main" id="{86FB60B7-F861-8F7E-930B-BDEEF318F646}"/>
              </a:ext>
            </a:extLst>
          </p:cNvPr>
          <p:cNvSpPr>
            <a:spLocks noGrp="1"/>
          </p:cNvSpPr>
          <p:nvPr>
            <p:ph sz="half" idx="2"/>
          </p:nvPr>
        </p:nvSpPr>
        <p:spPr>
          <a:xfrm>
            <a:off x="838198" y="3769895"/>
            <a:ext cx="10942504" cy="1373605"/>
          </a:xfrm>
        </p:spPr>
        <p:txBody>
          <a:bodyPr/>
          <a:lstStyle/>
          <a:p>
            <a:r>
              <a:rPr lang="en-US" sz="2400" dirty="0"/>
              <a:t>Balaam’s First love was worldly profit</a:t>
            </a:r>
          </a:p>
          <a:p>
            <a:pPr lvl="1"/>
            <a:r>
              <a:rPr lang="en-US" sz="2400" dirty="0"/>
              <a:t>acknowledged God &amp; obeyed God’s commands out of fear</a:t>
            </a:r>
          </a:p>
          <a:p>
            <a:pPr lvl="1"/>
            <a:r>
              <a:rPr lang="en-US" sz="2400" dirty="0"/>
              <a:t>but he didn’t love God</a:t>
            </a:r>
          </a:p>
          <a:p>
            <a:pPr lvl="1"/>
            <a:endParaRPr lang="en-US" sz="2400" dirty="0"/>
          </a:p>
          <a:p>
            <a:endParaRPr lang="en-US" sz="2400" dirty="0"/>
          </a:p>
        </p:txBody>
      </p:sp>
      <p:sp>
        <p:nvSpPr>
          <p:cNvPr id="5" name="Content Placeholder 4">
            <a:extLst>
              <a:ext uri="{FF2B5EF4-FFF2-40B4-BE49-F238E27FC236}">
                <a16:creationId xmlns:a16="http://schemas.microsoft.com/office/drawing/2014/main" id="{2B3DC300-B5D1-E477-CAE1-1713D553DA76}"/>
              </a:ext>
            </a:extLst>
          </p:cNvPr>
          <p:cNvSpPr>
            <a:spLocks noGrp="1"/>
          </p:cNvSpPr>
          <p:nvPr>
            <p:ph sz="quarter" idx="13"/>
          </p:nvPr>
        </p:nvSpPr>
        <p:spPr>
          <a:xfrm>
            <a:off x="838198" y="5283199"/>
            <a:ext cx="10942503" cy="1342190"/>
          </a:xfrm>
        </p:spPr>
        <p:txBody>
          <a:bodyPr/>
          <a:lstStyle/>
          <a:p>
            <a:r>
              <a:rPr lang="en-US" sz="2400" dirty="0"/>
              <a:t>“Desires are the powers &amp; instruments of the soul by which the soul reaches out and touches everything about it.  Some things it loves and embraces, and other things it rejects with loathing.”</a:t>
            </a:r>
          </a:p>
        </p:txBody>
      </p:sp>
    </p:spTree>
    <p:extLst>
      <p:ext uri="{BB962C8B-B14F-4D97-AF65-F5344CB8AC3E}">
        <p14:creationId xmlns:p14="http://schemas.microsoft.com/office/powerpoint/2010/main" val="85796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19A5-53FE-6360-1F0D-B7EFAB77FAB3}"/>
              </a:ext>
            </a:extLst>
          </p:cNvPr>
          <p:cNvSpPr>
            <a:spLocks noGrp="1"/>
          </p:cNvSpPr>
          <p:nvPr>
            <p:ph type="title"/>
          </p:nvPr>
        </p:nvSpPr>
        <p:spPr/>
        <p:txBody>
          <a:bodyPr>
            <a:normAutofit fontScale="90000"/>
          </a:bodyPr>
          <a:lstStyle/>
          <a:p>
            <a:r>
              <a:rPr lang="en-US" b="1" dirty="0"/>
              <a:t>United with Christ means</a:t>
            </a:r>
            <a:br>
              <a:rPr lang="en-US" b="1" dirty="0"/>
            </a:br>
            <a:r>
              <a:rPr lang="en-US" b="1" dirty="0"/>
              <a:t>We find His Yoke Easy</a:t>
            </a:r>
          </a:p>
        </p:txBody>
      </p:sp>
      <p:sp>
        <p:nvSpPr>
          <p:cNvPr id="3" name="Content Placeholder 2">
            <a:extLst>
              <a:ext uri="{FF2B5EF4-FFF2-40B4-BE49-F238E27FC236}">
                <a16:creationId xmlns:a16="http://schemas.microsoft.com/office/drawing/2014/main" id="{A6198FC1-3B5D-25DB-E202-C8422D1957B2}"/>
              </a:ext>
            </a:extLst>
          </p:cNvPr>
          <p:cNvSpPr>
            <a:spLocks noGrp="1"/>
          </p:cNvSpPr>
          <p:nvPr>
            <p:ph sz="half" idx="1"/>
          </p:nvPr>
        </p:nvSpPr>
        <p:spPr>
          <a:xfrm>
            <a:off x="838199" y="2005263"/>
            <a:ext cx="10942504" cy="1286309"/>
          </a:xfrm>
        </p:spPr>
        <p:txBody>
          <a:bodyPr anchor="ctr">
            <a:normAutofit/>
          </a:bodyPr>
          <a:lstStyle/>
          <a:p>
            <a:pPr lvl="0"/>
            <a:r>
              <a:rPr lang="en-US" dirty="0"/>
              <a:t>Matthew 11:30 For My yoke is easy and My burden is light.”</a:t>
            </a:r>
          </a:p>
          <a:p>
            <a:pPr lvl="0"/>
            <a:r>
              <a:rPr lang="en-US" dirty="0"/>
              <a:t>1 John 5:3 For this is the love of God, that we keep His commandments. And His commandments are not burdensome.</a:t>
            </a:r>
          </a:p>
        </p:txBody>
      </p:sp>
      <p:sp>
        <p:nvSpPr>
          <p:cNvPr id="4" name="Content Placeholder 3">
            <a:extLst>
              <a:ext uri="{FF2B5EF4-FFF2-40B4-BE49-F238E27FC236}">
                <a16:creationId xmlns:a16="http://schemas.microsoft.com/office/drawing/2014/main" id="{7BEA5F0C-24CC-03B0-15D3-384362CA4E30}"/>
              </a:ext>
            </a:extLst>
          </p:cNvPr>
          <p:cNvSpPr>
            <a:spLocks noGrp="1"/>
          </p:cNvSpPr>
          <p:nvPr>
            <p:ph sz="half" idx="2"/>
          </p:nvPr>
        </p:nvSpPr>
        <p:spPr>
          <a:xfrm>
            <a:off x="838198" y="3429000"/>
            <a:ext cx="10942504" cy="1913022"/>
          </a:xfrm>
        </p:spPr>
        <p:txBody>
          <a:bodyPr/>
          <a:lstStyle/>
          <a:p>
            <a:r>
              <a:rPr lang="en-US" dirty="0"/>
              <a:t>Those not truly united to Christ cannot truly say "the yoke of Christ is easy and his burden is light“</a:t>
            </a:r>
          </a:p>
          <a:p>
            <a:r>
              <a:rPr lang="en-US" dirty="0"/>
              <a:t>Nor can they say "his commandments are not burdensome“</a:t>
            </a:r>
          </a:p>
          <a:p>
            <a:r>
              <a:rPr lang="en-US" dirty="0"/>
              <a:t>Nor can they say with the Psalmist, "Oh, how I love your law!“</a:t>
            </a:r>
          </a:p>
          <a:p>
            <a:r>
              <a:rPr lang="en-US" dirty="0"/>
              <a:t>They are zealous for a while, but then cold and lifeless</a:t>
            </a:r>
          </a:p>
        </p:txBody>
      </p:sp>
      <p:sp>
        <p:nvSpPr>
          <p:cNvPr id="5" name="Content Placeholder 4">
            <a:extLst>
              <a:ext uri="{FF2B5EF4-FFF2-40B4-BE49-F238E27FC236}">
                <a16:creationId xmlns:a16="http://schemas.microsoft.com/office/drawing/2014/main" id="{D04BBB3F-42C2-5A69-8077-656EB1D2B9FA}"/>
              </a:ext>
            </a:extLst>
          </p:cNvPr>
          <p:cNvSpPr>
            <a:spLocks noGrp="1"/>
          </p:cNvSpPr>
          <p:nvPr>
            <p:ph sz="quarter" idx="13"/>
          </p:nvPr>
        </p:nvSpPr>
        <p:spPr>
          <a:xfrm>
            <a:off x="838197" y="5443106"/>
            <a:ext cx="10942503" cy="1232649"/>
          </a:xfrm>
        </p:spPr>
        <p:txBody>
          <a:bodyPr/>
          <a:lstStyle/>
          <a:p>
            <a:r>
              <a:rPr lang="en-US" sz="2400" dirty="0"/>
              <a:t>“Easy Yoke” does NOT mean easy life, but</a:t>
            </a:r>
          </a:p>
          <a:p>
            <a:r>
              <a:rPr lang="en-US" sz="2400" dirty="0"/>
              <a:t>Does mean that Spiritual Truth in Christ is a comfort and joy even during trials</a:t>
            </a:r>
          </a:p>
        </p:txBody>
      </p:sp>
    </p:spTree>
    <p:extLst>
      <p:ext uri="{BB962C8B-B14F-4D97-AF65-F5344CB8AC3E}">
        <p14:creationId xmlns:p14="http://schemas.microsoft.com/office/powerpoint/2010/main" val="35500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F2DE-8BCF-759C-BEC1-D7FBB98A1A44}"/>
              </a:ext>
            </a:extLst>
          </p:cNvPr>
          <p:cNvSpPr>
            <a:spLocks noGrp="1"/>
          </p:cNvSpPr>
          <p:nvPr>
            <p:ph type="title"/>
          </p:nvPr>
        </p:nvSpPr>
        <p:spPr/>
        <p:txBody>
          <a:bodyPr>
            <a:normAutofit fontScale="90000"/>
          </a:bodyPr>
          <a:lstStyle/>
          <a:p>
            <a:r>
              <a:rPr lang="en-US" b="1" dirty="0"/>
              <a:t>United with Christ means</a:t>
            </a:r>
            <a:br>
              <a:rPr lang="en-US" b="1" dirty="0"/>
            </a:br>
            <a:r>
              <a:rPr lang="en-US" b="1" dirty="0"/>
              <a:t>Our Appetite is for Heavenly Things </a:t>
            </a:r>
            <a:endParaRPr lang="en-US" dirty="0"/>
          </a:p>
        </p:txBody>
      </p:sp>
      <p:sp>
        <p:nvSpPr>
          <p:cNvPr id="3" name="Content Placeholder 2">
            <a:extLst>
              <a:ext uri="{FF2B5EF4-FFF2-40B4-BE49-F238E27FC236}">
                <a16:creationId xmlns:a16="http://schemas.microsoft.com/office/drawing/2014/main" id="{64465E9B-4A46-C6BF-6907-BE5E1FF6B909}"/>
              </a:ext>
            </a:extLst>
          </p:cNvPr>
          <p:cNvSpPr>
            <a:spLocks noGrp="1"/>
          </p:cNvSpPr>
          <p:nvPr>
            <p:ph sz="half" idx="1"/>
          </p:nvPr>
        </p:nvSpPr>
        <p:spPr/>
        <p:txBody>
          <a:bodyPr>
            <a:normAutofit/>
          </a:bodyPr>
          <a:lstStyle/>
          <a:p>
            <a:pPr marL="342900" lvl="0" indent="-342900">
              <a:buFont typeface="Arial" panose="020B0604020202020204" pitchFamily="34" charset="0"/>
              <a:buChar char="•"/>
            </a:pPr>
            <a:r>
              <a:rPr lang="en-US" dirty="0"/>
              <a:t>Psalms 34:8-9 Oh, taste and see that the LORD is good;</a:t>
            </a:r>
            <a:br>
              <a:rPr lang="en-US" dirty="0"/>
            </a:br>
            <a:r>
              <a:rPr lang="en-US" dirty="0"/>
              <a:t>Blessed is the man who trusts in Him!</a:t>
            </a:r>
            <a:br>
              <a:rPr lang="en-US" dirty="0"/>
            </a:br>
            <a:r>
              <a:rPr lang="en-US" dirty="0"/>
              <a:t>Oh, fear the LORD, you His saints!</a:t>
            </a:r>
            <a:br>
              <a:rPr lang="en-US" dirty="0"/>
            </a:br>
            <a:r>
              <a:rPr lang="en-US" dirty="0"/>
              <a:t>There is no want to those who fear Him.</a:t>
            </a:r>
          </a:p>
          <a:p>
            <a:pPr marL="342900" lvl="0" indent="-342900">
              <a:buFont typeface="Arial" panose="020B0604020202020204" pitchFamily="34" charset="0"/>
              <a:buChar char="•"/>
            </a:pPr>
            <a:r>
              <a:rPr lang="en-US" dirty="0"/>
              <a:t>Revelation 2:4-5 I have this against you, that you have left your first love. Remember therefore from where you have fallen; repent and do the first works,</a:t>
            </a:r>
          </a:p>
        </p:txBody>
      </p:sp>
      <p:sp>
        <p:nvSpPr>
          <p:cNvPr id="10" name="Content Placeholder 9">
            <a:extLst>
              <a:ext uri="{FF2B5EF4-FFF2-40B4-BE49-F238E27FC236}">
                <a16:creationId xmlns:a16="http://schemas.microsoft.com/office/drawing/2014/main" id="{14AE1968-47D3-823E-5240-70AB993C0BAD}"/>
              </a:ext>
            </a:extLst>
          </p:cNvPr>
          <p:cNvSpPr>
            <a:spLocks noGrp="1"/>
          </p:cNvSpPr>
          <p:nvPr>
            <p:ph sz="half" idx="2"/>
          </p:nvPr>
        </p:nvSpPr>
        <p:spPr>
          <a:xfrm>
            <a:off x="838199" y="4083728"/>
            <a:ext cx="10942504" cy="2156651"/>
          </a:xfrm>
        </p:spPr>
        <p:txBody>
          <a:bodyPr/>
          <a:lstStyle/>
          <a:p>
            <a:r>
              <a:rPr lang="en-US" dirty="0"/>
              <a:t>Even in spiritually dark times, the soul remembers the Joy of the Lord</a:t>
            </a:r>
          </a:p>
          <a:p>
            <a:r>
              <a:rPr lang="en-US" dirty="0"/>
              <a:t>Longing to be restored to a healthy appetite</a:t>
            </a:r>
          </a:p>
          <a:p>
            <a:r>
              <a:rPr lang="en-US" dirty="0"/>
              <a:t>A sin-sick soul, like a physically sick body, may have no appetite.</a:t>
            </a:r>
          </a:p>
          <a:p>
            <a:pPr lvl="1"/>
            <a:r>
              <a:rPr lang="en-US" dirty="0"/>
              <a:t>The illness must be addressed to restore the appetite</a:t>
            </a:r>
          </a:p>
          <a:p>
            <a:pPr lvl="1"/>
            <a:r>
              <a:rPr lang="en-US" dirty="0"/>
              <a:t>“Repent and Do the First Works!”</a:t>
            </a:r>
          </a:p>
        </p:txBody>
      </p:sp>
    </p:spTree>
    <p:extLst>
      <p:ext uri="{BB962C8B-B14F-4D97-AF65-F5344CB8AC3E}">
        <p14:creationId xmlns:p14="http://schemas.microsoft.com/office/powerpoint/2010/main" val="259408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77ED-ADED-CE69-6F96-F4B2E08D194B}"/>
              </a:ext>
            </a:extLst>
          </p:cNvPr>
          <p:cNvSpPr>
            <a:spLocks noGrp="1"/>
          </p:cNvSpPr>
          <p:nvPr>
            <p:ph type="title"/>
          </p:nvPr>
        </p:nvSpPr>
        <p:spPr/>
        <p:txBody>
          <a:bodyPr>
            <a:normAutofit fontScale="90000"/>
          </a:bodyPr>
          <a:lstStyle/>
          <a:p>
            <a:r>
              <a:rPr lang="en-US" b="1" dirty="0"/>
              <a:t>United with Christ means</a:t>
            </a:r>
            <a:br>
              <a:rPr lang="en-US" b="1" dirty="0"/>
            </a:br>
            <a:r>
              <a:rPr lang="en-US" b="1" dirty="0"/>
              <a:t>Your Treasure Is in Heaven</a:t>
            </a:r>
            <a:endParaRPr lang="en-US" dirty="0"/>
          </a:p>
        </p:txBody>
      </p:sp>
      <p:sp>
        <p:nvSpPr>
          <p:cNvPr id="3" name="Content Placeholder 2">
            <a:extLst>
              <a:ext uri="{FF2B5EF4-FFF2-40B4-BE49-F238E27FC236}">
                <a16:creationId xmlns:a16="http://schemas.microsoft.com/office/drawing/2014/main" id="{ED96A040-B9F2-DEA2-2553-9151E0341A6C}"/>
              </a:ext>
            </a:extLst>
          </p:cNvPr>
          <p:cNvSpPr>
            <a:spLocks noGrp="1"/>
          </p:cNvSpPr>
          <p:nvPr>
            <p:ph sz="half" idx="1"/>
          </p:nvPr>
        </p:nvSpPr>
        <p:spPr/>
        <p:txBody>
          <a:bodyPr>
            <a:normAutofit/>
          </a:bodyPr>
          <a:lstStyle/>
          <a:p>
            <a:pPr lvl="0"/>
            <a:r>
              <a:rPr lang="en-US" sz="2400" dirty="0"/>
              <a:t>Matthew 6:21 For where your treasure is, there your heart will be also.</a:t>
            </a:r>
          </a:p>
        </p:txBody>
      </p:sp>
      <p:sp>
        <p:nvSpPr>
          <p:cNvPr id="7" name="Content Placeholder 6">
            <a:extLst>
              <a:ext uri="{FF2B5EF4-FFF2-40B4-BE49-F238E27FC236}">
                <a16:creationId xmlns:a16="http://schemas.microsoft.com/office/drawing/2014/main" id="{C2FE6253-ABC3-EBAC-0A58-96DB0F20908F}"/>
              </a:ext>
            </a:extLst>
          </p:cNvPr>
          <p:cNvSpPr>
            <a:spLocks noGrp="1"/>
          </p:cNvSpPr>
          <p:nvPr>
            <p:ph sz="half" idx="2"/>
          </p:nvPr>
        </p:nvSpPr>
        <p:spPr/>
        <p:txBody>
          <a:bodyPr/>
          <a:lstStyle/>
          <a:p>
            <a:r>
              <a:rPr lang="en-US" dirty="0"/>
              <a:t>Everyone spends a lot of time on their favorite Treasures</a:t>
            </a:r>
          </a:p>
          <a:p>
            <a:r>
              <a:rPr lang="en-US" dirty="0"/>
              <a:t>If your “treasure” is in this world (children, money, safety) you are carnally minded</a:t>
            </a:r>
          </a:p>
          <a:p>
            <a:r>
              <a:rPr lang="en-US" dirty="0"/>
              <a:t>If your “treasure” is in Heaven (eternal life, body of Christ, God’s Holiness &amp; reputation) you are spiritually minded</a:t>
            </a:r>
          </a:p>
        </p:txBody>
      </p:sp>
      <p:sp>
        <p:nvSpPr>
          <p:cNvPr id="4" name="Content Placeholder 3">
            <a:extLst>
              <a:ext uri="{FF2B5EF4-FFF2-40B4-BE49-F238E27FC236}">
                <a16:creationId xmlns:a16="http://schemas.microsoft.com/office/drawing/2014/main" id="{17804148-5295-E5E5-BF7D-F6F923C96A15}"/>
              </a:ext>
            </a:extLst>
          </p:cNvPr>
          <p:cNvSpPr>
            <a:spLocks noGrp="1"/>
          </p:cNvSpPr>
          <p:nvPr>
            <p:ph sz="quarter" idx="13"/>
          </p:nvPr>
        </p:nvSpPr>
        <p:spPr/>
        <p:txBody>
          <a:bodyPr/>
          <a:lstStyle/>
          <a:p>
            <a:r>
              <a:rPr lang="en-US" dirty="0"/>
              <a:t>What do you think about most?</a:t>
            </a:r>
          </a:p>
          <a:p>
            <a:r>
              <a:rPr lang="en-US" dirty="0"/>
              <a:t>What do you spend the most time maintaining and protecting?</a:t>
            </a:r>
          </a:p>
          <a:p>
            <a:r>
              <a:rPr lang="en-US" dirty="0"/>
              <a:t>What is crowding out your heavenly treasure?</a:t>
            </a:r>
          </a:p>
        </p:txBody>
      </p:sp>
    </p:spTree>
    <p:extLst>
      <p:ext uri="{BB962C8B-B14F-4D97-AF65-F5344CB8AC3E}">
        <p14:creationId xmlns:p14="http://schemas.microsoft.com/office/powerpoint/2010/main" val="223259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4A12-A549-311A-8CED-39BAF29E0E4D}"/>
              </a:ext>
            </a:extLst>
          </p:cNvPr>
          <p:cNvSpPr>
            <a:spLocks noGrp="1"/>
          </p:cNvSpPr>
          <p:nvPr>
            <p:ph type="title"/>
          </p:nvPr>
        </p:nvSpPr>
        <p:spPr/>
        <p:txBody>
          <a:bodyPr>
            <a:normAutofit fontScale="90000"/>
          </a:bodyPr>
          <a:lstStyle/>
          <a:p>
            <a:r>
              <a:rPr lang="en-US" b="1" dirty="0"/>
              <a:t>United with Christ means </a:t>
            </a:r>
            <a:br>
              <a:rPr lang="en-US" b="1" dirty="0"/>
            </a:br>
            <a:r>
              <a:rPr lang="en-US" b="1" dirty="0"/>
              <a:t>Victory over Temptation</a:t>
            </a:r>
            <a:endParaRPr lang="en-US" dirty="0"/>
          </a:p>
        </p:txBody>
      </p:sp>
      <p:sp>
        <p:nvSpPr>
          <p:cNvPr id="3" name="Content Placeholder 2">
            <a:extLst>
              <a:ext uri="{FF2B5EF4-FFF2-40B4-BE49-F238E27FC236}">
                <a16:creationId xmlns:a16="http://schemas.microsoft.com/office/drawing/2014/main" id="{9811C4F2-75F5-CE8B-3328-384D17D94D3A}"/>
              </a:ext>
            </a:extLst>
          </p:cNvPr>
          <p:cNvSpPr>
            <a:spLocks noGrp="1"/>
          </p:cNvSpPr>
          <p:nvPr>
            <p:ph sz="half" idx="1"/>
          </p:nvPr>
        </p:nvSpPr>
        <p:spPr>
          <a:xfrm>
            <a:off x="838199" y="1904205"/>
            <a:ext cx="10942504" cy="1358800"/>
          </a:xfrm>
        </p:spPr>
        <p:txBody>
          <a:bodyPr anchor="ctr">
            <a:normAutofit lnSpcReduction="10000"/>
          </a:bodyPr>
          <a:lstStyle/>
          <a:p>
            <a:pPr lvl="0"/>
            <a:r>
              <a:rPr lang="en-US" sz="2400" dirty="0"/>
              <a:t>1 Corinthians 10:13 No temptation has overtaken you except such as is common to man; but God is faithful, who will not allow you to be tempted beyond what you are able, but with the temptation will also make the way of escape, that you may be able to bear it.</a:t>
            </a:r>
          </a:p>
        </p:txBody>
      </p:sp>
      <p:sp>
        <p:nvSpPr>
          <p:cNvPr id="7" name="Content Placeholder 6">
            <a:extLst>
              <a:ext uri="{FF2B5EF4-FFF2-40B4-BE49-F238E27FC236}">
                <a16:creationId xmlns:a16="http://schemas.microsoft.com/office/drawing/2014/main" id="{AC03BC97-4726-EA35-E2FF-71B6F70CB27D}"/>
              </a:ext>
            </a:extLst>
          </p:cNvPr>
          <p:cNvSpPr>
            <a:spLocks noGrp="1"/>
          </p:cNvSpPr>
          <p:nvPr>
            <p:ph sz="quarter" idx="13"/>
          </p:nvPr>
        </p:nvSpPr>
        <p:spPr>
          <a:xfrm>
            <a:off x="838198" y="4953795"/>
            <a:ext cx="10942503" cy="1719722"/>
          </a:xfrm>
        </p:spPr>
        <p:txBody>
          <a:bodyPr/>
          <a:lstStyle/>
          <a:p>
            <a:r>
              <a:rPr lang="en-US" dirty="0"/>
              <a:t>Watchfulness – Recognize and expect temptation.  Don’t underestimate its power.  Find the Lie.</a:t>
            </a:r>
          </a:p>
          <a:p>
            <a:r>
              <a:rPr lang="en-US" dirty="0"/>
              <a:t>Prayer – Remember He who is in you is greater than the world</a:t>
            </a:r>
          </a:p>
          <a:p>
            <a:r>
              <a:rPr lang="en-US" dirty="0"/>
              <a:t>Faith – Believe God’s word over the Lies</a:t>
            </a:r>
          </a:p>
          <a:p>
            <a:r>
              <a:rPr lang="en-US" dirty="0"/>
              <a:t>Self-Examination – Don’t trust your comfort.  Don’t trust your fear.</a:t>
            </a:r>
          </a:p>
        </p:txBody>
      </p:sp>
      <p:sp>
        <p:nvSpPr>
          <p:cNvPr id="9" name="Content Placeholder 8">
            <a:extLst>
              <a:ext uri="{FF2B5EF4-FFF2-40B4-BE49-F238E27FC236}">
                <a16:creationId xmlns:a16="http://schemas.microsoft.com/office/drawing/2014/main" id="{E25AD360-5ABF-E841-F692-552109B7B75E}"/>
              </a:ext>
            </a:extLst>
          </p:cNvPr>
          <p:cNvSpPr>
            <a:spLocks noGrp="1"/>
          </p:cNvSpPr>
          <p:nvPr>
            <p:ph sz="half" idx="2"/>
          </p:nvPr>
        </p:nvSpPr>
        <p:spPr>
          <a:xfrm>
            <a:off x="838198" y="3429000"/>
            <a:ext cx="10942504" cy="1358800"/>
          </a:xfrm>
        </p:spPr>
        <p:txBody>
          <a:bodyPr/>
          <a:lstStyle/>
          <a:p>
            <a:r>
              <a:rPr lang="en-US" sz="2400" dirty="0"/>
              <a:t>Spiritual Forces will teach blasphemous thoughts against God &amp; Christ</a:t>
            </a:r>
          </a:p>
          <a:p>
            <a:r>
              <a:rPr lang="en-US" sz="2400" dirty="0"/>
              <a:t>Flesh will present sensual desires &amp; appetites</a:t>
            </a:r>
          </a:p>
          <a:p>
            <a:r>
              <a:rPr lang="en-US" sz="2400" dirty="0"/>
              <a:t>World will allure with promise of popularity, pleasure, power, possessions</a:t>
            </a:r>
          </a:p>
        </p:txBody>
      </p:sp>
    </p:spTree>
    <p:extLst>
      <p:ext uri="{BB962C8B-B14F-4D97-AF65-F5344CB8AC3E}">
        <p14:creationId xmlns:p14="http://schemas.microsoft.com/office/powerpoint/2010/main" val="225979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2858-F7E7-C8E6-F67F-A7EB502A2951}"/>
              </a:ext>
            </a:extLst>
          </p:cNvPr>
          <p:cNvSpPr>
            <a:spLocks noGrp="1"/>
          </p:cNvSpPr>
          <p:nvPr>
            <p:ph type="title"/>
          </p:nvPr>
        </p:nvSpPr>
        <p:spPr/>
        <p:txBody>
          <a:bodyPr>
            <a:normAutofit fontScale="90000"/>
          </a:bodyPr>
          <a:lstStyle/>
          <a:p>
            <a:r>
              <a:rPr lang="en-US" b="1" dirty="0"/>
              <a:t>United with Christ means</a:t>
            </a:r>
            <a:br>
              <a:rPr lang="en-US" b="1" dirty="0"/>
            </a:br>
            <a:r>
              <a:rPr lang="en-US" b="1" dirty="0"/>
              <a:t>We Present </a:t>
            </a:r>
            <a:r>
              <a:rPr lang="en-US" b="1"/>
              <a:t>our </a:t>
            </a:r>
            <a:r>
              <a:rPr lang="en-US" b="1" dirty="0"/>
              <a:t>Members to God</a:t>
            </a:r>
            <a:endParaRPr lang="en-US" dirty="0"/>
          </a:p>
        </p:txBody>
      </p:sp>
      <p:sp>
        <p:nvSpPr>
          <p:cNvPr id="3" name="Content Placeholder 2">
            <a:extLst>
              <a:ext uri="{FF2B5EF4-FFF2-40B4-BE49-F238E27FC236}">
                <a16:creationId xmlns:a16="http://schemas.microsoft.com/office/drawing/2014/main" id="{30EA2C54-1DAC-B444-4EBD-B1E0F2734FFD}"/>
              </a:ext>
            </a:extLst>
          </p:cNvPr>
          <p:cNvSpPr>
            <a:spLocks noGrp="1"/>
          </p:cNvSpPr>
          <p:nvPr>
            <p:ph sz="half" idx="1"/>
          </p:nvPr>
        </p:nvSpPr>
        <p:spPr>
          <a:xfrm>
            <a:off x="838199" y="1904205"/>
            <a:ext cx="10942504" cy="1336300"/>
          </a:xfrm>
        </p:spPr>
        <p:txBody>
          <a:bodyPr>
            <a:normAutofit/>
          </a:bodyPr>
          <a:lstStyle/>
          <a:p>
            <a:pPr lvl="0"/>
            <a:r>
              <a:rPr lang="en-US" sz="2400"/>
              <a:t>Romans 6:13 And do not present your members as instruments of unrighteousness to sin, but present yourselves to God as being alive from the dead, and your members as instruments of righteousness to God.</a:t>
            </a:r>
            <a:endParaRPr lang="en-US" sz="2400" dirty="0"/>
          </a:p>
        </p:txBody>
      </p:sp>
      <p:sp>
        <p:nvSpPr>
          <p:cNvPr id="4" name="Content Placeholder 3">
            <a:extLst>
              <a:ext uri="{FF2B5EF4-FFF2-40B4-BE49-F238E27FC236}">
                <a16:creationId xmlns:a16="http://schemas.microsoft.com/office/drawing/2014/main" id="{E1D57D4A-CAFF-E6B5-2FAC-13851C7F1E2B}"/>
              </a:ext>
            </a:extLst>
          </p:cNvPr>
          <p:cNvSpPr>
            <a:spLocks noGrp="1"/>
          </p:cNvSpPr>
          <p:nvPr>
            <p:ph sz="half" idx="2"/>
          </p:nvPr>
        </p:nvSpPr>
        <p:spPr>
          <a:xfrm>
            <a:off x="838199" y="3429000"/>
            <a:ext cx="10942504" cy="2779295"/>
          </a:xfrm>
        </p:spPr>
        <p:txBody>
          <a:bodyPr/>
          <a:lstStyle/>
          <a:p>
            <a:r>
              <a:rPr lang="en-US" sz="2400" dirty="0"/>
              <a:t>If our desires and minds are fixed on Christ and spiritual things, our minds will be under constant charge</a:t>
            </a:r>
          </a:p>
          <a:p>
            <a:r>
              <a:rPr lang="en-US" sz="2400" dirty="0"/>
              <a:t>We must keep diligent watch against all things with which vanity tempts us</a:t>
            </a:r>
          </a:p>
          <a:p>
            <a:r>
              <a:rPr lang="en-US" sz="2400" dirty="0"/>
              <a:t>Without determination to keep desires and minds fixed on Christ, we cannot mortify sin effectively</a:t>
            </a:r>
          </a:p>
          <a:p>
            <a:r>
              <a:rPr lang="en-US" sz="2400" dirty="0"/>
              <a:t>This is why Paul connects setting minds on things above with putting sin to death</a:t>
            </a:r>
          </a:p>
        </p:txBody>
      </p:sp>
    </p:spTree>
    <p:extLst>
      <p:ext uri="{BB962C8B-B14F-4D97-AF65-F5344CB8AC3E}">
        <p14:creationId xmlns:p14="http://schemas.microsoft.com/office/powerpoint/2010/main" val="1263442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ABD-09A2-4803-D230-AC57EB287D87}"/>
              </a:ext>
            </a:extLst>
          </p:cNvPr>
          <p:cNvSpPr>
            <a:spLocks noGrp="1"/>
          </p:cNvSpPr>
          <p:nvPr>
            <p:ph type="title"/>
          </p:nvPr>
        </p:nvSpPr>
        <p:spPr/>
        <p:txBody>
          <a:bodyPr>
            <a:normAutofit/>
          </a:bodyPr>
          <a:lstStyle/>
          <a:p>
            <a:r>
              <a:rPr lang="en-US" b="1"/>
              <a:t>Nature of True Union - Summary</a:t>
            </a:r>
            <a:endParaRPr lang="en-US" dirty="0"/>
          </a:p>
        </p:txBody>
      </p:sp>
      <p:sp>
        <p:nvSpPr>
          <p:cNvPr id="3" name="Content Placeholder 2">
            <a:extLst>
              <a:ext uri="{FF2B5EF4-FFF2-40B4-BE49-F238E27FC236}">
                <a16:creationId xmlns:a16="http://schemas.microsoft.com/office/drawing/2014/main" id="{832577F7-3F8A-8BAC-56C7-3C41392092B1}"/>
              </a:ext>
            </a:extLst>
          </p:cNvPr>
          <p:cNvSpPr>
            <a:spLocks noGrp="1"/>
          </p:cNvSpPr>
          <p:nvPr>
            <p:ph sz="half" idx="1"/>
          </p:nvPr>
        </p:nvSpPr>
        <p:spPr>
          <a:xfrm>
            <a:off x="838199" y="1904204"/>
            <a:ext cx="10942504" cy="4320133"/>
          </a:xfrm>
        </p:spPr>
        <p:txBody>
          <a:bodyPr>
            <a:normAutofit/>
          </a:bodyPr>
          <a:lstStyle/>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Firm and Stable</a:t>
            </a:r>
            <a:r>
              <a:rPr lang="en-US" altLang="en-US" sz="2400" dirty="0">
                <a:latin typeface="Arial" panose="020B0604020202020204" pitchFamily="34" charset="0"/>
              </a:rPr>
              <a:t> - Not temporary like morning dew, but steadfast and immovable </a:t>
            </a: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Healthy Appetite</a:t>
            </a:r>
            <a:r>
              <a:rPr lang="en-US" altLang="en-US" sz="2400" dirty="0">
                <a:latin typeface="Arial" panose="020B0604020202020204" pitchFamily="34" charset="0"/>
              </a:rPr>
              <a:t> - Always hungry and thirsty for spiritual things, like a healthy person craves food </a:t>
            </a: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Mind Always Filled</a:t>
            </a:r>
            <a:r>
              <a:rPr lang="en-US" altLang="en-US" sz="2400" dirty="0">
                <a:latin typeface="Arial" panose="020B0604020202020204" pitchFamily="34" charset="0"/>
              </a:rPr>
              <a:t> - Constantly thinking about Christ and spiritual things because that's where treasure is </a:t>
            </a: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Victorious Against Temptation</a:t>
            </a:r>
            <a:r>
              <a:rPr lang="en-US" altLang="en-US" sz="2400" dirty="0">
                <a:latin typeface="Arial" panose="020B0604020202020204" pitchFamily="34" charset="0"/>
              </a:rPr>
              <a:t> - Prevails over Satan, flesh, and world's attempts to draw away </a:t>
            </a: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Defense Against Vanity</a:t>
            </a:r>
            <a:r>
              <a:rPr lang="en-US" altLang="en-US" sz="2400" dirty="0">
                <a:latin typeface="Arial" panose="020B0604020202020204" pitchFamily="34" charset="0"/>
              </a:rPr>
              <a:t> - Protected against the mind's tendency to wander to worthless things </a:t>
            </a:r>
          </a:p>
          <a:p>
            <a:pPr marL="3429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739633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6183-4E4F-99DB-AA51-057751D19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F4417-BC09-F0BA-1F34-1ABC849DEDA9}"/>
              </a:ext>
            </a:extLst>
          </p:cNvPr>
          <p:cNvSpPr>
            <a:spLocks noGrp="1"/>
          </p:cNvSpPr>
          <p:nvPr>
            <p:ph type="title"/>
          </p:nvPr>
        </p:nvSpPr>
        <p:spPr/>
        <p:txBody>
          <a:bodyPr/>
          <a:lstStyle/>
          <a:p>
            <a:r>
              <a:rPr lang="en-US" dirty="0"/>
              <a:t>Lesson 15 </a:t>
            </a:r>
            <a:r>
              <a:rPr dirty="0"/>
              <a:t>Memory Verse</a:t>
            </a:r>
          </a:p>
        </p:txBody>
      </p:sp>
      <p:sp>
        <p:nvSpPr>
          <p:cNvPr id="3" name="Content Placeholder 2">
            <a:extLst>
              <a:ext uri="{FF2B5EF4-FFF2-40B4-BE49-F238E27FC236}">
                <a16:creationId xmlns:a16="http://schemas.microsoft.com/office/drawing/2014/main" id="{65AA41D8-DBBD-9404-85AD-C3201A8916DD}"/>
              </a:ext>
            </a:extLst>
          </p:cNvPr>
          <p:cNvSpPr>
            <a:spLocks noGrp="1"/>
          </p:cNvSpPr>
          <p:nvPr>
            <p:ph idx="1"/>
          </p:nvPr>
        </p:nvSpPr>
        <p:spPr/>
        <p:txBody>
          <a:bodyPr>
            <a:normAutofit/>
          </a:bodyPr>
          <a:lstStyle/>
          <a:p>
            <a:pPr marL="0" indent="0">
              <a:buNone/>
            </a:pPr>
            <a:r>
              <a:rPr lang="en-US" sz="3600" dirty="0">
                <a:solidFill>
                  <a:srgbClr val="FF0000"/>
                </a:solidFill>
              </a:rPr>
              <a:t>The Soul United to Christ and to Spiritual Things</a:t>
            </a:r>
          </a:p>
          <a:p>
            <a:pPr marL="0" indent="0">
              <a:buNone/>
            </a:pPr>
            <a:endParaRPr lang="en-US" sz="3600" dirty="0">
              <a:solidFill>
                <a:srgbClr val="FF0000"/>
              </a:solidFill>
            </a:endParaRPr>
          </a:p>
          <a:p>
            <a:pPr marL="0" indent="0">
              <a:buNone/>
            </a:pPr>
            <a:r>
              <a:rPr lang="en-US" sz="3600" dirty="0"/>
              <a:t>1 Corinthians 15:58 Therefore, my beloved brethren, be steadfast, immovable, always abounding in the work of the Lord, knowing that your labor is not in vain in the Lord.</a:t>
            </a:r>
          </a:p>
        </p:txBody>
      </p:sp>
    </p:spTree>
    <p:extLst>
      <p:ext uri="{BB962C8B-B14F-4D97-AF65-F5344CB8AC3E}">
        <p14:creationId xmlns:p14="http://schemas.microsoft.com/office/powerpoint/2010/main" val="26738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dirty="0"/>
              <a:t>Lesson 3 Memory Verse</a:t>
            </a:r>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a:t>
            </a:r>
            <a:r>
              <a:rPr lang="en-US" sz="4300" dirty="0"/>
              <a:t>faith</a:t>
            </a:r>
            <a:r>
              <a:rPr lang="en-US" sz="4000" dirty="0"/>
              <a:t>.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Autofit/>
          </a:bodyPr>
          <a:lstStyle/>
          <a:p>
            <a:pPr marL="0" indent="0">
              <a:buNone/>
            </a:pPr>
            <a:r>
              <a:rPr lang="en-US" sz="3200" dirty="0">
                <a:solidFill>
                  <a:srgbClr val="FF0000"/>
                </a:solidFill>
              </a:rPr>
              <a:t>The Objects of Spiritual Thoughts</a:t>
            </a:r>
          </a:p>
          <a:p>
            <a:pPr marL="0" indent="0">
              <a:buNone/>
            </a:pPr>
            <a:endParaRPr lang="en-US" sz="1600" dirty="0"/>
          </a:p>
          <a:p>
            <a:pPr marL="0" indent="0">
              <a:buNone/>
            </a:pPr>
            <a:r>
              <a:rPr lang="en-US" sz="3200" dirty="0"/>
              <a:t>Philippians 4:8</a:t>
            </a:r>
          </a:p>
          <a:p>
            <a:pPr marL="0" indent="0">
              <a:buNone/>
            </a:pPr>
            <a:endParaRPr lang="en-US" sz="1600" dirty="0"/>
          </a:p>
          <a:p>
            <a:pPr marL="0" indent="0">
              <a:buNone/>
            </a:pPr>
            <a:r>
              <a:rPr lang="en-US" sz="32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normAutofit/>
          </a:bodyPr>
          <a:lstStyle/>
          <a:p>
            <a:pPr marL="0" indent="0">
              <a:buNone/>
            </a:pPr>
            <a:r>
              <a:rPr lang="en-US" sz="3600" dirty="0">
                <a:solidFill>
                  <a:srgbClr val="FF0000"/>
                </a:solidFill>
              </a:rPr>
              <a:t>How to Meditate on Heavenly Things</a:t>
            </a:r>
          </a:p>
          <a:p>
            <a:endParaRPr lang="en-US" sz="3200" dirty="0"/>
          </a:p>
          <a:p>
            <a:pPr marL="0" indent="0">
              <a:buNone/>
            </a:pPr>
            <a:r>
              <a:rPr lang="en-US" sz="3200" dirty="0"/>
              <a:t>Joshua 1:8</a:t>
            </a:r>
          </a:p>
          <a:p>
            <a:pPr marL="0" indent="0">
              <a:buNone/>
            </a:pPr>
            <a:r>
              <a:rPr sz="3200" dirty="0"/>
              <a:t>"This Book of the Law shall not depart from your mouth, but you shall meditate in it day and night, that you may observe to do according to all that is written in it. For then you will make your way prosperous, and then you will have good success."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Memory Verse</a:t>
            </a:r>
            <a:endParaRPr dirty="0"/>
          </a:p>
        </p:txBody>
      </p:sp>
      <p:sp>
        <p:nvSpPr>
          <p:cNvPr id="3" name="Content Placeholder 2"/>
          <p:cNvSpPr>
            <a:spLocks noGrp="1"/>
          </p:cNvSpPr>
          <p:nvPr>
            <p:ph idx="1"/>
          </p:nvPr>
        </p:nvSpPr>
        <p:spPr/>
        <p:txBody>
          <a:bodyPr>
            <a:normAutofit/>
          </a:bodyPr>
          <a:lstStyle/>
          <a:p>
            <a:pPr marL="0" indent="0">
              <a:buNone/>
            </a:pPr>
            <a:r>
              <a:rPr lang="en-US" sz="4000" dirty="0">
                <a:solidFill>
                  <a:srgbClr val="FF0000"/>
                </a:solidFill>
              </a:rPr>
              <a:t>Spiritual Thoughts of God &amp; Christ</a:t>
            </a:r>
          </a:p>
          <a:p>
            <a:pPr marL="0" indent="0">
              <a:buNone/>
            </a:pPr>
            <a:endParaRPr lang="en-US" sz="4000" dirty="0">
              <a:solidFill>
                <a:srgbClr val="FF0000"/>
              </a:solidFill>
            </a:endParaRPr>
          </a:p>
          <a:p>
            <a:pPr marL="0" indent="0">
              <a:buNone/>
            </a:pPr>
            <a:r>
              <a:rPr lang="en-US" sz="4000" dirty="0"/>
              <a:t>Isaiah 26:3 </a:t>
            </a:r>
          </a:p>
          <a:p>
            <a:pPr marL="0" indent="0">
              <a:buNone/>
            </a:pPr>
            <a:r>
              <a:rPr lang="en-US" sz="4000" dirty="0"/>
              <a:t>You will keep him in perfect peace,</a:t>
            </a:r>
            <a:br>
              <a:rPr lang="en-US" sz="4000" dirty="0"/>
            </a:br>
            <a:r>
              <a:rPr lang="en-US" sz="4000" dirty="0"/>
              <a:t>Whose mind is stayed on You,</a:t>
            </a:r>
            <a:br>
              <a:rPr lang="en-US" sz="4000" dirty="0"/>
            </a:br>
            <a:r>
              <a:rPr lang="en-US" sz="4000" dirty="0"/>
              <a:t>Because he trusts in You.</a:t>
            </a:r>
            <a:endParaRP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dirty="0"/>
              <a:t>Lesson 7 Memory Verse</a:t>
            </a:r>
            <a:endParaRPr dirty="0"/>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normAutofit/>
          </a:bodyPr>
          <a:lstStyle/>
          <a:p>
            <a:pPr marL="0" indent="0">
              <a:buNone/>
            </a:pPr>
            <a:r>
              <a:rPr lang="en-US" sz="3600" dirty="0">
                <a:solidFill>
                  <a:srgbClr val="FF0000"/>
                </a:solidFill>
              </a:rPr>
              <a:t>Helps for Meditating on God</a:t>
            </a:r>
          </a:p>
          <a:p>
            <a:pPr marL="0" indent="0">
              <a:buNone/>
            </a:pPr>
            <a:endParaRPr lang="en-US" sz="3600" dirty="0">
              <a:solidFill>
                <a:srgbClr val="FF0000"/>
              </a:solidFill>
            </a:endParaRPr>
          </a:p>
          <a:p>
            <a:pPr marL="0" indent="0">
              <a:buNone/>
            </a:pPr>
            <a:r>
              <a:rPr lang="en-US" sz="3600" dirty="0"/>
              <a:t>Psalms 19:14 </a:t>
            </a:r>
          </a:p>
          <a:p>
            <a:pPr marL="0" indent="0">
              <a:buNone/>
            </a:pPr>
            <a:r>
              <a:rPr lang="en-US" sz="3600" dirty="0"/>
              <a:t>Let the words of my mouth and the meditation of my heart Be acceptable in Your sight,</a:t>
            </a:r>
            <a:br>
              <a:rPr lang="en-US" sz="3600" dirty="0"/>
            </a:br>
            <a:r>
              <a:rPr lang="en-US" sz="3600" dirty="0"/>
              <a:t>O LORD, my strength and my Redeemer.</a:t>
            </a:r>
            <a:endParaRPr lang="en-US" sz="3600" dirty="0">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30A2-4E56-B9DF-FF40-4321B0E5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FFD-39E7-219C-851F-54295249B303}"/>
              </a:ext>
            </a:extLst>
          </p:cNvPr>
          <p:cNvSpPr>
            <a:spLocks noGrp="1"/>
          </p:cNvSpPr>
          <p:nvPr>
            <p:ph type="title"/>
          </p:nvPr>
        </p:nvSpPr>
        <p:spPr/>
        <p:txBody>
          <a:bodyPr/>
          <a:lstStyle/>
          <a:p>
            <a:r>
              <a:rPr lang="en-US" dirty="0"/>
              <a:t>Lesson 8 Memory Verse</a:t>
            </a:r>
            <a:endParaRPr dirty="0"/>
          </a:p>
        </p:txBody>
      </p:sp>
      <p:sp>
        <p:nvSpPr>
          <p:cNvPr id="3" name="Content Placeholder 2">
            <a:extLst>
              <a:ext uri="{FF2B5EF4-FFF2-40B4-BE49-F238E27FC236}">
                <a16:creationId xmlns:a16="http://schemas.microsoft.com/office/drawing/2014/main" id="{9B42A8B7-6E02-3070-E633-722FAEBC8878}"/>
              </a:ext>
            </a:extLst>
          </p:cNvPr>
          <p:cNvSpPr>
            <a:spLocks noGrp="1"/>
          </p:cNvSpPr>
          <p:nvPr>
            <p:ph idx="1"/>
          </p:nvPr>
        </p:nvSpPr>
        <p:spPr/>
        <p:txBody>
          <a:bodyPr>
            <a:normAutofit/>
          </a:bodyPr>
          <a:lstStyle/>
          <a:p>
            <a:pPr marL="0" indent="0">
              <a:buNone/>
            </a:pPr>
            <a:r>
              <a:rPr lang="en-US" sz="3600" dirty="0">
                <a:solidFill>
                  <a:srgbClr val="FF0000"/>
                </a:solidFill>
              </a:rPr>
              <a:t>How God Calls Our Hearts from the World</a:t>
            </a:r>
          </a:p>
          <a:p>
            <a:pPr marL="0" indent="0">
              <a:buNone/>
            </a:pPr>
            <a:endParaRPr lang="en-US" sz="3600" dirty="0">
              <a:solidFill>
                <a:srgbClr val="FF0000"/>
              </a:solidFill>
            </a:endParaRPr>
          </a:p>
          <a:p>
            <a:pPr marL="0" indent="0">
              <a:buNone/>
            </a:pPr>
            <a:r>
              <a:rPr lang="en-US" sz="3600" dirty="0"/>
              <a:t>1 John 2:15</a:t>
            </a:r>
          </a:p>
          <a:p>
            <a:pPr marL="0" indent="0">
              <a:buNone/>
            </a:pPr>
            <a:endParaRPr lang="en-US" sz="3600" dirty="0"/>
          </a:p>
          <a:p>
            <a:pPr marL="0" indent="0">
              <a:buNone/>
            </a:pPr>
            <a:r>
              <a:rPr lang="en-US" sz="3600" i="1" dirty="0"/>
              <a:t>Do not love the world or the things in the world.  If anyone loves the world, the love of the Father is not in him.</a:t>
            </a:r>
          </a:p>
        </p:txBody>
      </p:sp>
    </p:spTree>
    <p:extLst>
      <p:ext uri="{BB962C8B-B14F-4D97-AF65-F5344CB8AC3E}">
        <p14:creationId xmlns:p14="http://schemas.microsoft.com/office/powerpoint/2010/main" val="128567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21858</TotalTime>
  <Words>1648</Words>
  <Application>Microsoft Office PowerPoint</Application>
  <PresentationFormat>Widescreen</PresentationFormat>
  <Paragraphs>137</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Wingdings</vt:lpstr>
      <vt:lpstr>Office Theme</vt:lpstr>
      <vt:lpstr>The Soul United to Christ and to Spiritual Things</vt:lpstr>
      <vt:lpstr>Lesson 1 Memory Verse</vt:lpstr>
      <vt:lpstr>Lesson 2 Memory Verse</vt:lpstr>
      <vt:lpstr>Lesson 3 Memory Verse</vt:lpstr>
      <vt:lpstr>Lesson 4 Memory Verse</vt:lpstr>
      <vt:lpstr>Lesson 5 Memory Verse</vt:lpstr>
      <vt:lpstr>Lesson 6 Memory Verse</vt:lpstr>
      <vt:lpstr>Lesson 7 Memory Verse</vt:lpstr>
      <vt:lpstr>Lesson 8 Memory Verse</vt:lpstr>
      <vt:lpstr>Lesson 9 Memory Verse</vt:lpstr>
      <vt:lpstr>Lesson 10 Memory Verse</vt:lpstr>
      <vt:lpstr>Lesson 11 Memory Verse</vt:lpstr>
      <vt:lpstr>Lesson 12 Memory Verse</vt:lpstr>
      <vt:lpstr>Lesson 13 Memory Verse</vt:lpstr>
      <vt:lpstr>Lesson 14 Memory Verse</vt:lpstr>
      <vt:lpstr>Lesson 15 Memory Verse</vt:lpstr>
      <vt:lpstr>United with Christ means Your Soul Love is Steadfast towards God</vt:lpstr>
      <vt:lpstr>United with Christ means We find His Yoke Easy</vt:lpstr>
      <vt:lpstr>United with Christ means Our Appetite is for Heavenly Things </vt:lpstr>
      <vt:lpstr>United with Christ means Your Treasure Is in Heaven</vt:lpstr>
      <vt:lpstr>United with Christ means  Victory over Temptation</vt:lpstr>
      <vt:lpstr>United with Christ means We Present our Members to God</vt:lpstr>
      <vt:lpstr>Nature of True Union - Summary</vt:lpstr>
      <vt:lpstr>Lesson 15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18</cp:revision>
  <dcterms:created xsi:type="dcterms:W3CDTF">2025-01-30T19:27:50Z</dcterms:created>
  <dcterms:modified xsi:type="dcterms:W3CDTF">2025-07-06T13:53:47Z</dcterms:modified>
</cp:coreProperties>
</file>