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EA8259-812A-4A30-B307-693463C31906}" v="124" dt="2025-07-19T15:39:46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2772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 Gregory" userId="a7bfa114233000dd" providerId="LiveId" clId="{CDEA8259-812A-4A30-B307-693463C31906}"/>
    <pc:docChg chg="undo redo custSel addSld modSld">
      <pc:chgData name="Rob Gregory" userId="a7bfa114233000dd" providerId="LiveId" clId="{CDEA8259-812A-4A30-B307-693463C31906}" dt="2025-07-19T15:41:06.686" v="867" actId="122"/>
      <pc:docMkLst>
        <pc:docMk/>
      </pc:docMkLst>
      <pc:sldChg chg="addSp modSp mod">
        <pc:chgData name="Rob Gregory" userId="a7bfa114233000dd" providerId="LiveId" clId="{CDEA8259-812A-4A30-B307-693463C31906}" dt="2025-07-19T15:24:17.675" v="667" actId="20577"/>
        <pc:sldMkLst>
          <pc:docMk/>
          <pc:sldMk cId="0" sldId="257"/>
        </pc:sldMkLst>
        <pc:spChg chg="add mod">
          <ac:chgData name="Rob Gregory" userId="a7bfa114233000dd" providerId="LiveId" clId="{CDEA8259-812A-4A30-B307-693463C31906}" dt="2025-07-19T15:18:32.774" v="550" actId="948"/>
          <ac:spMkLst>
            <pc:docMk/>
            <pc:sldMk cId="0" sldId="257"/>
            <ac:spMk id="4" creationId="{158C2933-9B0E-1B54-976A-CFD7174B052C}"/>
          </ac:spMkLst>
        </pc:spChg>
        <pc:graphicFrameChg chg="mod">
          <ac:chgData name="Rob Gregory" userId="a7bfa114233000dd" providerId="LiveId" clId="{CDEA8259-812A-4A30-B307-693463C31906}" dt="2025-07-19T15:24:17.675" v="667" actId="20577"/>
          <ac:graphicFrameMkLst>
            <pc:docMk/>
            <pc:sldMk cId="0" sldId="257"/>
            <ac:graphicFrameMk id="5" creationId="{DB1D1D1C-6DD6-722D-1868-7FFC5A95F7EB}"/>
          </ac:graphicFrameMkLst>
        </pc:graphicFrameChg>
      </pc:sldChg>
      <pc:sldChg chg="modSp mod">
        <pc:chgData name="Rob Gregory" userId="a7bfa114233000dd" providerId="LiveId" clId="{CDEA8259-812A-4A30-B307-693463C31906}" dt="2025-07-19T15:00:55.618" v="132" actId="20577"/>
        <pc:sldMkLst>
          <pc:docMk/>
          <pc:sldMk cId="0" sldId="258"/>
        </pc:sldMkLst>
        <pc:spChg chg="mod">
          <ac:chgData name="Rob Gregory" userId="a7bfa114233000dd" providerId="LiveId" clId="{CDEA8259-812A-4A30-B307-693463C31906}" dt="2025-07-19T14:21:19.158" v="45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Rob Gregory" userId="a7bfa114233000dd" providerId="LiveId" clId="{CDEA8259-812A-4A30-B307-693463C31906}" dt="2025-07-19T15:00:55.618" v="132" actId="20577"/>
          <ac:spMkLst>
            <pc:docMk/>
            <pc:sldMk cId="0" sldId="258"/>
            <ac:spMk id="7" creationId="{00000000-0000-0000-0000-000000000000}"/>
          </ac:spMkLst>
        </pc:spChg>
      </pc:sldChg>
      <pc:sldChg chg="modSp mod">
        <pc:chgData name="Rob Gregory" userId="a7bfa114233000dd" providerId="LiveId" clId="{CDEA8259-812A-4A30-B307-693463C31906}" dt="2025-07-19T15:01:20.032" v="153" actId="20577"/>
        <pc:sldMkLst>
          <pc:docMk/>
          <pc:sldMk cId="0" sldId="259"/>
        </pc:sldMkLst>
        <pc:spChg chg="mod">
          <ac:chgData name="Rob Gregory" userId="a7bfa114233000dd" providerId="LiveId" clId="{CDEA8259-812A-4A30-B307-693463C31906}" dt="2025-07-19T14:21:31.516" v="49" actId="20577"/>
          <ac:spMkLst>
            <pc:docMk/>
            <pc:sldMk cId="0" sldId="259"/>
            <ac:spMk id="2" creationId="{00000000-0000-0000-0000-000000000000}"/>
          </ac:spMkLst>
        </pc:spChg>
        <pc:spChg chg="mod">
          <ac:chgData name="Rob Gregory" userId="a7bfa114233000dd" providerId="LiveId" clId="{CDEA8259-812A-4A30-B307-693463C31906}" dt="2025-07-19T15:01:20.032" v="153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Rob Gregory" userId="a7bfa114233000dd" providerId="LiveId" clId="{CDEA8259-812A-4A30-B307-693463C31906}" dt="2025-07-19T15:06:15.083" v="440" actId="14100"/>
        <pc:sldMkLst>
          <pc:docMk/>
          <pc:sldMk cId="0" sldId="260"/>
        </pc:sldMkLst>
        <pc:spChg chg="mod">
          <ac:chgData name="Rob Gregory" userId="a7bfa114233000dd" providerId="LiveId" clId="{CDEA8259-812A-4A30-B307-693463C31906}" dt="2025-07-19T14:22:30.321" v="74" actId="14100"/>
          <ac:spMkLst>
            <pc:docMk/>
            <pc:sldMk cId="0" sldId="260"/>
            <ac:spMk id="2" creationId="{00000000-0000-0000-0000-000000000000}"/>
          </ac:spMkLst>
        </pc:spChg>
        <pc:spChg chg="mod">
          <ac:chgData name="Rob Gregory" userId="a7bfa114233000dd" providerId="LiveId" clId="{CDEA8259-812A-4A30-B307-693463C31906}" dt="2025-07-19T15:06:15.083" v="440" actId="14100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Rob Gregory" userId="a7bfa114233000dd" providerId="LiveId" clId="{CDEA8259-812A-4A30-B307-693463C31906}" dt="2025-07-19T14:22:18.796" v="73" actId="6549"/>
        <pc:sldMkLst>
          <pc:docMk/>
          <pc:sldMk cId="0" sldId="261"/>
        </pc:sldMkLst>
        <pc:spChg chg="mod">
          <ac:chgData name="Rob Gregory" userId="a7bfa114233000dd" providerId="LiveId" clId="{CDEA8259-812A-4A30-B307-693463C31906}" dt="2025-07-19T14:22:18.796" v="73" actId="6549"/>
          <ac:spMkLst>
            <pc:docMk/>
            <pc:sldMk cId="0" sldId="261"/>
            <ac:spMk id="2" creationId="{00000000-0000-0000-0000-000000000000}"/>
          </ac:spMkLst>
        </pc:spChg>
      </pc:sldChg>
      <pc:sldChg chg="modSp mod">
        <pc:chgData name="Rob Gregory" userId="a7bfa114233000dd" providerId="LiveId" clId="{CDEA8259-812A-4A30-B307-693463C31906}" dt="2025-07-19T15:09:26.389" v="445" actId="113"/>
        <pc:sldMkLst>
          <pc:docMk/>
          <pc:sldMk cId="0" sldId="263"/>
        </pc:sldMkLst>
        <pc:spChg chg="mod">
          <ac:chgData name="Rob Gregory" userId="a7bfa114233000dd" providerId="LiveId" clId="{CDEA8259-812A-4A30-B307-693463C31906}" dt="2025-07-19T14:22:44.166" v="75" actId="20577"/>
          <ac:spMkLst>
            <pc:docMk/>
            <pc:sldMk cId="0" sldId="263"/>
            <ac:spMk id="2" creationId="{00000000-0000-0000-0000-000000000000}"/>
          </ac:spMkLst>
        </pc:spChg>
        <pc:spChg chg="mod">
          <ac:chgData name="Rob Gregory" userId="a7bfa114233000dd" providerId="LiveId" clId="{CDEA8259-812A-4A30-B307-693463C31906}" dt="2025-07-19T15:09:26.389" v="445" actId="113"/>
          <ac:spMkLst>
            <pc:docMk/>
            <pc:sldMk cId="0" sldId="263"/>
            <ac:spMk id="3" creationId="{00000000-0000-0000-0000-000000000000}"/>
          </ac:spMkLst>
        </pc:spChg>
      </pc:sldChg>
      <pc:sldChg chg="addSp delSp modSp new mod setBg">
        <pc:chgData name="Rob Gregory" userId="a7bfa114233000dd" providerId="LiveId" clId="{CDEA8259-812A-4A30-B307-693463C31906}" dt="2025-07-19T15:41:06.686" v="867" actId="122"/>
        <pc:sldMkLst>
          <pc:docMk/>
          <pc:sldMk cId="2237053079" sldId="264"/>
        </pc:sldMkLst>
        <pc:spChg chg="mod">
          <ac:chgData name="Rob Gregory" userId="a7bfa114233000dd" providerId="LiveId" clId="{CDEA8259-812A-4A30-B307-693463C31906}" dt="2025-07-19T15:41:06.686" v="867" actId="122"/>
          <ac:spMkLst>
            <pc:docMk/>
            <pc:sldMk cId="2237053079" sldId="264"/>
            <ac:spMk id="2" creationId="{AC30B8B2-BFB3-C890-B9D9-186A628D6D0D}"/>
          </ac:spMkLst>
        </pc:spChg>
        <pc:spChg chg="del mod">
          <ac:chgData name="Rob Gregory" userId="a7bfa114233000dd" providerId="LiveId" clId="{CDEA8259-812A-4A30-B307-693463C31906}" dt="2025-07-19T15:30:23.530" v="775" actId="26606"/>
          <ac:spMkLst>
            <pc:docMk/>
            <pc:sldMk cId="2237053079" sldId="264"/>
            <ac:spMk id="3" creationId="{2D5EA67B-F3DA-3AD1-B664-6DBB515BAD06}"/>
          </ac:spMkLst>
        </pc:spChg>
        <pc:spChg chg="add">
          <ac:chgData name="Rob Gregory" userId="a7bfa114233000dd" providerId="LiveId" clId="{CDEA8259-812A-4A30-B307-693463C31906}" dt="2025-07-19T15:28:20.994" v="705"/>
          <ac:spMkLst>
            <pc:docMk/>
            <pc:sldMk cId="2237053079" sldId="264"/>
            <ac:spMk id="4" creationId="{9983ECE6-88D2-0360-348E-04353C3DBD25}"/>
          </ac:spMkLst>
        </pc:spChg>
        <pc:spChg chg="add del">
          <ac:chgData name="Rob Gregory" userId="a7bfa114233000dd" providerId="LiveId" clId="{CDEA8259-812A-4A30-B307-693463C31906}" dt="2025-07-19T15:31:10.291" v="782" actId="26606"/>
          <ac:spMkLst>
            <pc:docMk/>
            <pc:sldMk cId="2237053079" sldId="264"/>
            <ac:spMk id="9" creationId="{2E442304-DDBD-4F7B-8017-36BCC863FB40}"/>
          </ac:spMkLst>
        </pc:spChg>
        <pc:spChg chg="add del">
          <ac:chgData name="Rob Gregory" userId="a7bfa114233000dd" providerId="LiveId" clId="{CDEA8259-812A-4A30-B307-693463C31906}" dt="2025-07-19T15:31:10.291" v="782" actId="26606"/>
          <ac:spMkLst>
            <pc:docMk/>
            <pc:sldMk cId="2237053079" sldId="264"/>
            <ac:spMk id="11" creationId="{5E107275-3853-46FD-A241-DE4355A42675}"/>
          </ac:spMkLst>
        </pc:spChg>
        <pc:spChg chg="add del">
          <ac:chgData name="Rob Gregory" userId="a7bfa114233000dd" providerId="LiveId" clId="{CDEA8259-812A-4A30-B307-693463C31906}" dt="2025-07-19T15:35:50.306" v="824" actId="26606"/>
          <ac:spMkLst>
            <pc:docMk/>
            <pc:sldMk cId="2237053079" sldId="264"/>
            <ac:spMk id="16" creationId="{2659FDB4-FCBE-4A89-B46D-43D4FA54464D}"/>
          </ac:spMkLst>
        </pc:spChg>
        <pc:spChg chg="add del">
          <ac:chgData name="Rob Gregory" userId="a7bfa114233000dd" providerId="LiveId" clId="{CDEA8259-812A-4A30-B307-693463C31906}" dt="2025-07-19T15:35:34.700" v="810" actId="26606"/>
          <ac:spMkLst>
            <pc:docMk/>
            <pc:sldMk cId="2237053079" sldId="264"/>
            <ac:spMk id="23" creationId="{DCC231C8-C761-4B31-9B1C-C6D19248C6B3}"/>
          </ac:spMkLst>
        </pc:spChg>
        <pc:spChg chg="add del">
          <ac:chgData name="Rob Gregory" userId="a7bfa114233000dd" providerId="LiveId" clId="{CDEA8259-812A-4A30-B307-693463C31906}" dt="2025-07-19T15:35:40.753" v="818" actId="26606"/>
          <ac:spMkLst>
            <pc:docMk/>
            <pc:sldMk cId="2237053079" sldId="264"/>
            <ac:spMk id="24" creationId="{B50AB553-2A96-4A92-96F2-93548E096954}"/>
          </ac:spMkLst>
        </pc:spChg>
        <pc:spChg chg="add del">
          <ac:chgData name="Rob Gregory" userId="a7bfa114233000dd" providerId="LiveId" clId="{CDEA8259-812A-4A30-B307-693463C31906}" dt="2025-07-19T15:35:36.349" v="812" actId="26606"/>
          <ac:spMkLst>
            <pc:docMk/>
            <pc:sldMk cId="2237053079" sldId="264"/>
            <ac:spMk id="26" creationId="{2659FDB4-FCBE-4A89-B46D-43D4FA54464D}"/>
          </ac:spMkLst>
        </pc:spChg>
        <pc:spChg chg="add del">
          <ac:chgData name="Rob Gregory" userId="a7bfa114233000dd" providerId="LiveId" clId="{CDEA8259-812A-4A30-B307-693463C31906}" dt="2025-07-19T15:35:42.858" v="820" actId="26606"/>
          <ac:spMkLst>
            <pc:docMk/>
            <pc:sldMk cId="2237053079" sldId="264"/>
            <ac:spMk id="27" creationId="{AAD0DBB9-1A4B-4391-81D4-CB19F9AB918A}"/>
          </ac:spMkLst>
        </pc:spChg>
        <pc:spChg chg="add del">
          <ac:chgData name="Rob Gregory" userId="a7bfa114233000dd" providerId="LiveId" clId="{CDEA8259-812A-4A30-B307-693463C31906}" dt="2025-07-19T15:35:37.495" v="814" actId="26606"/>
          <ac:spMkLst>
            <pc:docMk/>
            <pc:sldMk cId="2237053079" sldId="264"/>
            <ac:spMk id="28" creationId="{2659FDB4-FCBE-4A89-B46D-43D4FA54464D}"/>
          </ac:spMkLst>
        </pc:spChg>
        <pc:spChg chg="add del">
          <ac:chgData name="Rob Gregory" userId="a7bfa114233000dd" providerId="LiveId" clId="{CDEA8259-812A-4A30-B307-693463C31906}" dt="2025-07-19T15:35:42.858" v="820" actId="26606"/>
          <ac:spMkLst>
            <pc:docMk/>
            <pc:sldMk cId="2237053079" sldId="264"/>
            <ac:spMk id="30" creationId="{BACC6370-2D7E-4714-9D71-7542949D7D5D}"/>
          </ac:spMkLst>
        </pc:spChg>
        <pc:spChg chg="add del">
          <ac:chgData name="Rob Gregory" userId="a7bfa114233000dd" providerId="LiveId" clId="{CDEA8259-812A-4A30-B307-693463C31906}" dt="2025-07-19T15:35:39.159" v="816" actId="26606"/>
          <ac:spMkLst>
            <pc:docMk/>
            <pc:sldMk cId="2237053079" sldId="264"/>
            <ac:spMk id="31" creationId="{DCC231C8-C761-4B31-9B1C-C6D19248C6B3}"/>
          </ac:spMkLst>
        </pc:spChg>
        <pc:spChg chg="add del">
          <ac:chgData name="Rob Gregory" userId="a7bfa114233000dd" providerId="LiveId" clId="{CDEA8259-812A-4A30-B307-693463C31906}" dt="2025-07-19T15:35:42.858" v="820" actId="26606"/>
          <ac:spMkLst>
            <pc:docMk/>
            <pc:sldMk cId="2237053079" sldId="264"/>
            <ac:spMk id="32" creationId="{F68B3F68-107C-434F-AA38-110D5EA91B85}"/>
          </ac:spMkLst>
        </pc:spChg>
        <pc:spChg chg="add del">
          <ac:chgData name="Rob Gregory" userId="a7bfa114233000dd" providerId="LiveId" clId="{CDEA8259-812A-4A30-B307-693463C31906}" dt="2025-07-19T15:35:42.858" v="820" actId="26606"/>
          <ac:spMkLst>
            <pc:docMk/>
            <pc:sldMk cId="2237053079" sldId="264"/>
            <ac:spMk id="33" creationId="{063BBA22-50EA-4C4D-BE05-F1CE4E63AA56}"/>
          </ac:spMkLst>
        </pc:spChg>
        <pc:spChg chg="add del">
          <ac:chgData name="Rob Gregory" userId="a7bfa114233000dd" providerId="LiveId" clId="{CDEA8259-812A-4A30-B307-693463C31906}" dt="2025-07-19T15:35:46.209" v="822" actId="26606"/>
          <ac:spMkLst>
            <pc:docMk/>
            <pc:sldMk cId="2237053079" sldId="264"/>
            <ac:spMk id="35" creationId="{7D144591-E9E9-4209-8701-3BB48A917D51}"/>
          </ac:spMkLst>
        </pc:spChg>
        <pc:spChg chg="add del">
          <ac:chgData name="Rob Gregory" userId="a7bfa114233000dd" providerId="LiveId" clId="{CDEA8259-812A-4A30-B307-693463C31906}" dt="2025-07-19T15:35:50.306" v="824" actId="26606"/>
          <ac:spMkLst>
            <pc:docMk/>
            <pc:sldMk cId="2237053079" sldId="264"/>
            <ac:spMk id="37" creationId="{2659FDB4-FCBE-4A89-B46D-43D4FA54464D}"/>
          </ac:spMkLst>
        </pc:spChg>
        <pc:graphicFrameChg chg="add mod modGraphic">
          <ac:chgData name="Rob Gregory" userId="a7bfa114233000dd" providerId="LiveId" clId="{CDEA8259-812A-4A30-B307-693463C31906}" dt="2025-07-19T15:40:21.953" v="837" actId="403"/>
          <ac:graphicFrameMkLst>
            <pc:docMk/>
            <pc:sldMk cId="2237053079" sldId="264"/>
            <ac:graphicFrameMk id="5" creationId="{9EB5F592-DFD5-CD70-29BB-7670F957870E}"/>
          </ac:graphicFrameMkLst>
        </pc:graphicFrameChg>
        <pc:picChg chg="add del">
          <ac:chgData name="Rob Gregory" userId="a7bfa114233000dd" providerId="LiveId" clId="{CDEA8259-812A-4A30-B307-693463C31906}" dt="2025-07-19T15:35:40.753" v="818" actId="26606"/>
          <ac:picMkLst>
            <pc:docMk/>
            <pc:sldMk cId="2237053079" sldId="264"/>
            <ac:picMk id="20" creationId="{FA83B5D1-0966-8FCF-C41B-BEEE4B563BC7}"/>
          </ac:picMkLst>
        </pc:picChg>
        <pc:cxnChg chg="add del">
          <ac:chgData name="Rob Gregory" userId="a7bfa114233000dd" providerId="LiveId" clId="{CDEA8259-812A-4A30-B307-693463C31906}" dt="2025-07-19T15:35:50.306" v="824" actId="26606"/>
          <ac:cxnSpMkLst>
            <pc:docMk/>
            <pc:sldMk cId="2237053079" sldId="264"/>
            <ac:cxnSpMk id="18" creationId="{C8F51B3F-8331-4E4A-AE96-D47B1006EEAD}"/>
          </ac:cxnSpMkLst>
        </pc:cxnChg>
        <pc:cxnChg chg="add del">
          <ac:chgData name="Rob Gregory" userId="a7bfa114233000dd" providerId="LiveId" clId="{CDEA8259-812A-4A30-B307-693463C31906}" dt="2025-07-19T15:35:36.349" v="812" actId="26606"/>
          <ac:cxnSpMkLst>
            <pc:docMk/>
            <pc:sldMk cId="2237053079" sldId="264"/>
            <ac:cxnSpMk id="25" creationId="{C8F51B3F-8331-4E4A-AE96-D47B1006EEAD}"/>
          </ac:cxnSpMkLst>
        </pc:cxnChg>
        <pc:cxnChg chg="add del">
          <ac:chgData name="Rob Gregory" userId="a7bfa114233000dd" providerId="LiveId" clId="{CDEA8259-812A-4A30-B307-693463C31906}" dt="2025-07-19T15:35:37.495" v="814" actId="26606"/>
          <ac:cxnSpMkLst>
            <pc:docMk/>
            <pc:sldMk cId="2237053079" sldId="264"/>
            <ac:cxnSpMk id="29" creationId="{C8F51B3F-8331-4E4A-AE96-D47B1006EEAD}"/>
          </ac:cxnSpMkLst>
        </pc:cxnChg>
        <pc:cxnChg chg="add del">
          <ac:chgData name="Rob Gregory" userId="a7bfa114233000dd" providerId="LiveId" clId="{CDEA8259-812A-4A30-B307-693463C31906}" dt="2025-07-19T15:35:50.306" v="824" actId="26606"/>
          <ac:cxnSpMkLst>
            <pc:docMk/>
            <pc:sldMk cId="2237053079" sldId="264"/>
            <ac:cxnSpMk id="38" creationId="{C8F51B3F-8331-4E4A-AE96-D47B1006EEAD}"/>
          </ac:cxnSpMkLst>
        </pc:cxn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8FA997-BF71-4D4B-9E2C-E731CEA55F46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ADA06C-B247-4629-83F1-B61308E26C5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“Providence is best discerned when it is pondered.” – John Flavel</a:t>
          </a:r>
        </a:p>
      </dgm:t>
    </dgm:pt>
    <dgm:pt modelId="{90C59C10-C471-47D8-8232-F00566C90AA1}" type="parTrans" cxnId="{77493D61-A78C-4415-9EF4-3402FC7EC161}">
      <dgm:prSet/>
      <dgm:spPr/>
      <dgm:t>
        <a:bodyPr/>
        <a:lstStyle/>
        <a:p>
          <a:endParaRPr lang="en-US"/>
        </a:p>
      </dgm:t>
    </dgm:pt>
    <dgm:pt modelId="{82F68D10-B059-41FF-8A81-CE73D94F21B9}" type="sibTrans" cxnId="{77493D61-A78C-4415-9EF4-3402FC7EC16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4BB8C99-3C37-4EBD-8593-83D77B1CF3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Reflecting strengthens faith, gratitude, and obedience</a:t>
          </a:r>
        </a:p>
      </dgm:t>
    </dgm:pt>
    <dgm:pt modelId="{775E26B7-E518-4034-A7AB-41CC2213EDB6}" type="parTrans" cxnId="{A74A6454-11A2-4787-AEC6-325BA0838D6D}">
      <dgm:prSet/>
      <dgm:spPr/>
      <dgm:t>
        <a:bodyPr/>
        <a:lstStyle/>
        <a:p>
          <a:endParaRPr lang="en-US"/>
        </a:p>
      </dgm:t>
    </dgm:pt>
    <dgm:pt modelId="{8A640242-569D-436F-A8B0-05D97DB24EBF}" type="sibTrans" cxnId="{A74A6454-11A2-4787-AEC6-325BA0838D6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7FFBF41-C058-438B-941E-6B9296FB00F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This is an act of worship, not just intellectual study – God demands our praise.</a:t>
          </a:r>
        </a:p>
      </dgm:t>
    </dgm:pt>
    <dgm:pt modelId="{6AF668CA-3599-44BF-ABA7-6C544FD5258A}" type="parTrans" cxnId="{CDD6B1D2-6654-4DA4-88E8-68F22D1C0775}">
      <dgm:prSet/>
      <dgm:spPr/>
      <dgm:t>
        <a:bodyPr/>
        <a:lstStyle/>
        <a:p>
          <a:endParaRPr lang="en-US"/>
        </a:p>
      </dgm:t>
    </dgm:pt>
    <dgm:pt modelId="{5BB721E6-CB4A-4F2B-B40D-35DC151B81FC}" type="sibTrans" cxnId="{CDD6B1D2-6654-4DA4-88E8-68F22D1C077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68F2EB6-A2DC-43B7-AD4F-677C4B048E8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Scripture is full of examples of saints considering the work of God?</a:t>
          </a:r>
        </a:p>
      </dgm:t>
    </dgm:pt>
    <dgm:pt modelId="{41799120-0D68-421C-B04D-CE6B952E36FD}" type="parTrans" cxnId="{4D440BCB-B036-484D-8496-C93BBDE1523D}">
      <dgm:prSet/>
      <dgm:spPr/>
      <dgm:t>
        <a:bodyPr/>
        <a:lstStyle/>
        <a:p>
          <a:endParaRPr lang="en-US"/>
        </a:p>
      </dgm:t>
    </dgm:pt>
    <dgm:pt modelId="{FDAE4A16-211F-4080-93D9-C3B9572912FC}" type="sibTrans" cxnId="{4D440BCB-B036-484D-8496-C93BBDE1523D}">
      <dgm:prSet/>
      <dgm:spPr/>
      <dgm:t>
        <a:bodyPr/>
        <a:lstStyle/>
        <a:p>
          <a:endParaRPr lang="en-US"/>
        </a:p>
      </dgm:t>
    </dgm:pt>
    <dgm:pt modelId="{B6AFC443-EAFC-47EE-B972-3D96AD5571D1}" type="pres">
      <dgm:prSet presAssocID="{158FA997-BF71-4D4B-9E2C-E731CEA55F46}" presName="root" presStyleCnt="0">
        <dgm:presLayoutVars>
          <dgm:dir/>
          <dgm:resizeHandles val="exact"/>
        </dgm:presLayoutVars>
      </dgm:prSet>
      <dgm:spPr/>
    </dgm:pt>
    <dgm:pt modelId="{2121207B-859C-449F-922B-3EEAE704188E}" type="pres">
      <dgm:prSet presAssocID="{158FA997-BF71-4D4B-9E2C-E731CEA55F46}" presName="container" presStyleCnt="0">
        <dgm:presLayoutVars>
          <dgm:dir/>
          <dgm:resizeHandles val="exact"/>
        </dgm:presLayoutVars>
      </dgm:prSet>
      <dgm:spPr/>
    </dgm:pt>
    <dgm:pt modelId="{BFC4D599-69FB-40B8-B95F-D20CC769D7D5}" type="pres">
      <dgm:prSet presAssocID="{71ADA06C-B247-4629-83F1-B61308E26C56}" presName="compNode" presStyleCnt="0"/>
      <dgm:spPr/>
    </dgm:pt>
    <dgm:pt modelId="{69D187E4-7EE5-4443-92CB-641CAE73F33B}" type="pres">
      <dgm:prSet presAssocID="{71ADA06C-B247-4629-83F1-B61308E26C56}" presName="iconBgRect" presStyleLbl="bgShp" presStyleIdx="0" presStyleCnt="4"/>
      <dgm:spPr/>
    </dgm:pt>
    <dgm:pt modelId="{7D5A0558-FB96-4863-AB80-C9F29307B8C3}" type="pres">
      <dgm:prSet presAssocID="{71ADA06C-B247-4629-83F1-B61308E26C5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rt Lock"/>
        </a:ext>
      </dgm:extLst>
    </dgm:pt>
    <dgm:pt modelId="{5A667149-6E14-4F67-B90A-5E9F362E4B22}" type="pres">
      <dgm:prSet presAssocID="{71ADA06C-B247-4629-83F1-B61308E26C56}" presName="spaceRect" presStyleCnt="0"/>
      <dgm:spPr/>
    </dgm:pt>
    <dgm:pt modelId="{95C42E40-C6D7-4DD9-A854-79B7D8898F96}" type="pres">
      <dgm:prSet presAssocID="{71ADA06C-B247-4629-83F1-B61308E26C56}" presName="textRect" presStyleLbl="revTx" presStyleIdx="0" presStyleCnt="4">
        <dgm:presLayoutVars>
          <dgm:chMax val="1"/>
          <dgm:chPref val="1"/>
        </dgm:presLayoutVars>
      </dgm:prSet>
      <dgm:spPr/>
    </dgm:pt>
    <dgm:pt modelId="{510E15C1-CC6E-4025-B4FA-4DDE4E409AB7}" type="pres">
      <dgm:prSet presAssocID="{82F68D10-B059-41FF-8A81-CE73D94F21B9}" presName="sibTrans" presStyleLbl="sibTrans2D1" presStyleIdx="0" presStyleCnt="0"/>
      <dgm:spPr/>
    </dgm:pt>
    <dgm:pt modelId="{2969079C-8643-4B22-BE22-C6302A5FC477}" type="pres">
      <dgm:prSet presAssocID="{04BB8C99-3C37-4EBD-8593-83D77B1CF393}" presName="compNode" presStyleCnt="0"/>
      <dgm:spPr/>
    </dgm:pt>
    <dgm:pt modelId="{AD3E314D-E516-4919-8587-24C4A88C317D}" type="pres">
      <dgm:prSet presAssocID="{04BB8C99-3C37-4EBD-8593-83D77B1CF393}" presName="iconBgRect" presStyleLbl="bgShp" presStyleIdx="1" presStyleCnt="4"/>
      <dgm:spPr/>
    </dgm:pt>
    <dgm:pt modelId="{1EE96362-F40C-42ED-818C-C7A4710B5C9B}" type="pres">
      <dgm:prSet presAssocID="{04BB8C99-3C37-4EBD-8593-83D77B1CF39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8BA44BB4-8491-47F3-BB86-15C24DB3936D}" type="pres">
      <dgm:prSet presAssocID="{04BB8C99-3C37-4EBD-8593-83D77B1CF393}" presName="spaceRect" presStyleCnt="0"/>
      <dgm:spPr/>
    </dgm:pt>
    <dgm:pt modelId="{DE014ACD-C14C-4B3E-AB72-BD38C68693C5}" type="pres">
      <dgm:prSet presAssocID="{04BB8C99-3C37-4EBD-8593-83D77B1CF393}" presName="textRect" presStyleLbl="revTx" presStyleIdx="1" presStyleCnt="4">
        <dgm:presLayoutVars>
          <dgm:chMax val="1"/>
          <dgm:chPref val="1"/>
        </dgm:presLayoutVars>
      </dgm:prSet>
      <dgm:spPr/>
    </dgm:pt>
    <dgm:pt modelId="{10DFB274-6696-4A67-87A5-7854AE20AFA5}" type="pres">
      <dgm:prSet presAssocID="{8A640242-569D-436F-A8B0-05D97DB24EBF}" presName="sibTrans" presStyleLbl="sibTrans2D1" presStyleIdx="0" presStyleCnt="0"/>
      <dgm:spPr/>
    </dgm:pt>
    <dgm:pt modelId="{B0576138-B22C-46C5-BAC5-C98DF5F89DF3}" type="pres">
      <dgm:prSet presAssocID="{C7FFBF41-C058-438B-941E-6B9296FB00FC}" presName="compNode" presStyleCnt="0"/>
      <dgm:spPr/>
    </dgm:pt>
    <dgm:pt modelId="{32BC568F-A554-4199-A66E-47A47D9CDCCE}" type="pres">
      <dgm:prSet presAssocID="{C7FFBF41-C058-438B-941E-6B9296FB00FC}" presName="iconBgRect" presStyleLbl="bgShp" presStyleIdx="2" presStyleCnt="4"/>
      <dgm:spPr/>
    </dgm:pt>
    <dgm:pt modelId="{FE7FD727-5EEA-4407-B36F-1DD270FA1585}" type="pres">
      <dgm:prSet presAssocID="{C7FFBF41-C058-438B-941E-6B9296FB00F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ductor"/>
        </a:ext>
      </dgm:extLst>
    </dgm:pt>
    <dgm:pt modelId="{92DA0392-9CC0-4BF4-B2E7-D70B68541C9D}" type="pres">
      <dgm:prSet presAssocID="{C7FFBF41-C058-438B-941E-6B9296FB00FC}" presName="spaceRect" presStyleCnt="0"/>
      <dgm:spPr/>
    </dgm:pt>
    <dgm:pt modelId="{7B91C0B0-46B3-45E4-8B93-5B74AA3BEAD7}" type="pres">
      <dgm:prSet presAssocID="{C7FFBF41-C058-438B-941E-6B9296FB00FC}" presName="textRect" presStyleLbl="revTx" presStyleIdx="2" presStyleCnt="4">
        <dgm:presLayoutVars>
          <dgm:chMax val="1"/>
          <dgm:chPref val="1"/>
        </dgm:presLayoutVars>
      </dgm:prSet>
      <dgm:spPr/>
    </dgm:pt>
    <dgm:pt modelId="{B4673D3E-E9F4-4000-9840-AA83F728BD44}" type="pres">
      <dgm:prSet presAssocID="{5BB721E6-CB4A-4F2B-B40D-35DC151B81FC}" presName="sibTrans" presStyleLbl="sibTrans2D1" presStyleIdx="0" presStyleCnt="0"/>
      <dgm:spPr/>
    </dgm:pt>
    <dgm:pt modelId="{5C376D1C-53DA-4E91-B7E6-343CF1CDEC0C}" type="pres">
      <dgm:prSet presAssocID="{D68F2EB6-A2DC-43B7-AD4F-677C4B048E89}" presName="compNode" presStyleCnt="0"/>
      <dgm:spPr/>
    </dgm:pt>
    <dgm:pt modelId="{A9F13905-F0F7-437F-9D9F-072002E97F94}" type="pres">
      <dgm:prSet presAssocID="{D68F2EB6-A2DC-43B7-AD4F-677C4B048E89}" presName="iconBgRect" presStyleLbl="bgShp" presStyleIdx="3" presStyleCnt="4"/>
      <dgm:spPr/>
    </dgm:pt>
    <dgm:pt modelId="{B361AAFE-1922-4440-B30C-304EE53C2E94}" type="pres">
      <dgm:prSet presAssocID="{D68F2EB6-A2DC-43B7-AD4F-677C4B048E8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C55C0C0B-4D1C-4F20-929A-5FB2E3D57701}" type="pres">
      <dgm:prSet presAssocID="{D68F2EB6-A2DC-43B7-AD4F-677C4B048E89}" presName="spaceRect" presStyleCnt="0"/>
      <dgm:spPr/>
    </dgm:pt>
    <dgm:pt modelId="{4CA68E42-646A-4036-9121-05C6E92D9895}" type="pres">
      <dgm:prSet presAssocID="{D68F2EB6-A2DC-43B7-AD4F-677C4B048E8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E415E0A-AD58-4074-84C6-EB74D0F25797}" type="presOf" srcId="{8A640242-569D-436F-A8B0-05D97DB24EBF}" destId="{10DFB274-6696-4A67-87A5-7854AE20AFA5}" srcOrd="0" destOrd="0" presId="urn:microsoft.com/office/officeart/2018/2/layout/IconCircleList"/>
    <dgm:cxn modelId="{882C591B-8D32-4A8C-A990-787101B4ED24}" type="presOf" srcId="{158FA997-BF71-4D4B-9E2C-E731CEA55F46}" destId="{B6AFC443-EAFC-47EE-B972-3D96AD5571D1}" srcOrd="0" destOrd="0" presId="urn:microsoft.com/office/officeart/2018/2/layout/IconCircleList"/>
    <dgm:cxn modelId="{77493D61-A78C-4415-9EF4-3402FC7EC161}" srcId="{158FA997-BF71-4D4B-9E2C-E731CEA55F46}" destId="{71ADA06C-B247-4629-83F1-B61308E26C56}" srcOrd="0" destOrd="0" parTransId="{90C59C10-C471-47D8-8232-F00566C90AA1}" sibTransId="{82F68D10-B059-41FF-8A81-CE73D94F21B9}"/>
    <dgm:cxn modelId="{A74A6454-11A2-4787-AEC6-325BA0838D6D}" srcId="{158FA997-BF71-4D4B-9E2C-E731CEA55F46}" destId="{04BB8C99-3C37-4EBD-8593-83D77B1CF393}" srcOrd="1" destOrd="0" parTransId="{775E26B7-E518-4034-A7AB-41CC2213EDB6}" sibTransId="{8A640242-569D-436F-A8B0-05D97DB24EBF}"/>
    <dgm:cxn modelId="{3F313C76-42C0-4E8F-99D1-5F4DBB9A6051}" type="presOf" srcId="{C7FFBF41-C058-438B-941E-6B9296FB00FC}" destId="{7B91C0B0-46B3-45E4-8B93-5B74AA3BEAD7}" srcOrd="0" destOrd="0" presId="urn:microsoft.com/office/officeart/2018/2/layout/IconCircleList"/>
    <dgm:cxn modelId="{F86F1EB1-1F53-408E-8FE5-89E3E40C968F}" type="presOf" srcId="{D68F2EB6-A2DC-43B7-AD4F-677C4B048E89}" destId="{4CA68E42-646A-4036-9121-05C6E92D9895}" srcOrd="0" destOrd="0" presId="urn:microsoft.com/office/officeart/2018/2/layout/IconCircleList"/>
    <dgm:cxn modelId="{001023B1-86CB-4465-942E-76AC8DAFEF9F}" type="presOf" srcId="{5BB721E6-CB4A-4F2B-B40D-35DC151B81FC}" destId="{B4673D3E-E9F4-4000-9840-AA83F728BD44}" srcOrd="0" destOrd="0" presId="urn:microsoft.com/office/officeart/2018/2/layout/IconCircleList"/>
    <dgm:cxn modelId="{667088BA-91CE-465C-8DE5-C96E4AC303B5}" type="presOf" srcId="{04BB8C99-3C37-4EBD-8593-83D77B1CF393}" destId="{DE014ACD-C14C-4B3E-AB72-BD38C68693C5}" srcOrd="0" destOrd="0" presId="urn:microsoft.com/office/officeart/2018/2/layout/IconCircleList"/>
    <dgm:cxn modelId="{4D440BCB-B036-484D-8496-C93BBDE1523D}" srcId="{158FA997-BF71-4D4B-9E2C-E731CEA55F46}" destId="{D68F2EB6-A2DC-43B7-AD4F-677C4B048E89}" srcOrd="3" destOrd="0" parTransId="{41799120-0D68-421C-B04D-CE6B952E36FD}" sibTransId="{FDAE4A16-211F-4080-93D9-C3B9572912FC}"/>
    <dgm:cxn modelId="{E52BE8EB-5F98-4A7B-B671-3414C37CBB42}" type="presOf" srcId="{71ADA06C-B247-4629-83F1-B61308E26C56}" destId="{95C42E40-C6D7-4DD9-A854-79B7D8898F96}" srcOrd="0" destOrd="0" presId="urn:microsoft.com/office/officeart/2018/2/layout/IconCircleList"/>
    <dgm:cxn modelId="{CDD6B1D2-6654-4DA4-88E8-68F22D1C0775}" srcId="{158FA997-BF71-4D4B-9E2C-E731CEA55F46}" destId="{C7FFBF41-C058-438B-941E-6B9296FB00FC}" srcOrd="2" destOrd="0" parTransId="{6AF668CA-3599-44BF-ABA7-6C544FD5258A}" sibTransId="{5BB721E6-CB4A-4F2B-B40D-35DC151B81FC}"/>
    <dgm:cxn modelId="{C660A5FE-2D66-411C-9041-BB4662EDC75F}" type="presOf" srcId="{82F68D10-B059-41FF-8A81-CE73D94F21B9}" destId="{510E15C1-CC6E-4025-B4FA-4DDE4E409AB7}" srcOrd="0" destOrd="0" presId="urn:microsoft.com/office/officeart/2018/2/layout/IconCircleList"/>
    <dgm:cxn modelId="{46F29B9C-C6E0-49A3-B3A3-CA1FEA29C296}" type="presParOf" srcId="{B6AFC443-EAFC-47EE-B972-3D96AD5571D1}" destId="{2121207B-859C-449F-922B-3EEAE704188E}" srcOrd="0" destOrd="0" presId="urn:microsoft.com/office/officeart/2018/2/layout/IconCircleList"/>
    <dgm:cxn modelId="{49FED5BA-7C53-404C-A27B-2970E722DB7A}" type="presParOf" srcId="{2121207B-859C-449F-922B-3EEAE704188E}" destId="{BFC4D599-69FB-40B8-B95F-D20CC769D7D5}" srcOrd="0" destOrd="0" presId="urn:microsoft.com/office/officeart/2018/2/layout/IconCircleList"/>
    <dgm:cxn modelId="{71BCD6AD-C822-47A5-8457-4925E19E668E}" type="presParOf" srcId="{BFC4D599-69FB-40B8-B95F-D20CC769D7D5}" destId="{69D187E4-7EE5-4443-92CB-641CAE73F33B}" srcOrd="0" destOrd="0" presId="urn:microsoft.com/office/officeart/2018/2/layout/IconCircleList"/>
    <dgm:cxn modelId="{A202E698-7DEA-421C-B1C2-620920373F3D}" type="presParOf" srcId="{BFC4D599-69FB-40B8-B95F-D20CC769D7D5}" destId="{7D5A0558-FB96-4863-AB80-C9F29307B8C3}" srcOrd="1" destOrd="0" presId="urn:microsoft.com/office/officeart/2018/2/layout/IconCircleList"/>
    <dgm:cxn modelId="{32432671-4106-4525-B757-08387082D0FA}" type="presParOf" srcId="{BFC4D599-69FB-40B8-B95F-D20CC769D7D5}" destId="{5A667149-6E14-4F67-B90A-5E9F362E4B22}" srcOrd="2" destOrd="0" presId="urn:microsoft.com/office/officeart/2018/2/layout/IconCircleList"/>
    <dgm:cxn modelId="{BA155DA2-4BD1-49E0-B2F3-C3FE47886B75}" type="presParOf" srcId="{BFC4D599-69FB-40B8-B95F-D20CC769D7D5}" destId="{95C42E40-C6D7-4DD9-A854-79B7D8898F96}" srcOrd="3" destOrd="0" presId="urn:microsoft.com/office/officeart/2018/2/layout/IconCircleList"/>
    <dgm:cxn modelId="{B8110245-965F-4764-BFE2-C9987E42DDCA}" type="presParOf" srcId="{2121207B-859C-449F-922B-3EEAE704188E}" destId="{510E15C1-CC6E-4025-B4FA-4DDE4E409AB7}" srcOrd="1" destOrd="0" presId="urn:microsoft.com/office/officeart/2018/2/layout/IconCircleList"/>
    <dgm:cxn modelId="{61AF7020-45AB-4473-93A5-BE8FFF7D7E7A}" type="presParOf" srcId="{2121207B-859C-449F-922B-3EEAE704188E}" destId="{2969079C-8643-4B22-BE22-C6302A5FC477}" srcOrd="2" destOrd="0" presId="urn:microsoft.com/office/officeart/2018/2/layout/IconCircleList"/>
    <dgm:cxn modelId="{29E776CD-BCC2-45C7-BB10-5F45ABC6165C}" type="presParOf" srcId="{2969079C-8643-4B22-BE22-C6302A5FC477}" destId="{AD3E314D-E516-4919-8587-24C4A88C317D}" srcOrd="0" destOrd="0" presId="urn:microsoft.com/office/officeart/2018/2/layout/IconCircleList"/>
    <dgm:cxn modelId="{94837654-01BF-48C6-A1E4-1F84D9E8B133}" type="presParOf" srcId="{2969079C-8643-4B22-BE22-C6302A5FC477}" destId="{1EE96362-F40C-42ED-818C-C7A4710B5C9B}" srcOrd="1" destOrd="0" presId="urn:microsoft.com/office/officeart/2018/2/layout/IconCircleList"/>
    <dgm:cxn modelId="{71D8F248-FB5B-4D2A-9792-F81020BFA15D}" type="presParOf" srcId="{2969079C-8643-4B22-BE22-C6302A5FC477}" destId="{8BA44BB4-8491-47F3-BB86-15C24DB3936D}" srcOrd="2" destOrd="0" presId="urn:microsoft.com/office/officeart/2018/2/layout/IconCircleList"/>
    <dgm:cxn modelId="{5C677804-9964-461B-964B-3E2F7E7B8B96}" type="presParOf" srcId="{2969079C-8643-4B22-BE22-C6302A5FC477}" destId="{DE014ACD-C14C-4B3E-AB72-BD38C68693C5}" srcOrd="3" destOrd="0" presId="urn:microsoft.com/office/officeart/2018/2/layout/IconCircleList"/>
    <dgm:cxn modelId="{96BAD6EF-2F67-4DBA-8DA6-469B7F046445}" type="presParOf" srcId="{2121207B-859C-449F-922B-3EEAE704188E}" destId="{10DFB274-6696-4A67-87A5-7854AE20AFA5}" srcOrd="3" destOrd="0" presId="urn:microsoft.com/office/officeart/2018/2/layout/IconCircleList"/>
    <dgm:cxn modelId="{4C65DFD1-0DBA-4E19-9E8A-0794663F9D2A}" type="presParOf" srcId="{2121207B-859C-449F-922B-3EEAE704188E}" destId="{B0576138-B22C-46C5-BAC5-C98DF5F89DF3}" srcOrd="4" destOrd="0" presId="urn:microsoft.com/office/officeart/2018/2/layout/IconCircleList"/>
    <dgm:cxn modelId="{68E71B4B-0AE3-47D7-B8A0-1DD20F1BC546}" type="presParOf" srcId="{B0576138-B22C-46C5-BAC5-C98DF5F89DF3}" destId="{32BC568F-A554-4199-A66E-47A47D9CDCCE}" srcOrd="0" destOrd="0" presId="urn:microsoft.com/office/officeart/2018/2/layout/IconCircleList"/>
    <dgm:cxn modelId="{1DF379E1-7F89-4A8B-99EF-E8A1B12CE7BD}" type="presParOf" srcId="{B0576138-B22C-46C5-BAC5-C98DF5F89DF3}" destId="{FE7FD727-5EEA-4407-B36F-1DD270FA1585}" srcOrd="1" destOrd="0" presId="urn:microsoft.com/office/officeart/2018/2/layout/IconCircleList"/>
    <dgm:cxn modelId="{3C2C2660-1F11-4BCC-BE80-E4ED92531D34}" type="presParOf" srcId="{B0576138-B22C-46C5-BAC5-C98DF5F89DF3}" destId="{92DA0392-9CC0-4BF4-B2E7-D70B68541C9D}" srcOrd="2" destOrd="0" presId="urn:microsoft.com/office/officeart/2018/2/layout/IconCircleList"/>
    <dgm:cxn modelId="{22491A05-85D6-4580-B71D-FB263C92B479}" type="presParOf" srcId="{B0576138-B22C-46C5-BAC5-C98DF5F89DF3}" destId="{7B91C0B0-46B3-45E4-8B93-5B74AA3BEAD7}" srcOrd="3" destOrd="0" presId="urn:microsoft.com/office/officeart/2018/2/layout/IconCircleList"/>
    <dgm:cxn modelId="{D51B7957-A31C-476D-B3C6-6D9EED9A5FB5}" type="presParOf" srcId="{2121207B-859C-449F-922B-3EEAE704188E}" destId="{B4673D3E-E9F4-4000-9840-AA83F728BD44}" srcOrd="5" destOrd="0" presId="urn:microsoft.com/office/officeart/2018/2/layout/IconCircleList"/>
    <dgm:cxn modelId="{3525FE94-50D2-4946-9DB0-797771CE6964}" type="presParOf" srcId="{2121207B-859C-449F-922B-3EEAE704188E}" destId="{5C376D1C-53DA-4E91-B7E6-343CF1CDEC0C}" srcOrd="6" destOrd="0" presId="urn:microsoft.com/office/officeart/2018/2/layout/IconCircleList"/>
    <dgm:cxn modelId="{FE7F3DA4-FDC3-4BDB-992F-1044EA02F3F1}" type="presParOf" srcId="{5C376D1C-53DA-4E91-B7E6-343CF1CDEC0C}" destId="{A9F13905-F0F7-437F-9D9F-072002E97F94}" srcOrd="0" destOrd="0" presId="urn:microsoft.com/office/officeart/2018/2/layout/IconCircleList"/>
    <dgm:cxn modelId="{21F708C4-A2CB-47C2-A845-5F18EC8B219B}" type="presParOf" srcId="{5C376D1C-53DA-4E91-B7E6-343CF1CDEC0C}" destId="{B361AAFE-1922-4440-B30C-304EE53C2E94}" srcOrd="1" destOrd="0" presId="urn:microsoft.com/office/officeart/2018/2/layout/IconCircleList"/>
    <dgm:cxn modelId="{13A673EC-E331-44CA-96F7-9F4E2CDA8547}" type="presParOf" srcId="{5C376D1C-53DA-4E91-B7E6-343CF1CDEC0C}" destId="{C55C0C0B-4D1C-4F20-929A-5FB2E3D57701}" srcOrd="2" destOrd="0" presId="urn:microsoft.com/office/officeart/2018/2/layout/IconCircleList"/>
    <dgm:cxn modelId="{9FD7AE61-8600-4A93-B449-DD9D47BF21C0}" type="presParOf" srcId="{5C376D1C-53DA-4E91-B7E6-343CF1CDEC0C}" destId="{4CA68E42-646A-4036-9121-05C6E92D989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E2DD76-4212-4434-96D9-CE53816B968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8723806-8BC6-45DA-857D-1634920BD75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God governs all things by His wise, holy, and powerful will (5.1).</a:t>
          </a:r>
        </a:p>
      </dgm:t>
    </dgm:pt>
    <dgm:pt modelId="{D870BEAC-F670-4370-835A-BAEB44EEAAD1}" type="parTrans" cxnId="{73980E1C-3CC4-46F8-91CC-0EEFDE0C682B}">
      <dgm:prSet/>
      <dgm:spPr/>
      <dgm:t>
        <a:bodyPr/>
        <a:lstStyle/>
        <a:p>
          <a:endParaRPr lang="en-US" sz="2000"/>
        </a:p>
      </dgm:t>
    </dgm:pt>
    <dgm:pt modelId="{CD7ECDCB-6D9B-45E5-A28A-F460A18B25C3}" type="sibTrans" cxnId="{73980E1C-3CC4-46F8-91CC-0EEFDE0C682B}">
      <dgm:prSet/>
      <dgm:spPr/>
      <dgm:t>
        <a:bodyPr/>
        <a:lstStyle/>
        <a:p>
          <a:endParaRPr lang="en-US" sz="2000"/>
        </a:p>
      </dgm:t>
    </dgm:pt>
    <dgm:pt modelId="{2BE28DB9-98A0-4EE2-961F-B63F16FB0B3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/>
            <a:t>Nothing happens by chance; all events serve His purposes (5.2).</a:t>
          </a:r>
        </a:p>
      </dgm:t>
    </dgm:pt>
    <dgm:pt modelId="{E7D650F6-DE41-439A-BDD6-4F8D431305BB}" type="parTrans" cxnId="{F34D8CC8-CB06-424B-B316-6D93A2074596}">
      <dgm:prSet/>
      <dgm:spPr/>
      <dgm:t>
        <a:bodyPr/>
        <a:lstStyle/>
        <a:p>
          <a:endParaRPr lang="en-US" sz="2000"/>
        </a:p>
      </dgm:t>
    </dgm:pt>
    <dgm:pt modelId="{9975FF7E-DA39-4ADC-BD68-67179A572A6B}" type="sibTrans" cxnId="{F34D8CC8-CB06-424B-B316-6D93A2074596}">
      <dgm:prSet/>
      <dgm:spPr/>
      <dgm:t>
        <a:bodyPr/>
        <a:lstStyle/>
        <a:p>
          <a:endParaRPr lang="en-US" sz="2000"/>
        </a:p>
      </dgm:t>
    </dgm:pt>
    <dgm:pt modelId="{229BB0E2-6F59-4079-9ED2-DFA82F05200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/>
            <a:t>Uses means, but is not bound by them—He may work through, above, or against natural causes (5.3).</a:t>
          </a:r>
        </a:p>
      </dgm:t>
    </dgm:pt>
    <dgm:pt modelId="{03316F23-462B-4409-BE93-5CBDAF5CF85E}" type="parTrans" cxnId="{8F913B79-25ED-4710-9FD1-FDEADAB1C007}">
      <dgm:prSet/>
      <dgm:spPr/>
      <dgm:t>
        <a:bodyPr/>
        <a:lstStyle/>
        <a:p>
          <a:endParaRPr lang="en-US" sz="2000"/>
        </a:p>
      </dgm:t>
    </dgm:pt>
    <dgm:pt modelId="{C9627D35-BAB6-4448-A2B8-F4DB9693B050}" type="sibTrans" cxnId="{8F913B79-25ED-4710-9FD1-FDEADAB1C007}">
      <dgm:prSet/>
      <dgm:spPr/>
      <dgm:t>
        <a:bodyPr/>
        <a:lstStyle/>
        <a:p>
          <a:endParaRPr lang="en-US" sz="2000"/>
        </a:p>
      </dgm:t>
    </dgm:pt>
    <dgm:pt modelId="{E39A9EDE-CA98-4D99-AF33-F67223CB6FA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/>
            <a:t>Ordains even sinful actions, yet without being the author of sin (5.4).</a:t>
          </a:r>
        </a:p>
      </dgm:t>
    </dgm:pt>
    <dgm:pt modelId="{7DC4D18F-D9DD-40DD-BEDC-0F7D2060008E}" type="parTrans" cxnId="{6B604C41-F1E3-4FDC-B139-8F95D40CB8BF}">
      <dgm:prSet/>
      <dgm:spPr/>
      <dgm:t>
        <a:bodyPr/>
        <a:lstStyle/>
        <a:p>
          <a:endParaRPr lang="en-US" sz="2000"/>
        </a:p>
      </dgm:t>
    </dgm:pt>
    <dgm:pt modelId="{86B5CA9A-F6FF-4138-8077-66B8120B584E}" type="sibTrans" cxnId="{6B604C41-F1E3-4FDC-B139-8F95D40CB8BF}">
      <dgm:prSet/>
      <dgm:spPr/>
      <dgm:t>
        <a:bodyPr/>
        <a:lstStyle/>
        <a:p>
          <a:endParaRPr lang="en-US" sz="2000"/>
        </a:p>
      </dgm:t>
    </dgm:pt>
    <dgm:pt modelId="{F362CECD-62B9-4B79-A150-45C2852FC7D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/>
            <a:t>Chastens His children for good, testing and purifying them (5.5).</a:t>
          </a:r>
        </a:p>
      </dgm:t>
    </dgm:pt>
    <dgm:pt modelId="{D9B46BE0-6F38-4BB4-A0D5-E699FF53DA4C}" type="parTrans" cxnId="{DC4EF2D6-802C-45D1-BA3E-8C65C644EBBE}">
      <dgm:prSet/>
      <dgm:spPr/>
      <dgm:t>
        <a:bodyPr/>
        <a:lstStyle/>
        <a:p>
          <a:endParaRPr lang="en-US" sz="2000"/>
        </a:p>
      </dgm:t>
    </dgm:pt>
    <dgm:pt modelId="{614D65EA-65F7-49C6-8F61-11CC7B7E8269}" type="sibTrans" cxnId="{DC4EF2D6-802C-45D1-BA3E-8C65C644EBBE}">
      <dgm:prSet/>
      <dgm:spPr/>
      <dgm:t>
        <a:bodyPr/>
        <a:lstStyle/>
        <a:p>
          <a:endParaRPr lang="en-US" sz="2000"/>
        </a:p>
      </dgm:t>
    </dgm:pt>
    <dgm:pt modelId="{A90506AE-89C9-4E95-8C32-02E954C4D10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/>
            <a:t>Leaves some to their own hardness, revealing His justice (5.6).</a:t>
          </a:r>
        </a:p>
      </dgm:t>
    </dgm:pt>
    <dgm:pt modelId="{2FC3B702-9934-499E-9795-40CA62DFF7AF}" type="parTrans" cxnId="{1A1158DF-7605-406A-86E6-DB9B1993A5CC}">
      <dgm:prSet/>
      <dgm:spPr/>
      <dgm:t>
        <a:bodyPr/>
        <a:lstStyle/>
        <a:p>
          <a:endParaRPr lang="en-US" sz="2000"/>
        </a:p>
      </dgm:t>
    </dgm:pt>
    <dgm:pt modelId="{6CAFDC7A-A49E-4243-A079-81E37A2B1904}" type="sibTrans" cxnId="{1A1158DF-7605-406A-86E6-DB9B1993A5CC}">
      <dgm:prSet/>
      <dgm:spPr/>
      <dgm:t>
        <a:bodyPr/>
        <a:lstStyle/>
        <a:p>
          <a:endParaRPr lang="en-US" sz="2000"/>
        </a:p>
      </dgm:t>
    </dgm:pt>
    <dgm:pt modelId="{FB8ACFD0-270C-48A0-A87A-C9CAECDC067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/>
            <a:t>His providence serves His glory and the good of His people (5.7).</a:t>
          </a:r>
        </a:p>
      </dgm:t>
    </dgm:pt>
    <dgm:pt modelId="{66C469B6-BD57-4CE5-A15F-3838D673388C}" type="parTrans" cxnId="{56DBCDD5-FAE6-42F8-A921-42383D1A6DED}">
      <dgm:prSet/>
      <dgm:spPr/>
      <dgm:t>
        <a:bodyPr/>
        <a:lstStyle/>
        <a:p>
          <a:endParaRPr lang="en-US" sz="2000"/>
        </a:p>
      </dgm:t>
    </dgm:pt>
    <dgm:pt modelId="{A55127FB-D7D6-4EFF-A1DC-347AC28F279B}" type="sibTrans" cxnId="{56DBCDD5-FAE6-42F8-A921-42383D1A6DED}">
      <dgm:prSet/>
      <dgm:spPr/>
      <dgm:t>
        <a:bodyPr/>
        <a:lstStyle/>
        <a:p>
          <a:endParaRPr lang="en-US" sz="2000"/>
        </a:p>
      </dgm:t>
    </dgm:pt>
    <dgm:pt modelId="{D5F7769D-50F1-4615-B1E2-04ECCF7E3625}" type="pres">
      <dgm:prSet presAssocID="{F3E2DD76-4212-4434-96D9-CE53816B968F}" presName="root" presStyleCnt="0">
        <dgm:presLayoutVars>
          <dgm:dir/>
          <dgm:resizeHandles val="exact"/>
        </dgm:presLayoutVars>
      </dgm:prSet>
      <dgm:spPr/>
    </dgm:pt>
    <dgm:pt modelId="{4B198F45-00CE-4220-AC09-5BB73F22EB2F}" type="pres">
      <dgm:prSet presAssocID="{C8723806-8BC6-45DA-857D-1634920BD75C}" presName="compNode" presStyleCnt="0"/>
      <dgm:spPr/>
    </dgm:pt>
    <dgm:pt modelId="{F76B7124-D188-43F7-B1A9-66F0909330C1}" type="pres">
      <dgm:prSet presAssocID="{C8723806-8BC6-45DA-857D-1634920BD75C}" presName="bgRect" presStyleLbl="bgShp" presStyleIdx="0" presStyleCnt="7"/>
      <dgm:spPr/>
    </dgm:pt>
    <dgm:pt modelId="{757BA9FA-F287-43AE-B081-09CFFBBBFD37}" type="pres">
      <dgm:prSet presAssocID="{C8723806-8BC6-45DA-857D-1634920BD75C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832C0C69-1855-42B1-BB07-161123040389}" type="pres">
      <dgm:prSet presAssocID="{C8723806-8BC6-45DA-857D-1634920BD75C}" presName="spaceRect" presStyleCnt="0"/>
      <dgm:spPr/>
    </dgm:pt>
    <dgm:pt modelId="{7031C526-A15A-497A-86B2-F3A7B241DADC}" type="pres">
      <dgm:prSet presAssocID="{C8723806-8BC6-45DA-857D-1634920BD75C}" presName="parTx" presStyleLbl="revTx" presStyleIdx="0" presStyleCnt="7">
        <dgm:presLayoutVars>
          <dgm:chMax val="0"/>
          <dgm:chPref val="0"/>
        </dgm:presLayoutVars>
      </dgm:prSet>
      <dgm:spPr/>
    </dgm:pt>
    <dgm:pt modelId="{C1F8286E-6232-42C6-9DC2-12507A436413}" type="pres">
      <dgm:prSet presAssocID="{CD7ECDCB-6D9B-45E5-A28A-F460A18B25C3}" presName="sibTrans" presStyleCnt="0"/>
      <dgm:spPr/>
    </dgm:pt>
    <dgm:pt modelId="{F2347A06-187A-4B4B-AC22-F71478F63284}" type="pres">
      <dgm:prSet presAssocID="{2BE28DB9-98A0-4EE2-961F-B63F16FB0B3F}" presName="compNode" presStyleCnt="0"/>
      <dgm:spPr/>
    </dgm:pt>
    <dgm:pt modelId="{D3DE7FCF-F153-411C-804C-6228A486FE46}" type="pres">
      <dgm:prSet presAssocID="{2BE28DB9-98A0-4EE2-961F-B63F16FB0B3F}" presName="bgRect" presStyleLbl="bgShp" presStyleIdx="1" presStyleCnt="7"/>
      <dgm:spPr/>
    </dgm:pt>
    <dgm:pt modelId="{17823D99-C66D-4E9B-AD3F-1A4FBF5F7D30}" type="pres">
      <dgm:prSet presAssocID="{2BE28DB9-98A0-4EE2-961F-B63F16FB0B3F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ers"/>
        </a:ext>
      </dgm:extLst>
    </dgm:pt>
    <dgm:pt modelId="{9B095DAA-530C-47DE-A4FC-639201598B77}" type="pres">
      <dgm:prSet presAssocID="{2BE28DB9-98A0-4EE2-961F-B63F16FB0B3F}" presName="spaceRect" presStyleCnt="0"/>
      <dgm:spPr/>
    </dgm:pt>
    <dgm:pt modelId="{E169F516-A522-4ABE-90C6-AC086977A2D5}" type="pres">
      <dgm:prSet presAssocID="{2BE28DB9-98A0-4EE2-961F-B63F16FB0B3F}" presName="parTx" presStyleLbl="revTx" presStyleIdx="1" presStyleCnt="7">
        <dgm:presLayoutVars>
          <dgm:chMax val="0"/>
          <dgm:chPref val="0"/>
        </dgm:presLayoutVars>
      </dgm:prSet>
      <dgm:spPr/>
    </dgm:pt>
    <dgm:pt modelId="{367F88FA-5A85-4A1C-A9B8-EA3771596FEC}" type="pres">
      <dgm:prSet presAssocID="{9975FF7E-DA39-4ADC-BD68-67179A572A6B}" presName="sibTrans" presStyleCnt="0"/>
      <dgm:spPr/>
    </dgm:pt>
    <dgm:pt modelId="{157E6F54-64DC-46F9-906E-D1FEF2A23EDA}" type="pres">
      <dgm:prSet presAssocID="{229BB0E2-6F59-4079-9ED2-DFA82F052009}" presName="compNode" presStyleCnt="0"/>
      <dgm:spPr/>
    </dgm:pt>
    <dgm:pt modelId="{C90CCF6D-C499-495F-8D8F-6383695B0944}" type="pres">
      <dgm:prSet presAssocID="{229BB0E2-6F59-4079-9ED2-DFA82F052009}" presName="bgRect" presStyleLbl="bgShp" presStyleIdx="2" presStyleCnt="7"/>
      <dgm:spPr/>
    </dgm:pt>
    <dgm:pt modelId="{3E5950E8-F1AF-48B2-AFD6-12EC4055F7ED}" type="pres">
      <dgm:prSet presAssocID="{229BB0E2-6F59-4079-9ED2-DFA82F052009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560DFF0C-23BB-4C95-8B15-005E6F66B8E5}" type="pres">
      <dgm:prSet presAssocID="{229BB0E2-6F59-4079-9ED2-DFA82F052009}" presName="spaceRect" presStyleCnt="0"/>
      <dgm:spPr/>
    </dgm:pt>
    <dgm:pt modelId="{4486DC3F-661C-457A-A9D9-AC84C3A69C80}" type="pres">
      <dgm:prSet presAssocID="{229BB0E2-6F59-4079-9ED2-DFA82F052009}" presName="parTx" presStyleLbl="revTx" presStyleIdx="2" presStyleCnt="7">
        <dgm:presLayoutVars>
          <dgm:chMax val="0"/>
          <dgm:chPref val="0"/>
        </dgm:presLayoutVars>
      </dgm:prSet>
      <dgm:spPr/>
    </dgm:pt>
    <dgm:pt modelId="{D6234184-DD5A-4D03-901F-58469F78D239}" type="pres">
      <dgm:prSet presAssocID="{C9627D35-BAB6-4448-A2B8-F4DB9693B050}" presName="sibTrans" presStyleCnt="0"/>
      <dgm:spPr/>
    </dgm:pt>
    <dgm:pt modelId="{885255B4-A53C-4055-9CF6-8C912E3930F3}" type="pres">
      <dgm:prSet presAssocID="{E39A9EDE-CA98-4D99-AF33-F67223CB6FA3}" presName="compNode" presStyleCnt="0"/>
      <dgm:spPr/>
    </dgm:pt>
    <dgm:pt modelId="{BE4FDF50-C4CF-4DE1-9DEE-A9103A3751F0}" type="pres">
      <dgm:prSet presAssocID="{E39A9EDE-CA98-4D99-AF33-F67223CB6FA3}" presName="bgRect" presStyleLbl="bgShp" presStyleIdx="3" presStyleCnt="7"/>
      <dgm:spPr/>
    </dgm:pt>
    <dgm:pt modelId="{CF3A5AF0-DC11-4AF4-8240-766AE1AEA5F9}" type="pres">
      <dgm:prSet presAssocID="{E39A9EDE-CA98-4D99-AF33-F67223CB6FA3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ull"/>
        </a:ext>
      </dgm:extLst>
    </dgm:pt>
    <dgm:pt modelId="{05C8CDB0-30CB-4175-BF99-408D82554036}" type="pres">
      <dgm:prSet presAssocID="{E39A9EDE-CA98-4D99-AF33-F67223CB6FA3}" presName="spaceRect" presStyleCnt="0"/>
      <dgm:spPr/>
    </dgm:pt>
    <dgm:pt modelId="{A779CD90-7752-4F44-A6E0-E8204993B0DE}" type="pres">
      <dgm:prSet presAssocID="{E39A9EDE-CA98-4D99-AF33-F67223CB6FA3}" presName="parTx" presStyleLbl="revTx" presStyleIdx="3" presStyleCnt="7">
        <dgm:presLayoutVars>
          <dgm:chMax val="0"/>
          <dgm:chPref val="0"/>
        </dgm:presLayoutVars>
      </dgm:prSet>
      <dgm:spPr/>
    </dgm:pt>
    <dgm:pt modelId="{6721DF23-BEB3-4747-8C46-ED1CC9D78F3A}" type="pres">
      <dgm:prSet presAssocID="{86B5CA9A-F6FF-4138-8077-66B8120B584E}" presName="sibTrans" presStyleCnt="0"/>
      <dgm:spPr/>
    </dgm:pt>
    <dgm:pt modelId="{58790F65-430C-4274-8CD4-681CEC654BD2}" type="pres">
      <dgm:prSet presAssocID="{F362CECD-62B9-4B79-A150-45C2852FC7DF}" presName="compNode" presStyleCnt="0"/>
      <dgm:spPr/>
    </dgm:pt>
    <dgm:pt modelId="{C93832A8-A042-42D6-8452-6EF9DB732CE4}" type="pres">
      <dgm:prSet presAssocID="{F362CECD-62B9-4B79-A150-45C2852FC7DF}" presName="bgRect" presStyleLbl="bgShp" presStyleIdx="4" presStyleCnt="7"/>
      <dgm:spPr/>
    </dgm:pt>
    <dgm:pt modelId="{FE1F38B5-F668-463E-8BCD-FDE0BC96FD2B}" type="pres">
      <dgm:prSet presAssocID="{F362CECD-62B9-4B79-A150-45C2852FC7DF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search"/>
        </a:ext>
      </dgm:extLst>
    </dgm:pt>
    <dgm:pt modelId="{DC1DAE20-4A6B-4335-A541-BC4CAE5B242E}" type="pres">
      <dgm:prSet presAssocID="{F362CECD-62B9-4B79-A150-45C2852FC7DF}" presName="spaceRect" presStyleCnt="0"/>
      <dgm:spPr/>
    </dgm:pt>
    <dgm:pt modelId="{64291A85-37C6-4C0E-ABDF-5BEB9AEB9BC0}" type="pres">
      <dgm:prSet presAssocID="{F362CECD-62B9-4B79-A150-45C2852FC7DF}" presName="parTx" presStyleLbl="revTx" presStyleIdx="4" presStyleCnt="7">
        <dgm:presLayoutVars>
          <dgm:chMax val="0"/>
          <dgm:chPref val="0"/>
        </dgm:presLayoutVars>
      </dgm:prSet>
      <dgm:spPr/>
    </dgm:pt>
    <dgm:pt modelId="{40982015-B4C3-43FB-BC2D-0967F9E5D0C6}" type="pres">
      <dgm:prSet presAssocID="{614D65EA-65F7-49C6-8F61-11CC7B7E8269}" presName="sibTrans" presStyleCnt="0"/>
      <dgm:spPr/>
    </dgm:pt>
    <dgm:pt modelId="{3AD2E41A-ECD2-4ED0-B198-3D582BC5C8E1}" type="pres">
      <dgm:prSet presAssocID="{A90506AE-89C9-4E95-8C32-02E954C4D106}" presName="compNode" presStyleCnt="0"/>
      <dgm:spPr/>
    </dgm:pt>
    <dgm:pt modelId="{8FC3ACE2-2501-4227-9053-8E71DDC1E80C}" type="pres">
      <dgm:prSet presAssocID="{A90506AE-89C9-4E95-8C32-02E954C4D106}" presName="bgRect" presStyleLbl="bgShp" presStyleIdx="5" presStyleCnt="7"/>
      <dgm:spPr/>
    </dgm:pt>
    <dgm:pt modelId="{BC802096-01F9-4F89-8F38-AB7A1EC49ED2}" type="pres">
      <dgm:prSet presAssocID="{A90506AE-89C9-4E95-8C32-02E954C4D106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92DB3C3B-F63C-43E8-BE1E-EBCC414FF3A4}" type="pres">
      <dgm:prSet presAssocID="{A90506AE-89C9-4E95-8C32-02E954C4D106}" presName="spaceRect" presStyleCnt="0"/>
      <dgm:spPr/>
    </dgm:pt>
    <dgm:pt modelId="{DFFDD915-CF41-41F0-A751-F38720BF7957}" type="pres">
      <dgm:prSet presAssocID="{A90506AE-89C9-4E95-8C32-02E954C4D106}" presName="parTx" presStyleLbl="revTx" presStyleIdx="5" presStyleCnt="7">
        <dgm:presLayoutVars>
          <dgm:chMax val="0"/>
          <dgm:chPref val="0"/>
        </dgm:presLayoutVars>
      </dgm:prSet>
      <dgm:spPr/>
    </dgm:pt>
    <dgm:pt modelId="{F35EFB01-2D1B-45EF-AF42-5B42D5F66D91}" type="pres">
      <dgm:prSet presAssocID="{6CAFDC7A-A49E-4243-A079-81E37A2B1904}" presName="sibTrans" presStyleCnt="0"/>
      <dgm:spPr/>
    </dgm:pt>
    <dgm:pt modelId="{0DB7248C-E538-45F1-9668-CCF481176899}" type="pres">
      <dgm:prSet presAssocID="{FB8ACFD0-270C-48A0-A87A-C9CAECDC067B}" presName="compNode" presStyleCnt="0"/>
      <dgm:spPr/>
    </dgm:pt>
    <dgm:pt modelId="{510778A8-4FF6-47D1-A332-6617E7B62BC2}" type="pres">
      <dgm:prSet presAssocID="{FB8ACFD0-270C-48A0-A87A-C9CAECDC067B}" presName="bgRect" presStyleLbl="bgShp" presStyleIdx="6" presStyleCnt="7"/>
      <dgm:spPr/>
    </dgm:pt>
    <dgm:pt modelId="{A0029FD6-C0F5-4F07-8126-889CE12ACA16}" type="pres">
      <dgm:prSet presAssocID="{FB8ACFD0-270C-48A0-A87A-C9CAECDC067B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360D5F82-096C-4353-AAD0-C7937AD9F3E8}" type="pres">
      <dgm:prSet presAssocID="{FB8ACFD0-270C-48A0-A87A-C9CAECDC067B}" presName="spaceRect" presStyleCnt="0"/>
      <dgm:spPr/>
    </dgm:pt>
    <dgm:pt modelId="{7799498A-C305-4D0C-B8DB-ED545D70DCE8}" type="pres">
      <dgm:prSet presAssocID="{FB8ACFD0-270C-48A0-A87A-C9CAECDC067B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D57A0D02-1D4E-4EE2-9E43-198C71640537}" type="presOf" srcId="{F3E2DD76-4212-4434-96D9-CE53816B968F}" destId="{D5F7769D-50F1-4615-B1E2-04ECCF7E3625}" srcOrd="0" destOrd="0" presId="urn:microsoft.com/office/officeart/2018/2/layout/IconVerticalSolidList"/>
    <dgm:cxn modelId="{73980E1C-3CC4-46F8-91CC-0EEFDE0C682B}" srcId="{F3E2DD76-4212-4434-96D9-CE53816B968F}" destId="{C8723806-8BC6-45DA-857D-1634920BD75C}" srcOrd="0" destOrd="0" parTransId="{D870BEAC-F670-4370-835A-BAEB44EEAAD1}" sibTransId="{CD7ECDCB-6D9B-45E5-A28A-F460A18B25C3}"/>
    <dgm:cxn modelId="{BAC86A3C-D038-4B47-A1E0-EA7379ADBB52}" type="presOf" srcId="{FB8ACFD0-270C-48A0-A87A-C9CAECDC067B}" destId="{7799498A-C305-4D0C-B8DB-ED545D70DCE8}" srcOrd="0" destOrd="0" presId="urn:microsoft.com/office/officeart/2018/2/layout/IconVerticalSolidList"/>
    <dgm:cxn modelId="{C7EB3A40-C9E5-4E2A-A7FB-9E5573AB9DBE}" type="presOf" srcId="{C8723806-8BC6-45DA-857D-1634920BD75C}" destId="{7031C526-A15A-497A-86B2-F3A7B241DADC}" srcOrd="0" destOrd="0" presId="urn:microsoft.com/office/officeart/2018/2/layout/IconVerticalSolidList"/>
    <dgm:cxn modelId="{6B604C41-F1E3-4FDC-B139-8F95D40CB8BF}" srcId="{F3E2DD76-4212-4434-96D9-CE53816B968F}" destId="{E39A9EDE-CA98-4D99-AF33-F67223CB6FA3}" srcOrd="3" destOrd="0" parTransId="{7DC4D18F-D9DD-40DD-BEDC-0F7D2060008E}" sibTransId="{86B5CA9A-F6FF-4138-8077-66B8120B584E}"/>
    <dgm:cxn modelId="{6F505561-1857-4B58-93E0-17F1B13A606D}" type="presOf" srcId="{A90506AE-89C9-4E95-8C32-02E954C4D106}" destId="{DFFDD915-CF41-41F0-A751-F38720BF7957}" srcOrd="0" destOrd="0" presId="urn:microsoft.com/office/officeart/2018/2/layout/IconVerticalSolidList"/>
    <dgm:cxn modelId="{8F913B79-25ED-4710-9FD1-FDEADAB1C007}" srcId="{F3E2DD76-4212-4434-96D9-CE53816B968F}" destId="{229BB0E2-6F59-4079-9ED2-DFA82F052009}" srcOrd="2" destOrd="0" parTransId="{03316F23-462B-4409-BE93-5CBDAF5CF85E}" sibTransId="{C9627D35-BAB6-4448-A2B8-F4DB9693B050}"/>
    <dgm:cxn modelId="{6B3F5979-811F-420D-BA14-B4D447E024C5}" type="presOf" srcId="{2BE28DB9-98A0-4EE2-961F-B63F16FB0B3F}" destId="{E169F516-A522-4ABE-90C6-AC086977A2D5}" srcOrd="0" destOrd="0" presId="urn:microsoft.com/office/officeart/2018/2/layout/IconVerticalSolidList"/>
    <dgm:cxn modelId="{0F8B10D7-ECC2-4B82-AF3A-B25E182BF37D}" type="presOf" srcId="{229BB0E2-6F59-4079-9ED2-DFA82F052009}" destId="{4486DC3F-661C-457A-A9D9-AC84C3A69C80}" srcOrd="0" destOrd="0" presId="urn:microsoft.com/office/officeart/2018/2/layout/IconVerticalSolidList"/>
    <dgm:cxn modelId="{1A1158DF-7605-406A-86E6-DB9B1993A5CC}" srcId="{F3E2DD76-4212-4434-96D9-CE53816B968F}" destId="{A90506AE-89C9-4E95-8C32-02E954C4D106}" srcOrd="5" destOrd="0" parTransId="{2FC3B702-9934-499E-9795-40CA62DFF7AF}" sibTransId="{6CAFDC7A-A49E-4243-A079-81E37A2B1904}"/>
    <dgm:cxn modelId="{F34D8CC8-CB06-424B-B316-6D93A2074596}" srcId="{F3E2DD76-4212-4434-96D9-CE53816B968F}" destId="{2BE28DB9-98A0-4EE2-961F-B63F16FB0B3F}" srcOrd="1" destOrd="0" parTransId="{E7D650F6-DE41-439A-BDD6-4F8D431305BB}" sibTransId="{9975FF7E-DA39-4ADC-BD68-67179A572A6B}"/>
    <dgm:cxn modelId="{56DBCDD5-FAE6-42F8-A921-42383D1A6DED}" srcId="{F3E2DD76-4212-4434-96D9-CE53816B968F}" destId="{FB8ACFD0-270C-48A0-A87A-C9CAECDC067B}" srcOrd="6" destOrd="0" parTransId="{66C469B6-BD57-4CE5-A15F-3838D673388C}" sibTransId="{A55127FB-D7D6-4EFF-A1DC-347AC28F279B}"/>
    <dgm:cxn modelId="{DC4EF2D6-802C-45D1-BA3E-8C65C644EBBE}" srcId="{F3E2DD76-4212-4434-96D9-CE53816B968F}" destId="{F362CECD-62B9-4B79-A150-45C2852FC7DF}" srcOrd="4" destOrd="0" parTransId="{D9B46BE0-6F38-4BB4-A0D5-E699FF53DA4C}" sibTransId="{614D65EA-65F7-49C6-8F61-11CC7B7E8269}"/>
    <dgm:cxn modelId="{D57A57F9-C94B-4685-9B72-E4FE77882F21}" type="presOf" srcId="{F362CECD-62B9-4B79-A150-45C2852FC7DF}" destId="{64291A85-37C6-4C0E-ABDF-5BEB9AEB9BC0}" srcOrd="0" destOrd="0" presId="urn:microsoft.com/office/officeart/2018/2/layout/IconVerticalSolidList"/>
    <dgm:cxn modelId="{6650849F-0868-4E8D-980A-643E81B827FA}" type="presOf" srcId="{E39A9EDE-CA98-4D99-AF33-F67223CB6FA3}" destId="{A779CD90-7752-4F44-A6E0-E8204993B0DE}" srcOrd="0" destOrd="0" presId="urn:microsoft.com/office/officeart/2018/2/layout/IconVerticalSolidList"/>
    <dgm:cxn modelId="{12114E9E-A88B-45D0-A261-99D99D58E65B}" type="presParOf" srcId="{D5F7769D-50F1-4615-B1E2-04ECCF7E3625}" destId="{4B198F45-00CE-4220-AC09-5BB73F22EB2F}" srcOrd="0" destOrd="0" presId="urn:microsoft.com/office/officeart/2018/2/layout/IconVerticalSolidList"/>
    <dgm:cxn modelId="{27C8389B-A7FD-4214-B60B-0E784D5AED21}" type="presParOf" srcId="{4B198F45-00CE-4220-AC09-5BB73F22EB2F}" destId="{F76B7124-D188-43F7-B1A9-66F0909330C1}" srcOrd="0" destOrd="0" presId="urn:microsoft.com/office/officeart/2018/2/layout/IconVerticalSolidList"/>
    <dgm:cxn modelId="{F7F7F093-80F9-4B98-9F57-176BE0DE17B9}" type="presParOf" srcId="{4B198F45-00CE-4220-AC09-5BB73F22EB2F}" destId="{757BA9FA-F287-43AE-B081-09CFFBBBFD37}" srcOrd="1" destOrd="0" presId="urn:microsoft.com/office/officeart/2018/2/layout/IconVerticalSolidList"/>
    <dgm:cxn modelId="{DBA61592-B305-4666-8634-C171426FC671}" type="presParOf" srcId="{4B198F45-00CE-4220-AC09-5BB73F22EB2F}" destId="{832C0C69-1855-42B1-BB07-161123040389}" srcOrd="2" destOrd="0" presId="urn:microsoft.com/office/officeart/2018/2/layout/IconVerticalSolidList"/>
    <dgm:cxn modelId="{A261361B-DCEB-465C-8DF5-79C226D9B9B9}" type="presParOf" srcId="{4B198F45-00CE-4220-AC09-5BB73F22EB2F}" destId="{7031C526-A15A-497A-86B2-F3A7B241DADC}" srcOrd="3" destOrd="0" presId="urn:microsoft.com/office/officeart/2018/2/layout/IconVerticalSolidList"/>
    <dgm:cxn modelId="{8DE83A3E-43C6-4BCA-A48E-C40FBA459A87}" type="presParOf" srcId="{D5F7769D-50F1-4615-B1E2-04ECCF7E3625}" destId="{C1F8286E-6232-42C6-9DC2-12507A436413}" srcOrd="1" destOrd="0" presId="urn:microsoft.com/office/officeart/2018/2/layout/IconVerticalSolidList"/>
    <dgm:cxn modelId="{80F88CEE-1331-49EC-94DB-DAE4F104828A}" type="presParOf" srcId="{D5F7769D-50F1-4615-B1E2-04ECCF7E3625}" destId="{F2347A06-187A-4B4B-AC22-F71478F63284}" srcOrd="2" destOrd="0" presId="urn:microsoft.com/office/officeart/2018/2/layout/IconVerticalSolidList"/>
    <dgm:cxn modelId="{2EC0D705-04D6-4AAC-9FED-386236EF01B9}" type="presParOf" srcId="{F2347A06-187A-4B4B-AC22-F71478F63284}" destId="{D3DE7FCF-F153-411C-804C-6228A486FE46}" srcOrd="0" destOrd="0" presId="urn:microsoft.com/office/officeart/2018/2/layout/IconVerticalSolidList"/>
    <dgm:cxn modelId="{A4C8F368-1C19-4B47-B426-EF41BD446EB5}" type="presParOf" srcId="{F2347A06-187A-4B4B-AC22-F71478F63284}" destId="{17823D99-C66D-4E9B-AD3F-1A4FBF5F7D30}" srcOrd="1" destOrd="0" presId="urn:microsoft.com/office/officeart/2018/2/layout/IconVerticalSolidList"/>
    <dgm:cxn modelId="{4882B832-F6E2-4B1C-88C6-A0B5B7A36AC2}" type="presParOf" srcId="{F2347A06-187A-4B4B-AC22-F71478F63284}" destId="{9B095DAA-530C-47DE-A4FC-639201598B77}" srcOrd="2" destOrd="0" presId="urn:microsoft.com/office/officeart/2018/2/layout/IconVerticalSolidList"/>
    <dgm:cxn modelId="{2BE946B7-A11D-49AB-9F1D-ED5521B55425}" type="presParOf" srcId="{F2347A06-187A-4B4B-AC22-F71478F63284}" destId="{E169F516-A522-4ABE-90C6-AC086977A2D5}" srcOrd="3" destOrd="0" presId="urn:microsoft.com/office/officeart/2018/2/layout/IconVerticalSolidList"/>
    <dgm:cxn modelId="{2E6910C3-58DF-49D0-8245-8EAAEDCC9981}" type="presParOf" srcId="{D5F7769D-50F1-4615-B1E2-04ECCF7E3625}" destId="{367F88FA-5A85-4A1C-A9B8-EA3771596FEC}" srcOrd="3" destOrd="0" presId="urn:microsoft.com/office/officeart/2018/2/layout/IconVerticalSolidList"/>
    <dgm:cxn modelId="{D0927831-39C0-49C5-99CA-B2614994C050}" type="presParOf" srcId="{D5F7769D-50F1-4615-B1E2-04ECCF7E3625}" destId="{157E6F54-64DC-46F9-906E-D1FEF2A23EDA}" srcOrd="4" destOrd="0" presId="urn:microsoft.com/office/officeart/2018/2/layout/IconVerticalSolidList"/>
    <dgm:cxn modelId="{D5428872-7F93-469E-B55E-63A7E84EF215}" type="presParOf" srcId="{157E6F54-64DC-46F9-906E-D1FEF2A23EDA}" destId="{C90CCF6D-C499-495F-8D8F-6383695B0944}" srcOrd="0" destOrd="0" presId="urn:microsoft.com/office/officeart/2018/2/layout/IconVerticalSolidList"/>
    <dgm:cxn modelId="{8EF3B461-11B2-482D-B7BE-05885FF1B43C}" type="presParOf" srcId="{157E6F54-64DC-46F9-906E-D1FEF2A23EDA}" destId="{3E5950E8-F1AF-48B2-AFD6-12EC4055F7ED}" srcOrd="1" destOrd="0" presId="urn:microsoft.com/office/officeart/2018/2/layout/IconVerticalSolidList"/>
    <dgm:cxn modelId="{D12BDD47-4CB5-4114-B4CB-DA21117D87BE}" type="presParOf" srcId="{157E6F54-64DC-46F9-906E-D1FEF2A23EDA}" destId="{560DFF0C-23BB-4C95-8B15-005E6F66B8E5}" srcOrd="2" destOrd="0" presId="urn:microsoft.com/office/officeart/2018/2/layout/IconVerticalSolidList"/>
    <dgm:cxn modelId="{E29BBAB3-CE1B-4371-90D9-0A067A89811F}" type="presParOf" srcId="{157E6F54-64DC-46F9-906E-D1FEF2A23EDA}" destId="{4486DC3F-661C-457A-A9D9-AC84C3A69C80}" srcOrd="3" destOrd="0" presId="urn:microsoft.com/office/officeart/2018/2/layout/IconVerticalSolidList"/>
    <dgm:cxn modelId="{285D5248-0533-464A-9FCC-CE6187237BAC}" type="presParOf" srcId="{D5F7769D-50F1-4615-B1E2-04ECCF7E3625}" destId="{D6234184-DD5A-4D03-901F-58469F78D239}" srcOrd="5" destOrd="0" presId="urn:microsoft.com/office/officeart/2018/2/layout/IconVerticalSolidList"/>
    <dgm:cxn modelId="{7BA91CF8-78AB-4131-A4CC-690B2DF9F3E3}" type="presParOf" srcId="{D5F7769D-50F1-4615-B1E2-04ECCF7E3625}" destId="{885255B4-A53C-4055-9CF6-8C912E3930F3}" srcOrd="6" destOrd="0" presId="urn:microsoft.com/office/officeart/2018/2/layout/IconVerticalSolidList"/>
    <dgm:cxn modelId="{D71036F7-2A02-4B1C-B079-BF29C11DED42}" type="presParOf" srcId="{885255B4-A53C-4055-9CF6-8C912E3930F3}" destId="{BE4FDF50-C4CF-4DE1-9DEE-A9103A3751F0}" srcOrd="0" destOrd="0" presId="urn:microsoft.com/office/officeart/2018/2/layout/IconVerticalSolidList"/>
    <dgm:cxn modelId="{C82B0A71-A9F0-40F0-BA4A-DC1A6C48DBDE}" type="presParOf" srcId="{885255B4-A53C-4055-9CF6-8C912E3930F3}" destId="{CF3A5AF0-DC11-4AF4-8240-766AE1AEA5F9}" srcOrd="1" destOrd="0" presId="urn:microsoft.com/office/officeart/2018/2/layout/IconVerticalSolidList"/>
    <dgm:cxn modelId="{B6FCC143-B61F-42E0-B90A-06CC817CAC29}" type="presParOf" srcId="{885255B4-A53C-4055-9CF6-8C912E3930F3}" destId="{05C8CDB0-30CB-4175-BF99-408D82554036}" srcOrd="2" destOrd="0" presId="urn:microsoft.com/office/officeart/2018/2/layout/IconVerticalSolidList"/>
    <dgm:cxn modelId="{E612B7B4-EAF4-46F3-968B-1D8520898F49}" type="presParOf" srcId="{885255B4-A53C-4055-9CF6-8C912E3930F3}" destId="{A779CD90-7752-4F44-A6E0-E8204993B0DE}" srcOrd="3" destOrd="0" presId="urn:microsoft.com/office/officeart/2018/2/layout/IconVerticalSolidList"/>
    <dgm:cxn modelId="{314B0180-F8EA-468F-AF89-C2DA38975E24}" type="presParOf" srcId="{D5F7769D-50F1-4615-B1E2-04ECCF7E3625}" destId="{6721DF23-BEB3-4747-8C46-ED1CC9D78F3A}" srcOrd="7" destOrd="0" presId="urn:microsoft.com/office/officeart/2018/2/layout/IconVerticalSolidList"/>
    <dgm:cxn modelId="{569BEA1D-B124-4C85-9CB3-2B357C4C6BE3}" type="presParOf" srcId="{D5F7769D-50F1-4615-B1E2-04ECCF7E3625}" destId="{58790F65-430C-4274-8CD4-681CEC654BD2}" srcOrd="8" destOrd="0" presId="urn:microsoft.com/office/officeart/2018/2/layout/IconVerticalSolidList"/>
    <dgm:cxn modelId="{D5A0539E-7E23-45A2-9B44-9AE0F4376462}" type="presParOf" srcId="{58790F65-430C-4274-8CD4-681CEC654BD2}" destId="{C93832A8-A042-42D6-8452-6EF9DB732CE4}" srcOrd="0" destOrd="0" presId="urn:microsoft.com/office/officeart/2018/2/layout/IconVerticalSolidList"/>
    <dgm:cxn modelId="{11FF7797-FE92-4C62-B3E1-2950CFC06844}" type="presParOf" srcId="{58790F65-430C-4274-8CD4-681CEC654BD2}" destId="{FE1F38B5-F668-463E-8BCD-FDE0BC96FD2B}" srcOrd="1" destOrd="0" presId="urn:microsoft.com/office/officeart/2018/2/layout/IconVerticalSolidList"/>
    <dgm:cxn modelId="{AB4ECBFF-B60C-418E-A478-25EBBA759E1B}" type="presParOf" srcId="{58790F65-430C-4274-8CD4-681CEC654BD2}" destId="{DC1DAE20-4A6B-4335-A541-BC4CAE5B242E}" srcOrd="2" destOrd="0" presId="urn:microsoft.com/office/officeart/2018/2/layout/IconVerticalSolidList"/>
    <dgm:cxn modelId="{2E6A86D9-17BF-4C9C-83D2-D98F346C5406}" type="presParOf" srcId="{58790F65-430C-4274-8CD4-681CEC654BD2}" destId="{64291A85-37C6-4C0E-ABDF-5BEB9AEB9BC0}" srcOrd="3" destOrd="0" presId="urn:microsoft.com/office/officeart/2018/2/layout/IconVerticalSolidList"/>
    <dgm:cxn modelId="{08334C99-AF0E-4998-9A57-245CFA495106}" type="presParOf" srcId="{D5F7769D-50F1-4615-B1E2-04ECCF7E3625}" destId="{40982015-B4C3-43FB-BC2D-0967F9E5D0C6}" srcOrd="9" destOrd="0" presId="urn:microsoft.com/office/officeart/2018/2/layout/IconVerticalSolidList"/>
    <dgm:cxn modelId="{9FB7F040-92BE-4FEF-9AE5-38950D7C6358}" type="presParOf" srcId="{D5F7769D-50F1-4615-B1E2-04ECCF7E3625}" destId="{3AD2E41A-ECD2-4ED0-B198-3D582BC5C8E1}" srcOrd="10" destOrd="0" presId="urn:microsoft.com/office/officeart/2018/2/layout/IconVerticalSolidList"/>
    <dgm:cxn modelId="{3BE0B200-0C73-4E0F-A934-FF555E60319C}" type="presParOf" srcId="{3AD2E41A-ECD2-4ED0-B198-3D582BC5C8E1}" destId="{8FC3ACE2-2501-4227-9053-8E71DDC1E80C}" srcOrd="0" destOrd="0" presId="urn:microsoft.com/office/officeart/2018/2/layout/IconVerticalSolidList"/>
    <dgm:cxn modelId="{1A2A6119-258B-434A-8875-A455DA66469B}" type="presParOf" srcId="{3AD2E41A-ECD2-4ED0-B198-3D582BC5C8E1}" destId="{BC802096-01F9-4F89-8F38-AB7A1EC49ED2}" srcOrd="1" destOrd="0" presId="urn:microsoft.com/office/officeart/2018/2/layout/IconVerticalSolidList"/>
    <dgm:cxn modelId="{804BF60A-EB98-4174-9DD8-33CD1C47B707}" type="presParOf" srcId="{3AD2E41A-ECD2-4ED0-B198-3D582BC5C8E1}" destId="{92DB3C3B-F63C-43E8-BE1E-EBCC414FF3A4}" srcOrd="2" destOrd="0" presId="urn:microsoft.com/office/officeart/2018/2/layout/IconVerticalSolidList"/>
    <dgm:cxn modelId="{3AC1FD61-4D06-4A33-BE04-2BDC326ADC15}" type="presParOf" srcId="{3AD2E41A-ECD2-4ED0-B198-3D582BC5C8E1}" destId="{DFFDD915-CF41-41F0-A751-F38720BF7957}" srcOrd="3" destOrd="0" presId="urn:microsoft.com/office/officeart/2018/2/layout/IconVerticalSolidList"/>
    <dgm:cxn modelId="{3249789E-2A4C-407E-B3EC-E61E177AC16F}" type="presParOf" srcId="{D5F7769D-50F1-4615-B1E2-04ECCF7E3625}" destId="{F35EFB01-2D1B-45EF-AF42-5B42D5F66D91}" srcOrd="11" destOrd="0" presId="urn:microsoft.com/office/officeart/2018/2/layout/IconVerticalSolidList"/>
    <dgm:cxn modelId="{98D00BC1-499D-43A2-B5DB-B8B309A53B3F}" type="presParOf" srcId="{D5F7769D-50F1-4615-B1E2-04ECCF7E3625}" destId="{0DB7248C-E538-45F1-9668-CCF481176899}" srcOrd="12" destOrd="0" presId="urn:microsoft.com/office/officeart/2018/2/layout/IconVerticalSolidList"/>
    <dgm:cxn modelId="{415B800A-10EC-4F1B-9432-B9C2753495C2}" type="presParOf" srcId="{0DB7248C-E538-45F1-9668-CCF481176899}" destId="{510778A8-4FF6-47D1-A332-6617E7B62BC2}" srcOrd="0" destOrd="0" presId="urn:microsoft.com/office/officeart/2018/2/layout/IconVerticalSolidList"/>
    <dgm:cxn modelId="{6F7D6BCB-227C-4086-A2C1-672BECBF2F93}" type="presParOf" srcId="{0DB7248C-E538-45F1-9668-CCF481176899}" destId="{A0029FD6-C0F5-4F07-8126-889CE12ACA16}" srcOrd="1" destOrd="0" presId="urn:microsoft.com/office/officeart/2018/2/layout/IconVerticalSolidList"/>
    <dgm:cxn modelId="{56E7BB6C-5375-46DC-ABA8-7FF618F5708C}" type="presParOf" srcId="{0DB7248C-E538-45F1-9668-CCF481176899}" destId="{360D5F82-096C-4353-AAD0-C7937AD9F3E8}" srcOrd="2" destOrd="0" presId="urn:microsoft.com/office/officeart/2018/2/layout/IconVerticalSolidList"/>
    <dgm:cxn modelId="{CA7A4FAF-9363-4619-8449-5351A2D60D7A}" type="presParOf" srcId="{0DB7248C-E538-45F1-9668-CCF481176899}" destId="{7799498A-C305-4D0C-B8DB-ED545D70DCE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D187E4-7EE5-4443-92CB-641CAE73F33B}">
      <dsp:nvSpPr>
        <dsp:cNvPr id="0" name=""/>
        <dsp:cNvSpPr/>
      </dsp:nvSpPr>
      <dsp:spPr>
        <a:xfrm>
          <a:off x="289845" y="405854"/>
          <a:ext cx="1375920" cy="137592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A0558-FB96-4863-AB80-C9F29307B8C3}">
      <dsp:nvSpPr>
        <dsp:cNvPr id="0" name=""/>
        <dsp:cNvSpPr/>
      </dsp:nvSpPr>
      <dsp:spPr>
        <a:xfrm>
          <a:off x="578788" y="694797"/>
          <a:ext cx="798033" cy="79803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C42E40-C6D7-4DD9-A854-79B7D8898F96}">
      <dsp:nvSpPr>
        <dsp:cNvPr id="0" name=""/>
        <dsp:cNvSpPr/>
      </dsp:nvSpPr>
      <dsp:spPr>
        <a:xfrm>
          <a:off x="1960605" y="405854"/>
          <a:ext cx="3243239" cy="137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“Providence is best discerned when it is pondered.” – John Flavel</a:t>
          </a:r>
        </a:p>
      </dsp:txBody>
      <dsp:txXfrm>
        <a:off x="1960605" y="405854"/>
        <a:ext cx="3243239" cy="1375920"/>
      </dsp:txXfrm>
    </dsp:sp>
    <dsp:sp modelId="{AD3E314D-E516-4919-8587-24C4A88C317D}">
      <dsp:nvSpPr>
        <dsp:cNvPr id="0" name=""/>
        <dsp:cNvSpPr/>
      </dsp:nvSpPr>
      <dsp:spPr>
        <a:xfrm>
          <a:off x="5768955" y="405854"/>
          <a:ext cx="1375920" cy="137592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E96362-F40C-42ED-818C-C7A4710B5C9B}">
      <dsp:nvSpPr>
        <dsp:cNvPr id="0" name=""/>
        <dsp:cNvSpPr/>
      </dsp:nvSpPr>
      <dsp:spPr>
        <a:xfrm>
          <a:off x="6057898" y="694797"/>
          <a:ext cx="798033" cy="7980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014ACD-C14C-4B3E-AB72-BD38C68693C5}">
      <dsp:nvSpPr>
        <dsp:cNvPr id="0" name=""/>
        <dsp:cNvSpPr/>
      </dsp:nvSpPr>
      <dsp:spPr>
        <a:xfrm>
          <a:off x="7439715" y="405854"/>
          <a:ext cx="3243239" cy="137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Reflecting strengthens faith, gratitude, and obedience</a:t>
          </a:r>
        </a:p>
      </dsp:txBody>
      <dsp:txXfrm>
        <a:off x="7439715" y="405854"/>
        <a:ext cx="3243239" cy="1375920"/>
      </dsp:txXfrm>
    </dsp:sp>
    <dsp:sp modelId="{32BC568F-A554-4199-A66E-47A47D9CDCCE}">
      <dsp:nvSpPr>
        <dsp:cNvPr id="0" name=""/>
        <dsp:cNvSpPr/>
      </dsp:nvSpPr>
      <dsp:spPr>
        <a:xfrm>
          <a:off x="289845" y="2511657"/>
          <a:ext cx="1375920" cy="137592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7FD727-5EEA-4407-B36F-1DD270FA1585}">
      <dsp:nvSpPr>
        <dsp:cNvPr id="0" name=""/>
        <dsp:cNvSpPr/>
      </dsp:nvSpPr>
      <dsp:spPr>
        <a:xfrm>
          <a:off x="578788" y="2800600"/>
          <a:ext cx="798033" cy="79803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91C0B0-46B3-45E4-8B93-5B74AA3BEAD7}">
      <dsp:nvSpPr>
        <dsp:cNvPr id="0" name=""/>
        <dsp:cNvSpPr/>
      </dsp:nvSpPr>
      <dsp:spPr>
        <a:xfrm>
          <a:off x="1960605" y="2511657"/>
          <a:ext cx="3243239" cy="137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This is an act of worship, not just intellectual study – God demands our praise.</a:t>
          </a:r>
        </a:p>
      </dsp:txBody>
      <dsp:txXfrm>
        <a:off x="1960605" y="2511657"/>
        <a:ext cx="3243239" cy="1375920"/>
      </dsp:txXfrm>
    </dsp:sp>
    <dsp:sp modelId="{A9F13905-F0F7-437F-9D9F-072002E97F94}">
      <dsp:nvSpPr>
        <dsp:cNvPr id="0" name=""/>
        <dsp:cNvSpPr/>
      </dsp:nvSpPr>
      <dsp:spPr>
        <a:xfrm>
          <a:off x="5768955" y="2511657"/>
          <a:ext cx="1375920" cy="137592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61AAFE-1922-4440-B30C-304EE53C2E94}">
      <dsp:nvSpPr>
        <dsp:cNvPr id="0" name=""/>
        <dsp:cNvSpPr/>
      </dsp:nvSpPr>
      <dsp:spPr>
        <a:xfrm>
          <a:off x="6057898" y="2800600"/>
          <a:ext cx="798033" cy="79803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68E42-646A-4036-9121-05C6E92D9895}">
      <dsp:nvSpPr>
        <dsp:cNvPr id="0" name=""/>
        <dsp:cNvSpPr/>
      </dsp:nvSpPr>
      <dsp:spPr>
        <a:xfrm>
          <a:off x="7439715" y="2511657"/>
          <a:ext cx="3243239" cy="137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Scripture is full of examples of saints considering the work of God?</a:t>
          </a:r>
        </a:p>
      </dsp:txBody>
      <dsp:txXfrm>
        <a:off x="7439715" y="2511657"/>
        <a:ext cx="3243239" cy="13759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6B7124-D188-43F7-B1A9-66F0909330C1}">
      <dsp:nvSpPr>
        <dsp:cNvPr id="0" name=""/>
        <dsp:cNvSpPr/>
      </dsp:nvSpPr>
      <dsp:spPr>
        <a:xfrm>
          <a:off x="0" y="3206"/>
          <a:ext cx="6245265" cy="6005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7BA9FA-F287-43AE-B081-09CFFBBBFD37}">
      <dsp:nvSpPr>
        <dsp:cNvPr id="0" name=""/>
        <dsp:cNvSpPr/>
      </dsp:nvSpPr>
      <dsp:spPr>
        <a:xfrm>
          <a:off x="181656" y="138322"/>
          <a:ext cx="330607" cy="3302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31C526-A15A-497A-86B2-F3A7B241DADC}">
      <dsp:nvSpPr>
        <dsp:cNvPr id="0" name=""/>
        <dsp:cNvSpPr/>
      </dsp:nvSpPr>
      <dsp:spPr>
        <a:xfrm>
          <a:off x="693920" y="3206"/>
          <a:ext cx="5519995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God governs all things by His wise, holy, and powerful will (5.1).</a:t>
          </a:r>
        </a:p>
      </dsp:txBody>
      <dsp:txXfrm>
        <a:off x="693920" y="3206"/>
        <a:ext cx="5519995" cy="656815"/>
      </dsp:txXfrm>
    </dsp:sp>
    <dsp:sp modelId="{D3DE7FCF-F153-411C-804C-6228A486FE46}">
      <dsp:nvSpPr>
        <dsp:cNvPr id="0" name=""/>
        <dsp:cNvSpPr/>
      </dsp:nvSpPr>
      <dsp:spPr>
        <a:xfrm>
          <a:off x="0" y="824226"/>
          <a:ext cx="6245265" cy="6005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823D99-C66D-4E9B-AD3F-1A4FBF5F7D30}">
      <dsp:nvSpPr>
        <dsp:cNvPr id="0" name=""/>
        <dsp:cNvSpPr/>
      </dsp:nvSpPr>
      <dsp:spPr>
        <a:xfrm>
          <a:off x="181656" y="959342"/>
          <a:ext cx="330607" cy="3302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69F516-A522-4ABE-90C6-AC086977A2D5}">
      <dsp:nvSpPr>
        <dsp:cNvPr id="0" name=""/>
        <dsp:cNvSpPr/>
      </dsp:nvSpPr>
      <dsp:spPr>
        <a:xfrm>
          <a:off x="693920" y="824226"/>
          <a:ext cx="5519995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Nothing happens by chance; all events serve His purposes (5.2).</a:t>
          </a:r>
        </a:p>
      </dsp:txBody>
      <dsp:txXfrm>
        <a:off x="693920" y="824226"/>
        <a:ext cx="5519995" cy="656815"/>
      </dsp:txXfrm>
    </dsp:sp>
    <dsp:sp modelId="{C90CCF6D-C499-495F-8D8F-6383695B0944}">
      <dsp:nvSpPr>
        <dsp:cNvPr id="0" name=""/>
        <dsp:cNvSpPr/>
      </dsp:nvSpPr>
      <dsp:spPr>
        <a:xfrm>
          <a:off x="0" y="1645245"/>
          <a:ext cx="6245265" cy="6005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5950E8-F1AF-48B2-AFD6-12EC4055F7ED}">
      <dsp:nvSpPr>
        <dsp:cNvPr id="0" name=""/>
        <dsp:cNvSpPr/>
      </dsp:nvSpPr>
      <dsp:spPr>
        <a:xfrm>
          <a:off x="181656" y="1780362"/>
          <a:ext cx="330607" cy="3302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86DC3F-661C-457A-A9D9-AC84C3A69C80}">
      <dsp:nvSpPr>
        <dsp:cNvPr id="0" name=""/>
        <dsp:cNvSpPr/>
      </dsp:nvSpPr>
      <dsp:spPr>
        <a:xfrm>
          <a:off x="693920" y="1645245"/>
          <a:ext cx="5519995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Uses means, but is not bound by them—He may work through, above, or against natural causes (5.3).</a:t>
          </a:r>
        </a:p>
      </dsp:txBody>
      <dsp:txXfrm>
        <a:off x="693920" y="1645245"/>
        <a:ext cx="5519995" cy="656815"/>
      </dsp:txXfrm>
    </dsp:sp>
    <dsp:sp modelId="{BE4FDF50-C4CF-4DE1-9DEE-A9103A3751F0}">
      <dsp:nvSpPr>
        <dsp:cNvPr id="0" name=""/>
        <dsp:cNvSpPr/>
      </dsp:nvSpPr>
      <dsp:spPr>
        <a:xfrm>
          <a:off x="0" y="2466265"/>
          <a:ext cx="6245265" cy="6005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3A5AF0-DC11-4AF4-8240-766AE1AEA5F9}">
      <dsp:nvSpPr>
        <dsp:cNvPr id="0" name=""/>
        <dsp:cNvSpPr/>
      </dsp:nvSpPr>
      <dsp:spPr>
        <a:xfrm>
          <a:off x="181656" y="2601381"/>
          <a:ext cx="330607" cy="33028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79CD90-7752-4F44-A6E0-E8204993B0DE}">
      <dsp:nvSpPr>
        <dsp:cNvPr id="0" name=""/>
        <dsp:cNvSpPr/>
      </dsp:nvSpPr>
      <dsp:spPr>
        <a:xfrm>
          <a:off x="693920" y="2466265"/>
          <a:ext cx="5519995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Ordains even sinful actions, yet without being the author of sin (5.4).</a:t>
          </a:r>
        </a:p>
      </dsp:txBody>
      <dsp:txXfrm>
        <a:off x="693920" y="2466265"/>
        <a:ext cx="5519995" cy="656815"/>
      </dsp:txXfrm>
    </dsp:sp>
    <dsp:sp modelId="{C93832A8-A042-42D6-8452-6EF9DB732CE4}">
      <dsp:nvSpPr>
        <dsp:cNvPr id="0" name=""/>
        <dsp:cNvSpPr/>
      </dsp:nvSpPr>
      <dsp:spPr>
        <a:xfrm>
          <a:off x="0" y="3287285"/>
          <a:ext cx="6245265" cy="6005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1F38B5-F668-463E-8BCD-FDE0BC96FD2B}">
      <dsp:nvSpPr>
        <dsp:cNvPr id="0" name=""/>
        <dsp:cNvSpPr/>
      </dsp:nvSpPr>
      <dsp:spPr>
        <a:xfrm>
          <a:off x="181656" y="3422401"/>
          <a:ext cx="330607" cy="33028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291A85-37C6-4C0E-ABDF-5BEB9AEB9BC0}">
      <dsp:nvSpPr>
        <dsp:cNvPr id="0" name=""/>
        <dsp:cNvSpPr/>
      </dsp:nvSpPr>
      <dsp:spPr>
        <a:xfrm>
          <a:off x="693920" y="3287285"/>
          <a:ext cx="5519995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Chastens His children for good, testing and purifying them (5.5).</a:t>
          </a:r>
        </a:p>
      </dsp:txBody>
      <dsp:txXfrm>
        <a:off x="693920" y="3287285"/>
        <a:ext cx="5519995" cy="656815"/>
      </dsp:txXfrm>
    </dsp:sp>
    <dsp:sp modelId="{8FC3ACE2-2501-4227-9053-8E71DDC1E80C}">
      <dsp:nvSpPr>
        <dsp:cNvPr id="0" name=""/>
        <dsp:cNvSpPr/>
      </dsp:nvSpPr>
      <dsp:spPr>
        <a:xfrm>
          <a:off x="0" y="4108305"/>
          <a:ext cx="6245265" cy="6005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02096-01F9-4F89-8F38-AB7A1EC49ED2}">
      <dsp:nvSpPr>
        <dsp:cNvPr id="0" name=""/>
        <dsp:cNvSpPr/>
      </dsp:nvSpPr>
      <dsp:spPr>
        <a:xfrm>
          <a:off x="181656" y="4243421"/>
          <a:ext cx="330607" cy="33028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FDD915-CF41-41F0-A751-F38720BF7957}">
      <dsp:nvSpPr>
        <dsp:cNvPr id="0" name=""/>
        <dsp:cNvSpPr/>
      </dsp:nvSpPr>
      <dsp:spPr>
        <a:xfrm>
          <a:off x="693920" y="4108305"/>
          <a:ext cx="5519995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Leaves some to their own hardness, revealing His justice (5.6).</a:t>
          </a:r>
        </a:p>
      </dsp:txBody>
      <dsp:txXfrm>
        <a:off x="693920" y="4108305"/>
        <a:ext cx="5519995" cy="656815"/>
      </dsp:txXfrm>
    </dsp:sp>
    <dsp:sp modelId="{510778A8-4FF6-47D1-A332-6617E7B62BC2}">
      <dsp:nvSpPr>
        <dsp:cNvPr id="0" name=""/>
        <dsp:cNvSpPr/>
      </dsp:nvSpPr>
      <dsp:spPr>
        <a:xfrm>
          <a:off x="0" y="4929324"/>
          <a:ext cx="6245265" cy="6005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029FD6-C0F5-4F07-8126-889CE12ACA16}">
      <dsp:nvSpPr>
        <dsp:cNvPr id="0" name=""/>
        <dsp:cNvSpPr/>
      </dsp:nvSpPr>
      <dsp:spPr>
        <a:xfrm>
          <a:off x="181656" y="5064441"/>
          <a:ext cx="330607" cy="330284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99498A-C305-4D0C-B8DB-ED545D70DCE8}">
      <dsp:nvSpPr>
        <dsp:cNvPr id="0" name=""/>
        <dsp:cNvSpPr/>
      </dsp:nvSpPr>
      <dsp:spPr>
        <a:xfrm>
          <a:off x="693920" y="4929324"/>
          <a:ext cx="5519995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His providence serves His glory and the good of His people (5.7).</a:t>
          </a:r>
        </a:p>
      </dsp:txBody>
      <dsp:txXfrm>
        <a:off x="693920" y="4929324"/>
        <a:ext cx="5519995" cy="656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 algn="l"/>
            <a:r>
              <a:rPr lang="en-US" sz="6600"/>
              <a:t>How to Look for God’s Work in Your Life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6692827" cy="1569486"/>
          </a:xfrm>
        </p:spPr>
        <p:txBody>
          <a:bodyPr>
            <a:normAutofit/>
          </a:bodyPr>
          <a:lstStyle/>
          <a:p>
            <a:pPr algn="l"/>
            <a:r>
              <a:rPr lang="en-US"/>
              <a:t>Based on a sermon by John Flavel</a:t>
            </a:r>
          </a:p>
        </p:txBody>
      </p:sp>
      <p:sp>
        <p:nvSpPr>
          <p:cNvPr id="1038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All Things Made New by John Flavel">
            <a:extLst>
              <a:ext uri="{FF2B5EF4-FFF2-40B4-BE49-F238E27FC236}">
                <a16:creationId xmlns:a16="http://schemas.microsoft.com/office/drawing/2014/main" id="{AAFDC9B7-A6C1-FE02-697C-7FB926883F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2" b="31"/>
          <a:stretch>
            <a:fillRect/>
          </a:stretch>
        </p:blipFill>
        <p:spPr bwMode="auto">
          <a:xfrm>
            <a:off x="7828361" y="433054"/>
            <a:ext cx="3993734" cy="598144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Introduction: Why This Matters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1D1D1C-6DD6-722D-1868-7FFC5A95F7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0239820"/>
              </p:ext>
            </p:extLst>
          </p:nvPr>
        </p:nvGraphicFramePr>
        <p:xfrm>
          <a:off x="609600" y="2685484"/>
          <a:ext cx="10972800" cy="4293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58C2933-9B0E-1B54-976A-CFD7174B052C}"/>
              </a:ext>
            </a:extLst>
          </p:cNvPr>
          <p:cNvSpPr txBox="1"/>
          <p:nvPr/>
        </p:nvSpPr>
        <p:spPr>
          <a:xfrm>
            <a:off x="2013736" y="1263556"/>
            <a:ext cx="8116584" cy="142192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7338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Psalms 57:2-3 – “I will cry out to God Most High, </a:t>
            </a:r>
            <a:br>
              <a:rPr lang="en-US" sz="2400" dirty="0"/>
            </a:br>
            <a:r>
              <a:rPr lang="en-US" sz="2400" dirty="0"/>
              <a:t> - To God who performs all things for me. </a:t>
            </a:r>
            <a:br>
              <a:rPr lang="en-US" sz="2400" dirty="0"/>
            </a:br>
            <a:r>
              <a:rPr lang="en-US" sz="2400" dirty="0"/>
              <a:t> - He shall send from heaven and save me; </a:t>
            </a:r>
            <a:br>
              <a:rPr lang="en-US" sz="2400" dirty="0"/>
            </a:br>
            <a:r>
              <a:rPr lang="en-US" sz="2400" dirty="0"/>
              <a:t> - He reproaches the one who would swallow me up.”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30B8B2-BFB3-C890-B9D9-186A628D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803675"/>
            <a:ext cx="3939688" cy="558312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 dirty="0"/>
              <a:t>What is God’s Providence?</a:t>
            </a:r>
            <a:br>
              <a:rPr lang="en-US" sz="4800" dirty="0"/>
            </a:br>
            <a:br>
              <a:rPr lang="en-US" sz="4800" dirty="0"/>
            </a:br>
            <a:r>
              <a:rPr lang="en-US" sz="3200" dirty="0"/>
              <a:t>(Westminster Confession, Chapter 5) </a:t>
            </a:r>
            <a:endParaRPr lang="en-US" sz="480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EB5F592-DFD5-CD70-29BB-7670F95787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724330"/>
              </p:ext>
            </p:extLst>
          </p:nvPr>
        </p:nvGraphicFramePr>
        <p:xfrm>
          <a:off x="5108535" y="803675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7053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1st Duty: Reflect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sz="3000" dirty="0"/>
              <a:t>Matthew 6:28 – “Consider the lilies of the field, how they grow: they neither toil nor spin.”</a:t>
            </a:r>
          </a:p>
          <a:p>
            <a:pPr>
              <a:lnSpc>
                <a:spcPct val="90000"/>
              </a:lnSpc>
            </a:pPr>
            <a:r>
              <a:rPr sz="3000" dirty="0"/>
              <a:t>Psalm 111:2 – “The works of the LORD are great, studied by all who have pleasure in them.”</a:t>
            </a:r>
          </a:p>
          <a:p>
            <a:pPr>
              <a:lnSpc>
                <a:spcPct val="90000"/>
              </a:lnSpc>
            </a:pPr>
            <a:r>
              <a:rPr sz="3000" dirty="0"/>
              <a:t>Reflecting is a command, not an option</a:t>
            </a:r>
          </a:p>
          <a:p>
            <a:pPr>
              <a:lnSpc>
                <a:spcPct val="90000"/>
              </a:lnSpc>
            </a:pPr>
            <a:r>
              <a:rPr sz="3000" dirty="0"/>
              <a:t>The godly delight in observing His hand in creation and providence</a:t>
            </a:r>
            <a:br>
              <a:rPr lang="en-US" sz="3000" dirty="0"/>
            </a:br>
            <a:endParaRPr sz="30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000" b="1" i="1" dirty="0">
                <a:solidFill>
                  <a:schemeClr val="accent4">
                    <a:lumMod val="75000"/>
                  </a:schemeClr>
                </a:solidFill>
              </a:rPr>
              <a:t>How do you reflect on God’s Providence in your life</a:t>
            </a:r>
            <a:r>
              <a:rPr sz="3000" b="1" i="1" dirty="0">
                <a:solidFill>
                  <a:schemeClr val="accent4">
                    <a:lumMod val="75000"/>
                  </a:schemeClr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100" dirty="0">
                <a:solidFill>
                  <a:srgbClr val="FFFFFF"/>
                </a:solidFill>
              </a:rPr>
              <a:t>2nd Duty: Remember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319088"/>
            <a:ext cx="7186527" cy="597897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3000" i="1" dirty="0"/>
              <a:t>Deuteronomy 8:2 – “And you shall remember that the LORD your God led you all the way these forty years in the wilderness.”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000" i="1" dirty="0"/>
              <a:t>Psalm 77:11–12 – “I will remember the works of the LORD… I will also meditate on all Your work, and talk of Your deeds.”</a:t>
            </a:r>
            <a:br>
              <a:rPr lang="en-US" sz="3000" i="1" dirty="0"/>
            </a:br>
            <a:endParaRPr lang="en-US" sz="3000" i="1" dirty="0"/>
          </a:p>
          <a:p>
            <a:pPr>
              <a:lnSpc>
                <a:spcPct val="90000"/>
              </a:lnSpc>
            </a:pPr>
            <a:r>
              <a:rPr lang="en-US" sz="3000" dirty="0"/>
              <a:t>Remembering prevents unbelief and discouragement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Past mercies are pledges of future help</a:t>
            </a:r>
            <a:br>
              <a:rPr lang="en-US" sz="3000" dirty="0"/>
            </a:br>
            <a:endParaRPr lang="en-US" sz="30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000" b="1" i="1" dirty="0">
                <a:solidFill>
                  <a:schemeClr val="accent4">
                    <a:lumMod val="75000"/>
                  </a:schemeClr>
                </a:solidFill>
              </a:rPr>
              <a:t>How has remembering God’s faithfulness helped you, now or in the past?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225" y="1153572"/>
            <a:ext cx="3579009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3rd Duty: Praise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718652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sz="3000" i="1" dirty="0"/>
              <a:t>Psalm 145:4 – “One generation shall praise Your works to another, and shall declare Your mighty acts.”</a:t>
            </a:r>
          </a:p>
          <a:p>
            <a:r>
              <a:rPr sz="3000" dirty="0"/>
              <a:t>Public and private reflection glorifies God</a:t>
            </a:r>
          </a:p>
          <a:p>
            <a:r>
              <a:rPr sz="3000" dirty="0"/>
              <a:t>Sharing His providence encourages others to trust Him</a:t>
            </a:r>
            <a:br>
              <a:rPr lang="en-US" sz="3000" dirty="0"/>
            </a:br>
            <a:endParaRPr sz="3000" dirty="0"/>
          </a:p>
          <a:p>
            <a:pPr marL="0" indent="0">
              <a:buNone/>
            </a:pPr>
            <a:r>
              <a:rPr lang="en-US" sz="3000" b="1" i="1" dirty="0">
                <a:solidFill>
                  <a:schemeClr val="accent4">
                    <a:lumMod val="75000"/>
                  </a:schemeClr>
                </a:solidFill>
              </a:rPr>
              <a:t>How did God’s providence bring you to Christ</a:t>
            </a:r>
            <a:r>
              <a:rPr sz="3000" b="1" i="1" dirty="0">
                <a:solidFill>
                  <a:schemeClr val="accent4">
                    <a:lumMod val="75000"/>
                  </a:schemeClr>
                </a:solidFill>
              </a:rPr>
              <a:t>?</a:t>
            </a:r>
            <a:br>
              <a:rPr lang="en-US" sz="3000" b="1" i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3000" b="1" i="1" dirty="0">
                <a:solidFill>
                  <a:schemeClr val="accent4">
                    <a:lumMod val="75000"/>
                  </a:schemeClr>
                </a:solidFill>
              </a:rPr>
              <a:t>How might your story cause someone else to Praise God?</a:t>
            </a:r>
            <a:endParaRPr sz="3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225" y="1153572"/>
            <a:ext cx="3579009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4th Duty:  Rejoice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319088"/>
            <a:ext cx="7186527" cy="6133083"/>
          </a:xfrm>
        </p:spPr>
        <p:txBody>
          <a:bodyPr anchor="ctr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3000" i="1" dirty="0"/>
              <a:t>Romans 8:28 – “And we know that all things work together for good to those who love God, to those who are the called according to His purpose.”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000" i="1" dirty="0"/>
              <a:t>Habakkuk 3:17–18 – “Though the fig tree may not blossom… Yet I will rejoice in the LORD, I will joy in the God of my salvation.”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Observing His works deepens trust, even when we don’t understand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Leads to worship in both prosperity and adversity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000" b="1" i="1" dirty="0">
                <a:solidFill>
                  <a:schemeClr val="accent4">
                    <a:lumMod val="75000"/>
                  </a:schemeClr>
                </a:solidFill>
              </a:rPr>
              <a:t>How does reflecting on God’s providence help you worship in hard times?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0" name="Rectangle 379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200">
                <a:solidFill>
                  <a:srgbClr val="FFFFFF"/>
                </a:solidFill>
              </a:rPr>
              <a:t>Application: Cultivating Awareness of Providence</a:t>
            </a:r>
          </a:p>
        </p:txBody>
      </p:sp>
      <p:sp>
        <p:nvSpPr>
          <p:cNvPr id="381" name="Content Placeholder 2"/>
          <p:cNvSpPr>
            <a:spLocks noGrp="1"/>
          </p:cNvSpPr>
          <p:nvPr>
            <p:ph idx="1"/>
          </p:nvPr>
        </p:nvSpPr>
        <p:spPr>
          <a:xfrm>
            <a:off x="318499" y="2424700"/>
            <a:ext cx="11527603" cy="42535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3000" i="1" dirty="0"/>
              <a:t>Psalm 77:11–12  “I will remember the works of the LORD… meditate on all Your work.”</a:t>
            </a:r>
            <a:r>
              <a:rPr lang="en-US" sz="3000" dirty="0"/>
              <a:t> </a:t>
            </a:r>
          </a:p>
          <a:p>
            <a:pPr marL="0" indent="0">
              <a:buNone/>
            </a:pPr>
            <a:r>
              <a:rPr lang="en-US" sz="3000" i="1" dirty="0"/>
              <a:t>Matthew 10:29–31  “Not one of them falls to the ground apart from your Father’s will.”</a:t>
            </a:r>
          </a:p>
          <a:p>
            <a:pPr marL="0" indent="-365760">
              <a:buFont typeface="+mj-lt"/>
              <a:buAutoNum type="arabicPeriod"/>
            </a:pPr>
            <a:r>
              <a:rPr sz="3000" dirty="0"/>
              <a:t>Stop &amp; Recall – Make time to rehearse God’s past mercies</a:t>
            </a:r>
          </a:p>
          <a:p>
            <a:pPr marL="0" indent="-365760">
              <a:buFont typeface="+mj-lt"/>
              <a:buAutoNum type="arabicPeriod"/>
            </a:pPr>
            <a:r>
              <a:rPr sz="3000" dirty="0"/>
              <a:t>Compare with Scripture – God’s providence never contradicts His Word</a:t>
            </a:r>
          </a:p>
          <a:p>
            <a:pPr marL="0" indent="-365760">
              <a:buFont typeface="+mj-lt"/>
              <a:buAutoNum type="arabicPeriod"/>
            </a:pPr>
            <a:r>
              <a:rPr sz="3000" dirty="0"/>
              <a:t>Keep a Record – Journaling or recounting preserves memory</a:t>
            </a:r>
          </a:p>
          <a:p>
            <a:pPr marL="0" indent="-548640" algn="ctr">
              <a:buNone/>
            </a:pPr>
            <a:r>
              <a:rPr sz="3000" b="1" i="1" dirty="0">
                <a:solidFill>
                  <a:schemeClr val="accent4">
                    <a:lumMod val="75000"/>
                  </a:schemeClr>
                </a:solidFill>
              </a:rPr>
              <a:t>Which of these habits could you begin (or renew) this week?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Reflection</a:t>
            </a:r>
            <a:endParaRPr lang="en-U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013" y="1825625"/>
            <a:ext cx="10886277" cy="4351338"/>
          </a:xfrm>
        </p:spPr>
        <p:txBody>
          <a:bodyPr>
            <a:normAutofit/>
          </a:bodyPr>
          <a:lstStyle/>
          <a:p>
            <a:r>
              <a:rPr sz="4000" dirty="0"/>
              <a:t>“He who observes providence shall never want a providence to observe.” – John Flavel</a:t>
            </a:r>
          </a:p>
          <a:p>
            <a:r>
              <a:rPr sz="4000" dirty="0"/>
              <a:t>Reflecting is for God’s glory</a:t>
            </a:r>
            <a:r>
              <a:rPr lang="en-US" sz="4000" dirty="0"/>
              <a:t>, </a:t>
            </a:r>
            <a:r>
              <a:rPr sz="4000" dirty="0"/>
              <a:t>our </a:t>
            </a:r>
            <a:r>
              <a:rPr lang="en-US" sz="4000" dirty="0"/>
              <a:t>faith and comfort</a:t>
            </a:r>
            <a:endParaRPr sz="40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b="1" dirty="0">
                <a:solidFill>
                  <a:srgbClr val="7030A0"/>
                </a:solidFill>
              </a:rPr>
              <a:t>Pray, asking</a:t>
            </a:r>
            <a:r>
              <a:rPr sz="4000" b="1" dirty="0">
                <a:solidFill>
                  <a:srgbClr val="7030A0"/>
                </a:solidFill>
              </a:rPr>
              <a:t> God to open your eyes to His daily mercies and help you speak of them to others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695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How to Look for God’s Work in Your Life</vt:lpstr>
      <vt:lpstr>Introduction: Why This Matters</vt:lpstr>
      <vt:lpstr>What is God’s Providence?  (Westminster Confession, Chapter 5) </vt:lpstr>
      <vt:lpstr>1st Duty: Reflect</vt:lpstr>
      <vt:lpstr>2nd Duty: Remember</vt:lpstr>
      <vt:lpstr>3rd Duty: Praise</vt:lpstr>
      <vt:lpstr>4th Duty:  Rejoice</vt:lpstr>
      <vt:lpstr>Application: Cultivating Awareness of Providence</vt:lpstr>
      <vt:lpstr>Reflection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 Gregory</dc:creator>
  <cp:keywords/>
  <dc:description>generated using python-pptx</dc:description>
  <cp:lastModifiedBy>Rob Gregory</cp:lastModifiedBy>
  <cp:revision>2</cp:revision>
  <dcterms:created xsi:type="dcterms:W3CDTF">2013-01-27T09:14:16Z</dcterms:created>
  <dcterms:modified xsi:type="dcterms:W3CDTF">2025-07-19T15:41:09Z</dcterms:modified>
  <cp:category/>
</cp:coreProperties>
</file>