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89" r:id="rId3"/>
    <p:sldId id="290" r:id="rId4"/>
    <p:sldId id="291" r:id="rId5"/>
    <p:sldId id="295" r:id="rId6"/>
    <p:sldId id="296" r:id="rId7"/>
    <p:sldId id="258" r:id="rId8"/>
    <p:sldId id="306" r:id="rId9"/>
    <p:sldId id="322" r:id="rId10"/>
    <p:sldId id="323" r:id="rId11"/>
    <p:sldId id="330" r:id="rId12"/>
    <p:sldId id="348" r:id="rId13"/>
    <p:sldId id="360" r:id="rId14"/>
    <p:sldId id="371" r:id="rId15"/>
    <p:sldId id="386" r:id="rId16"/>
    <p:sldId id="372" r:id="rId17"/>
    <p:sldId id="373" r:id="rId18"/>
    <p:sldId id="374" r:id="rId19"/>
    <p:sldId id="375" r:id="rId20"/>
    <p:sldId id="376" r:id="rId21"/>
    <p:sldId id="377" r:id="rId22"/>
    <p:sldId id="378" r:id="rId23"/>
    <p:sldId id="387" r:id="rId24"/>
    <p:sldId id="379" r:id="rId25"/>
    <p:sldId id="389"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8BCBDA-57BE-40F3-B9FC-076CDF6A0DF9}" v="56" dt="2025-06-24T17:40:56.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84" d="100"/>
          <a:sy n="84" d="100"/>
        </p:scale>
        <p:origin x="2670" y="300"/>
      </p:cViewPr>
      <p:guideLst/>
    </p:cSldViewPr>
  </p:slideViewPr>
  <p:outlineViewPr>
    <p:cViewPr>
      <p:scale>
        <a:sx n="33" d="100"/>
        <a:sy n="33" d="100"/>
      </p:scale>
      <p:origin x="0" y="-8346"/>
    </p:cViewPr>
  </p:outlineViewPr>
  <p:notesTextViewPr>
    <p:cViewPr>
      <p:scale>
        <a:sx n="1" d="1"/>
        <a:sy n="1" d="1"/>
      </p:scale>
      <p:origin x="0" y="0"/>
    </p:cViewPr>
  </p:notesTextViewPr>
  <p:sorterViewPr>
    <p:cViewPr>
      <p:scale>
        <a:sx n="87" d="100"/>
        <a:sy n="87" d="100"/>
      </p:scale>
      <p:origin x="0" y="0"/>
    </p:cViewPr>
  </p:sorterViewPr>
  <p:notesViewPr>
    <p:cSldViewPr snapToGrid="0">
      <p:cViewPr varScale="1">
        <p:scale>
          <a:sx n="74" d="100"/>
          <a:sy n="74" d="100"/>
        </p:scale>
        <p:origin x="265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Gregory" userId="a7bfa114233000dd" providerId="LiveId" clId="{988BCBDA-57BE-40F3-B9FC-076CDF6A0DF9}"/>
    <pc:docChg chg="undo redo custSel addSld delSld modSld">
      <pc:chgData name="Rob Gregory" userId="a7bfa114233000dd" providerId="LiveId" clId="{988BCBDA-57BE-40F3-B9FC-076CDF6A0DF9}" dt="2025-06-28T23:44:01.887" v="4407" actId="20577"/>
      <pc:docMkLst>
        <pc:docMk/>
      </pc:docMkLst>
      <pc:sldChg chg="modSp mod">
        <pc:chgData name="Rob Gregory" userId="a7bfa114233000dd" providerId="LiveId" clId="{988BCBDA-57BE-40F3-B9FC-076CDF6A0DF9}" dt="2025-06-23T19:41:07.155" v="44" actId="6549"/>
        <pc:sldMkLst>
          <pc:docMk/>
          <pc:sldMk cId="0" sldId="257"/>
        </pc:sldMkLst>
        <pc:spChg chg="mod">
          <ac:chgData name="Rob Gregory" userId="a7bfa114233000dd" providerId="LiveId" clId="{988BCBDA-57BE-40F3-B9FC-076CDF6A0DF9}" dt="2025-06-23T19:40:59.167" v="40" actId="20577"/>
          <ac:spMkLst>
            <pc:docMk/>
            <pc:sldMk cId="0" sldId="257"/>
            <ac:spMk id="2" creationId="{00000000-0000-0000-0000-000000000000}"/>
          </ac:spMkLst>
        </pc:spChg>
        <pc:spChg chg="mod">
          <ac:chgData name="Rob Gregory" userId="a7bfa114233000dd" providerId="LiveId" clId="{988BCBDA-57BE-40F3-B9FC-076CDF6A0DF9}" dt="2025-06-23T19:41:07.155" v="44" actId="6549"/>
          <ac:spMkLst>
            <pc:docMk/>
            <pc:sldMk cId="0" sldId="257"/>
            <ac:spMk id="3" creationId="{00000000-0000-0000-0000-000000000000}"/>
          </ac:spMkLst>
        </pc:spChg>
      </pc:sldChg>
      <pc:sldChg chg="addSp modSp mod">
        <pc:chgData name="Rob Gregory" userId="a7bfa114233000dd" providerId="LiveId" clId="{988BCBDA-57BE-40F3-B9FC-076CDF6A0DF9}" dt="2025-06-23T21:45:19.282" v="4380" actId="403"/>
        <pc:sldMkLst>
          <pc:docMk/>
          <pc:sldMk cId="857963170" sldId="372"/>
        </pc:sldMkLst>
        <pc:spChg chg="mod">
          <ac:chgData name="Rob Gregory" userId="a7bfa114233000dd" providerId="LiveId" clId="{988BCBDA-57BE-40F3-B9FC-076CDF6A0DF9}" dt="2025-06-23T19:43:04.252" v="133" actId="20577"/>
          <ac:spMkLst>
            <pc:docMk/>
            <pc:sldMk cId="857963170" sldId="372"/>
            <ac:spMk id="2" creationId="{1F348595-8399-627D-D5F6-CC23456A974A}"/>
          </ac:spMkLst>
        </pc:spChg>
        <pc:spChg chg="mod">
          <ac:chgData name="Rob Gregory" userId="a7bfa114233000dd" providerId="LiveId" clId="{988BCBDA-57BE-40F3-B9FC-076CDF6A0DF9}" dt="2025-06-23T20:20:10.669" v="609" actId="403"/>
          <ac:spMkLst>
            <pc:docMk/>
            <pc:sldMk cId="857963170" sldId="372"/>
            <ac:spMk id="3" creationId="{F1D38D2E-5EA6-C366-B65F-3565D52962F1}"/>
          </ac:spMkLst>
        </pc:spChg>
        <pc:spChg chg="mod">
          <ac:chgData name="Rob Gregory" userId="a7bfa114233000dd" providerId="LiveId" clId="{988BCBDA-57BE-40F3-B9FC-076CDF6A0DF9}" dt="2025-06-23T21:45:15.805" v="4379" actId="403"/>
          <ac:spMkLst>
            <pc:docMk/>
            <pc:sldMk cId="857963170" sldId="372"/>
            <ac:spMk id="4" creationId="{86FB60B7-F861-8F7E-930B-BDEEF318F646}"/>
          </ac:spMkLst>
        </pc:spChg>
        <pc:spChg chg="mod">
          <ac:chgData name="Rob Gregory" userId="a7bfa114233000dd" providerId="LiveId" clId="{988BCBDA-57BE-40F3-B9FC-076CDF6A0DF9}" dt="2025-06-23T21:45:19.282" v="4380" actId="403"/>
          <ac:spMkLst>
            <pc:docMk/>
            <pc:sldMk cId="857963170" sldId="372"/>
            <ac:spMk id="5" creationId="{2B3DC300-B5D1-E477-CAE1-1713D553DA76}"/>
          </ac:spMkLst>
        </pc:spChg>
      </pc:sldChg>
      <pc:sldChg chg="addSp modSp mod">
        <pc:chgData name="Rob Gregory" userId="a7bfa114233000dd" providerId="LiveId" clId="{988BCBDA-57BE-40F3-B9FC-076CDF6A0DF9}" dt="2025-06-23T21:45:43.413" v="4401" actId="113"/>
        <pc:sldMkLst>
          <pc:docMk/>
          <pc:sldMk cId="355000384" sldId="373"/>
        </pc:sldMkLst>
        <pc:spChg chg="mod">
          <ac:chgData name="Rob Gregory" userId="a7bfa114233000dd" providerId="LiveId" clId="{988BCBDA-57BE-40F3-B9FC-076CDF6A0DF9}" dt="2025-06-23T21:45:43.413" v="4401" actId="113"/>
          <ac:spMkLst>
            <pc:docMk/>
            <pc:sldMk cId="355000384" sldId="373"/>
            <ac:spMk id="2" creationId="{1DA919A5-53FE-6360-1F0D-B7EFAB77FAB3}"/>
          </ac:spMkLst>
        </pc:spChg>
        <pc:spChg chg="mod">
          <ac:chgData name="Rob Gregory" userId="a7bfa114233000dd" providerId="LiveId" clId="{988BCBDA-57BE-40F3-B9FC-076CDF6A0DF9}" dt="2025-06-23T20:21:13.595" v="615" actId="27636"/>
          <ac:spMkLst>
            <pc:docMk/>
            <pc:sldMk cId="355000384" sldId="373"/>
            <ac:spMk id="3" creationId="{A6198FC1-3B5D-25DB-E202-C8422D1957B2}"/>
          </ac:spMkLst>
        </pc:spChg>
        <pc:spChg chg="mod">
          <ac:chgData name="Rob Gregory" userId="a7bfa114233000dd" providerId="LiveId" clId="{988BCBDA-57BE-40F3-B9FC-076CDF6A0DF9}" dt="2025-06-23T21:45:03.546" v="4376" actId="403"/>
          <ac:spMkLst>
            <pc:docMk/>
            <pc:sldMk cId="355000384" sldId="373"/>
            <ac:spMk id="4" creationId="{7BEA5F0C-24CC-03B0-15D3-384362CA4E30}"/>
          </ac:spMkLst>
        </pc:spChg>
        <pc:spChg chg="mod">
          <ac:chgData name="Rob Gregory" userId="a7bfa114233000dd" providerId="LiveId" clId="{988BCBDA-57BE-40F3-B9FC-076CDF6A0DF9}" dt="2025-06-23T21:44:59.910" v="4375" actId="403"/>
          <ac:spMkLst>
            <pc:docMk/>
            <pc:sldMk cId="355000384" sldId="373"/>
            <ac:spMk id="5" creationId="{D04BBB3F-42C2-5A69-8077-656EB1D2B9FA}"/>
          </ac:spMkLst>
        </pc:spChg>
      </pc:sldChg>
      <pc:sldChg chg="addSp delSp modSp mod modClrScheme chgLayout">
        <pc:chgData name="Rob Gregory" userId="a7bfa114233000dd" providerId="LiveId" clId="{988BCBDA-57BE-40F3-B9FC-076CDF6A0DF9}" dt="2025-06-23T20:50:52.527" v="1941" actId="14100"/>
        <pc:sldMkLst>
          <pc:docMk/>
          <pc:sldMk cId="2594083546" sldId="374"/>
        </pc:sldMkLst>
        <pc:spChg chg="mod ord">
          <ac:chgData name="Rob Gregory" userId="a7bfa114233000dd" providerId="LiveId" clId="{988BCBDA-57BE-40F3-B9FC-076CDF6A0DF9}" dt="2025-06-23T20:39:01.685" v="1658" actId="700"/>
          <ac:spMkLst>
            <pc:docMk/>
            <pc:sldMk cId="2594083546" sldId="374"/>
            <ac:spMk id="2" creationId="{33E4F2DE-8BCF-759C-BEC1-D7FBB98A1A44}"/>
          </ac:spMkLst>
        </pc:spChg>
        <pc:spChg chg="mod ord">
          <ac:chgData name="Rob Gregory" userId="a7bfa114233000dd" providerId="LiveId" clId="{988BCBDA-57BE-40F3-B9FC-076CDF6A0DF9}" dt="2025-06-23T20:50:42.634" v="1939" actId="14100"/>
          <ac:spMkLst>
            <pc:docMk/>
            <pc:sldMk cId="2594083546" sldId="374"/>
            <ac:spMk id="3" creationId="{64465E9B-4A46-C6BF-6907-BE5E1FF6B909}"/>
          </ac:spMkLst>
        </pc:spChg>
        <pc:spChg chg="add del mod ord">
          <ac:chgData name="Rob Gregory" userId="a7bfa114233000dd" providerId="LiveId" clId="{988BCBDA-57BE-40F3-B9FC-076CDF6A0DF9}" dt="2025-06-23T20:50:52.527" v="1941" actId="14100"/>
          <ac:spMkLst>
            <pc:docMk/>
            <pc:sldMk cId="2594083546" sldId="374"/>
            <ac:spMk id="10" creationId="{14AE1968-47D3-823E-5240-70AB993C0BAD}"/>
          </ac:spMkLst>
        </pc:spChg>
      </pc:sldChg>
      <pc:sldChg chg="addSp delSp modSp mod modClrScheme chgLayout">
        <pc:chgData name="Rob Gregory" userId="a7bfa114233000dd" providerId="LiveId" clId="{988BCBDA-57BE-40F3-B9FC-076CDF6A0DF9}" dt="2025-06-23T21:07:02.419" v="2560" actId="20577"/>
        <pc:sldMkLst>
          <pc:docMk/>
          <pc:sldMk cId="2232597153" sldId="375"/>
        </pc:sldMkLst>
        <pc:spChg chg="mod ord">
          <ac:chgData name="Rob Gregory" userId="a7bfa114233000dd" providerId="LiveId" clId="{988BCBDA-57BE-40F3-B9FC-076CDF6A0DF9}" dt="2025-06-23T20:55:18.440" v="1973" actId="700"/>
          <ac:spMkLst>
            <pc:docMk/>
            <pc:sldMk cId="2232597153" sldId="375"/>
            <ac:spMk id="2" creationId="{857877ED-ADED-CE69-6F96-F4B2E08D194B}"/>
          </ac:spMkLst>
        </pc:spChg>
        <pc:spChg chg="mod ord">
          <ac:chgData name="Rob Gregory" userId="a7bfa114233000dd" providerId="LiveId" clId="{988BCBDA-57BE-40F3-B9FC-076CDF6A0DF9}" dt="2025-06-23T21:06:12.408" v="2542" actId="14100"/>
          <ac:spMkLst>
            <pc:docMk/>
            <pc:sldMk cId="2232597153" sldId="375"/>
            <ac:spMk id="3" creationId="{ED96A040-B9F2-DEA2-2553-9151E0341A6C}"/>
          </ac:spMkLst>
        </pc:spChg>
        <pc:spChg chg="add del mod">
          <ac:chgData name="Rob Gregory" userId="a7bfa114233000dd" providerId="LiveId" clId="{988BCBDA-57BE-40F3-B9FC-076CDF6A0DF9}" dt="2025-06-23T21:07:02.419" v="2560" actId="20577"/>
          <ac:spMkLst>
            <pc:docMk/>
            <pc:sldMk cId="2232597153" sldId="375"/>
            <ac:spMk id="7" creationId="{C2FE6253-ABC3-EBAC-0A58-96DB0F20908F}"/>
          </ac:spMkLst>
        </pc:spChg>
      </pc:sldChg>
      <pc:sldChg chg="addSp delSp modSp mod">
        <pc:chgData name="Rob Gregory" userId="a7bfa114233000dd" providerId="LiveId" clId="{988BCBDA-57BE-40F3-B9FC-076CDF6A0DF9}" dt="2025-06-23T21:44:27.455" v="4370" actId="403"/>
        <pc:sldMkLst>
          <pc:docMk/>
          <pc:sldMk cId="2259799273" sldId="376"/>
        </pc:sldMkLst>
        <pc:spChg chg="mod">
          <ac:chgData name="Rob Gregory" userId="a7bfa114233000dd" providerId="LiveId" clId="{988BCBDA-57BE-40F3-B9FC-076CDF6A0DF9}" dt="2025-06-23T21:07:29.148" v="2585" actId="20577"/>
          <ac:spMkLst>
            <pc:docMk/>
            <pc:sldMk cId="2259799273" sldId="376"/>
            <ac:spMk id="2" creationId="{FBCD4A12-A549-311A-8CED-39BAF29E0E4D}"/>
          </ac:spMkLst>
        </pc:spChg>
        <pc:spChg chg="mod">
          <ac:chgData name="Rob Gregory" userId="a7bfa114233000dd" providerId="LiveId" clId="{988BCBDA-57BE-40F3-B9FC-076CDF6A0DF9}" dt="2025-06-23T21:44:16.055" v="4366" actId="14100"/>
          <ac:spMkLst>
            <pc:docMk/>
            <pc:sldMk cId="2259799273" sldId="376"/>
            <ac:spMk id="3" creationId="{9811C4F2-75F5-CE8B-3328-384D17D94D3A}"/>
          </ac:spMkLst>
        </pc:spChg>
        <pc:spChg chg="add mod">
          <ac:chgData name="Rob Gregory" userId="a7bfa114233000dd" providerId="LiveId" clId="{988BCBDA-57BE-40F3-B9FC-076CDF6A0DF9}" dt="2025-06-23T21:44:27.455" v="4370" actId="403"/>
          <ac:spMkLst>
            <pc:docMk/>
            <pc:sldMk cId="2259799273" sldId="376"/>
            <ac:spMk id="7" creationId="{AC03BC97-4726-EA35-E2FF-71B6F70CB27D}"/>
          </ac:spMkLst>
        </pc:spChg>
        <pc:spChg chg="add mod">
          <ac:chgData name="Rob Gregory" userId="a7bfa114233000dd" providerId="LiveId" clId="{988BCBDA-57BE-40F3-B9FC-076CDF6A0DF9}" dt="2025-06-23T21:44:22.253" v="4369" actId="403"/>
          <ac:spMkLst>
            <pc:docMk/>
            <pc:sldMk cId="2259799273" sldId="376"/>
            <ac:spMk id="9" creationId="{E25AD360-5ABF-E841-F692-552109B7B75E}"/>
          </ac:spMkLst>
        </pc:spChg>
      </pc:sldChg>
      <pc:sldChg chg="addSp modSp mod">
        <pc:chgData name="Rob Gregory" userId="a7bfa114233000dd" providerId="LiveId" clId="{988BCBDA-57BE-40F3-B9FC-076CDF6A0DF9}" dt="2025-06-23T21:43:54.649" v="4358" actId="14100"/>
        <pc:sldMkLst>
          <pc:docMk/>
          <pc:sldMk cId="1263442226" sldId="377"/>
        </pc:sldMkLst>
        <pc:spChg chg="mod">
          <ac:chgData name="Rob Gregory" userId="a7bfa114233000dd" providerId="LiveId" clId="{988BCBDA-57BE-40F3-B9FC-076CDF6A0DF9}" dt="2025-06-23T21:14:25.778" v="3263" actId="6549"/>
          <ac:spMkLst>
            <pc:docMk/>
            <pc:sldMk cId="1263442226" sldId="377"/>
            <ac:spMk id="2" creationId="{7C9A2858-F7E7-C8E6-F67F-A7EB502A2951}"/>
          </ac:spMkLst>
        </pc:spChg>
        <pc:spChg chg="mod">
          <ac:chgData name="Rob Gregory" userId="a7bfa114233000dd" providerId="LiveId" clId="{988BCBDA-57BE-40F3-B9FC-076CDF6A0DF9}" dt="2025-06-23T21:43:52.316" v="4357" actId="14100"/>
          <ac:spMkLst>
            <pc:docMk/>
            <pc:sldMk cId="1263442226" sldId="377"/>
            <ac:spMk id="3" creationId="{30EA2C54-1DAC-B444-4EBD-B1E0F2734FFD}"/>
          </ac:spMkLst>
        </pc:spChg>
        <pc:spChg chg="mod">
          <ac:chgData name="Rob Gregory" userId="a7bfa114233000dd" providerId="LiveId" clId="{988BCBDA-57BE-40F3-B9FC-076CDF6A0DF9}" dt="2025-06-23T21:43:54.649" v="4358" actId="14100"/>
          <ac:spMkLst>
            <pc:docMk/>
            <pc:sldMk cId="1263442226" sldId="377"/>
            <ac:spMk id="4" creationId="{E1D57D4A-CAFF-E6B5-2FAC-13851C7F1E2B}"/>
          </ac:spMkLst>
        </pc:spChg>
        <pc:spChg chg="mod">
          <ac:chgData name="Rob Gregory" userId="a7bfa114233000dd" providerId="LiveId" clId="{988BCBDA-57BE-40F3-B9FC-076CDF6A0DF9}" dt="2025-06-23T21:43:25.572" v="4348" actId="403"/>
          <ac:spMkLst>
            <pc:docMk/>
            <pc:sldMk cId="1263442226" sldId="377"/>
            <ac:spMk id="5" creationId="{7CA857CE-208F-784F-84AD-62389C760C20}"/>
          </ac:spMkLst>
        </pc:spChg>
      </pc:sldChg>
      <pc:sldChg chg="delSp modSp mod modClrScheme chgLayout">
        <pc:chgData name="Rob Gregory" userId="a7bfa114233000dd" providerId="LiveId" clId="{988BCBDA-57BE-40F3-B9FC-076CDF6A0DF9}" dt="2025-06-28T23:44:01.887" v="4407" actId="20577"/>
        <pc:sldMkLst>
          <pc:docMk/>
          <pc:sldMk cId="2739633851" sldId="378"/>
        </pc:sldMkLst>
        <pc:spChg chg="mod ord">
          <ac:chgData name="Rob Gregory" userId="a7bfa114233000dd" providerId="LiveId" clId="{988BCBDA-57BE-40F3-B9FC-076CDF6A0DF9}" dt="2025-06-23T21:34:40.626" v="4047" actId="20577"/>
          <ac:spMkLst>
            <pc:docMk/>
            <pc:sldMk cId="2739633851" sldId="378"/>
            <ac:spMk id="2" creationId="{6F591ABD-09A2-4803-D230-AC57EB287D87}"/>
          </ac:spMkLst>
        </pc:spChg>
        <pc:spChg chg="mod ord">
          <ac:chgData name="Rob Gregory" userId="a7bfa114233000dd" providerId="LiveId" clId="{988BCBDA-57BE-40F3-B9FC-076CDF6A0DF9}" dt="2025-06-28T23:44:01.887" v="4407" actId="20577"/>
          <ac:spMkLst>
            <pc:docMk/>
            <pc:sldMk cId="2739633851" sldId="378"/>
            <ac:spMk id="3" creationId="{832577F7-3F8A-8BAC-56C7-3C41392092B1}"/>
          </ac:spMkLst>
        </pc:spChg>
        <pc:spChg chg="mod ord">
          <ac:chgData name="Rob Gregory" userId="a7bfa114233000dd" providerId="LiveId" clId="{988BCBDA-57BE-40F3-B9FC-076CDF6A0DF9}" dt="2025-06-23T21:42:42.167" v="4342" actId="14"/>
          <ac:spMkLst>
            <pc:docMk/>
            <pc:sldMk cId="2739633851" sldId="378"/>
            <ac:spMk id="4" creationId="{2E76D8EE-9401-4526-FB21-5C9B113D58F5}"/>
          </ac:spMkLst>
        </pc:spChg>
      </pc:sldChg>
      <pc:sldChg chg="addSp delSp modSp mod modClrScheme chgLayout">
        <pc:chgData name="Rob Gregory" userId="a7bfa114233000dd" providerId="LiveId" clId="{988BCBDA-57BE-40F3-B9FC-076CDF6A0DF9}" dt="2025-06-23T21:32:30.042" v="3957" actId="113"/>
        <pc:sldMkLst>
          <pc:docMk/>
          <pc:sldMk cId="1394017826" sldId="379"/>
        </pc:sldMkLst>
        <pc:spChg chg="mod ord">
          <ac:chgData name="Rob Gregory" userId="a7bfa114233000dd" providerId="LiveId" clId="{988BCBDA-57BE-40F3-B9FC-076CDF6A0DF9}" dt="2025-06-23T21:32:03.965" v="3952" actId="6264"/>
          <ac:spMkLst>
            <pc:docMk/>
            <pc:sldMk cId="1394017826" sldId="379"/>
            <ac:spMk id="2" creationId="{95F109F6-34C9-D4E6-3185-B42B2E5E8CB5}"/>
          </ac:spMkLst>
        </pc:spChg>
        <pc:spChg chg="add mod ord">
          <ac:chgData name="Rob Gregory" userId="a7bfa114233000dd" providerId="LiveId" clId="{988BCBDA-57BE-40F3-B9FC-076CDF6A0DF9}" dt="2025-06-23T21:32:30.042" v="3957" actId="113"/>
          <ac:spMkLst>
            <pc:docMk/>
            <pc:sldMk cId="1394017826" sldId="379"/>
            <ac:spMk id="7" creationId="{84F7EF53-C6AE-1022-4F33-6DF85CD95319}"/>
          </ac:spMkLst>
        </pc:spChg>
      </pc:sldChg>
      <pc:sldChg chg="del">
        <pc:chgData name="Rob Gregory" userId="a7bfa114233000dd" providerId="LiveId" clId="{988BCBDA-57BE-40F3-B9FC-076CDF6A0DF9}" dt="2025-06-23T21:45:58.467" v="4402" actId="47"/>
        <pc:sldMkLst>
          <pc:docMk/>
          <pc:sldMk cId="1466499971" sldId="380"/>
        </pc:sldMkLst>
      </pc:sldChg>
      <pc:sldChg chg="del">
        <pc:chgData name="Rob Gregory" userId="a7bfa114233000dd" providerId="LiveId" clId="{988BCBDA-57BE-40F3-B9FC-076CDF6A0DF9}" dt="2025-06-23T21:45:58.467" v="4402" actId="47"/>
        <pc:sldMkLst>
          <pc:docMk/>
          <pc:sldMk cId="1548129420" sldId="381"/>
        </pc:sldMkLst>
      </pc:sldChg>
      <pc:sldChg chg="del">
        <pc:chgData name="Rob Gregory" userId="a7bfa114233000dd" providerId="LiveId" clId="{988BCBDA-57BE-40F3-B9FC-076CDF6A0DF9}" dt="2025-06-23T21:45:58.467" v="4402" actId="47"/>
        <pc:sldMkLst>
          <pc:docMk/>
          <pc:sldMk cId="3929103413" sldId="382"/>
        </pc:sldMkLst>
      </pc:sldChg>
      <pc:sldChg chg="del">
        <pc:chgData name="Rob Gregory" userId="a7bfa114233000dd" providerId="LiveId" clId="{988BCBDA-57BE-40F3-B9FC-076CDF6A0DF9}" dt="2025-06-23T21:45:58.467" v="4402" actId="47"/>
        <pc:sldMkLst>
          <pc:docMk/>
          <pc:sldMk cId="2438894427" sldId="383"/>
        </pc:sldMkLst>
      </pc:sldChg>
      <pc:sldChg chg="del">
        <pc:chgData name="Rob Gregory" userId="a7bfa114233000dd" providerId="LiveId" clId="{988BCBDA-57BE-40F3-B9FC-076CDF6A0DF9}" dt="2025-06-23T21:46:31.367" v="4404" actId="47"/>
        <pc:sldMkLst>
          <pc:docMk/>
          <pc:sldMk cId="2971818409" sldId="385"/>
        </pc:sldMkLst>
      </pc:sldChg>
      <pc:sldChg chg="modSp add mod">
        <pc:chgData name="Rob Gregory" userId="a7bfa114233000dd" providerId="LiveId" clId="{988BCBDA-57BE-40F3-B9FC-076CDF6A0DF9}" dt="2025-06-23T19:42:47.853" v="115" actId="20577"/>
        <pc:sldMkLst>
          <pc:docMk/>
          <pc:sldMk cId="3984406790" sldId="386"/>
        </pc:sldMkLst>
        <pc:spChg chg="mod">
          <ac:chgData name="Rob Gregory" userId="a7bfa114233000dd" providerId="LiveId" clId="{988BCBDA-57BE-40F3-B9FC-076CDF6A0DF9}" dt="2025-06-23T19:41:26.714" v="47" actId="20577"/>
          <ac:spMkLst>
            <pc:docMk/>
            <pc:sldMk cId="3984406790" sldId="386"/>
            <ac:spMk id="2" creationId="{8BE8533B-3879-4C9E-97F8-F603835B1992}"/>
          </ac:spMkLst>
        </pc:spChg>
        <pc:spChg chg="mod">
          <ac:chgData name="Rob Gregory" userId="a7bfa114233000dd" providerId="LiveId" clId="{988BCBDA-57BE-40F3-B9FC-076CDF6A0DF9}" dt="2025-06-23T19:42:47.853" v="115" actId="20577"/>
          <ac:spMkLst>
            <pc:docMk/>
            <pc:sldMk cId="3984406790" sldId="386"/>
            <ac:spMk id="3" creationId="{A539CFD9-64AB-0401-F8D9-528AB25BDA96}"/>
          </ac:spMkLst>
        </pc:spChg>
      </pc:sldChg>
      <pc:sldChg chg="modSp add mod">
        <pc:chgData name="Rob Gregory" userId="a7bfa114233000dd" providerId="LiveId" clId="{988BCBDA-57BE-40F3-B9FC-076CDF6A0DF9}" dt="2025-06-23T21:42:57.432" v="4345" actId="6549"/>
        <pc:sldMkLst>
          <pc:docMk/>
          <pc:sldMk cId="3042659223" sldId="387"/>
        </pc:sldMkLst>
        <pc:spChg chg="mod">
          <ac:chgData name="Rob Gregory" userId="a7bfa114233000dd" providerId="LiveId" clId="{988BCBDA-57BE-40F3-B9FC-076CDF6A0DF9}" dt="2025-06-23T21:42:57.432" v="4345" actId="6549"/>
          <ac:spMkLst>
            <pc:docMk/>
            <pc:sldMk cId="3042659223" sldId="387"/>
            <ac:spMk id="4" creationId="{F322B993-C380-5A1B-0762-B8170D061D3B}"/>
          </ac:spMkLst>
        </pc:spChg>
      </pc:sldChg>
      <pc:sldChg chg="add del">
        <pc:chgData name="Rob Gregory" userId="a7bfa114233000dd" providerId="LiveId" clId="{988BCBDA-57BE-40F3-B9FC-076CDF6A0DF9}" dt="2025-06-24T17:40:58.801" v="4406" actId="47"/>
        <pc:sldMkLst>
          <pc:docMk/>
          <pc:sldMk cId="771525362" sldId="388"/>
        </pc:sldMkLst>
      </pc:sldChg>
      <pc:sldChg chg="add">
        <pc:chgData name="Rob Gregory" userId="a7bfa114233000dd" providerId="LiveId" clId="{988BCBDA-57BE-40F3-B9FC-076CDF6A0DF9}" dt="2025-06-24T17:40:56.909" v="4405"/>
        <pc:sldMkLst>
          <pc:docMk/>
          <pc:sldMk cId="823316515" sldId="3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32F538-2706-098B-0995-EC30187F35FB}"/>
              </a:ext>
            </a:extLst>
          </p:cNvPr>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4783422-1AA9-8FC6-9470-8540C449983E}"/>
              </a:ext>
            </a:extLst>
          </p:cNvPr>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F520D349-AC11-47EC-B0C8-B1BBDBBA0FDF}" type="datetimeFigureOut">
              <a:rPr lang="en-US" smtClean="0"/>
              <a:t>6/28/2025</a:t>
            </a:fld>
            <a:endParaRPr lang="en-US"/>
          </a:p>
        </p:txBody>
      </p:sp>
      <p:sp>
        <p:nvSpPr>
          <p:cNvPr id="4" name="Footer Placeholder 3">
            <a:extLst>
              <a:ext uri="{FF2B5EF4-FFF2-40B4-BE49-F238E27FC236}">
                <a16:creationId xmlns:a16="http://schemas.microsoft.com/office/drawing/2014/main" id="{A1FF2044-B3C9-0923-98E2-1A5081D7ABB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9CA86-C536-2080-1775-B488CBC6915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CF51CA-4625-4F08-8F7F-42079E69F69D}" type="slidenum">
              <a:rPr lang="en-US" smtClean="0"/>
              <a:t>‹#›</a:t>
            </a:fld>
            <a:endParaRPr lang="en-US"/>
          </a:p>
        </p:txBody>
      </p:sp>
    </p:spTree>
    <p:extLst>
      <p:ext uri="{BB962C8B-B14F-4D97-AF65-F5344CB8AC3E}">
        <p14:creationId xmlns:p14="http://schemas.microsoft.com/office/powerpoint/2010/main" val="3239938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05D953D0-1DE4-42A6-835D-413C8F35DB81}" type="datetimeFigureOut">
              <a:rPr lang="en-US" smtClean="0"/>
              <a:t>6/28/2025</a:t>
            </a:fld>
            <a:endParaRPr lang="en-US"/>
          </a:p>
        </p:txBody>
      </p:sp>
      <p:sp>
        <p:nvSpPr>
          <p:cNvPr id="4" name="Slide Image Placeholder 3"/>
          <p:cNvSpPr>
            <a:spLocks noGrp="1" noRot="1" noChangeAspect="1"/>
          </p:cNvSpPr>
          <p:nvPr>
            <p:ph type="sldImg" idx="2"/>
          </p:nvPr>
        </p:nvSpPr>
        <p:spPr>
          <a:xfrm>
            <a:off x="63500" y="452438"/>
            <a:ext cx="6883400" cy="38719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21541" y="4473891"/>
            <a:ext cx="6567319" cy="4206772"/>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4FDBA8-A7E3-4982-A179-175B4399413D}" type="slidenum">
              <a:rPr lang="en-US" smtClean="0"/>
              <a:t>‹#›</a:t>
            </a:fld>
            <a:endParaRPr lang="en-US"/>
          </a:p>
        </p:txBody>
      </p:sp>
    </p:spTree>
    <p:extLst>
      <p:ext uri="{BB962C8B-B14F-4D97-AF65-F5344CB8AC3E}">
        <p14:creationId xmlns:p14="http://schemas.microsoft.com/office/powerpoint/2010/main" val="272804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FDBA8-A7E3-4982-A179-175B4399413D}" type="slidenum">
              <a:rPr lang="en-US" smtClean="0"/>
              <a:t>1</a:t>
            </a:fld>
            <a:endParaRPr lang="en-US"/>
          </a:p>
        </p:txBody>
      </p:sp>
    </p:spTree>
    <p:extLst>
      <p:ext uri="{BB962C8B-B14F-4D97-AF65-F5344CB8AC3E}">
        <p14:creationId xmlns:p14="http://schemas.microsoft.com/office/powerpoint/2010/main" val="345454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a:t>is where we ended</a:t>
            </a:r>
          </a:p>
        </p:txBody>
      </p:sp>
      <p:sp>
        <p:nvSpPr>
          <p:cNvPr id="4" name="Slide Number Placeholder 3"/>
          <p:cNvSpPr>
            <a:spLocks noGrp="1"/>
          </p:cNvSpPr>
          <p:nvPr>
            <p:ph type="sldNum" sz="quarter" idx="5"/>
          </p:nvPr>
        </p:nvSpPr>
        <p:spPr/>
        <p:txBody>
          <a:bodyPr/>
          <a:lstStyle/>
          <a:p>
            <a:fld id="{AF4FDBA8-A7E3-4982-A179-175B4399413D}" type="slidenum">
              <a:rPr lang="en-US" smtClean="0"/>
              <a:t>22</a:t>
            </a:fld>
            <a:endParaRPr lang="en-US"/>
          </a:p>
        </p:txBody>
      </p:sp>
    </p:spTree>
    <p:extLst>
      <p:ext uri="{BB962C8B-B14F-4D97-AF65-F5344CB8AC3E}">
        <p14:creationId xmlns:p14="http://schemas.microsoft.com/office/powerpoint/2010/main" val="1447546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FBB08-29E2-05DC-5C61-7A37261CF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25DA75-97F0-EBFC-B559-B4B79AA1D2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19B90-2DCC-0DB3-3FB7-E645B248A23A}"/>
              </a:ext>
            </a:extLst>
          </p:cNvPr>
          <p:cNvSpPr>
            <a:spLocks noGrp="1"/>
          </p:cNvSpPr>
          <p:nvPr>
            <p:ph type="body" idx="1"/>
          </p:nvPr>
        </p:nvSpPr>
        <p:spPr/>
        <p:txBody>
          <a:bodyPr/>
          <a:lstStyle/>
          <a:p>
            <a:r>
              <a:rPr lang="en-US" dirty="0"/>
              <a:t>This </a:t>
            </a:r>
            <a:r>
              <a:rPr lang="en-US"/>
              <a:t>is where we ended</a:t>
            </a:r>
          </a:p>
        </p:txBody>
      </p:sp>
      <p:sp>
        <p:nvSpPr>
          <p:cNvPr id="4" name="Slide Number Placeholder 3">
            <a:extLst>
              <a:ext uri="{FF2B5EF4-FFF2-40B4-BE49-F238E27FC236}">
                <a16:creationId xmlns:a16="http://schemas.microsoft.com/office/drawing/2014/main" id="{1726A22C-4534-1224-029D-D01A3AB88424}"/>
              </a:ext>
            </a:extLst>
          </p:cNvPr>
          <p:cNvSpPr>
            <a:spLocks noGrp="1"/>
          </p:cNvSpPr>
          <p:nvPr>
            <p:ph type="sldNum" sz="quarter" idx="5"/>
          </p:nvPr>
        </p:nvSpPr>
        <p:spPr/>
        <p:txBody>
          <a:bodyPr/>
          <a:lstStyle/>
          <a:p>
            <a:fld id="{AF4FDBA8-A7E3-4982-A179-175B4399413D}" type="slidenum">
              <a:rPr lang="en-US" smtClean="0"/>
              <a:t>23</a:t>
            </a:fld>
            <a:endParaRPr lang="en-US"/>
          </a:p>
        </p:txBody>
      </p:sp>
    </p:spTree>
    <p:extLst>
      <p:ext uri="{BB962C8B-B14F-4D97-AF65-F5344CB8AC3E}">
        <p14:creationId xmlns:p14="http://schemas.microsoft.com/office/powerpoint/2010/main" val="797070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F45A-C9F2-A90D-9B87-8EAEB896C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939D8-D798-9653-2FB0-D20F4BD09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DFF47-4673-2A20-7751-06B5B0975896}"/>
              </a:ext>
            </a:extLst>
          </p:cNvPr>
          <p:cNvSpPr>
            <a:spLocks noGrp="1"/>
          </p:cNvSpPr>
          <p:nvPr>
            <p:ph type="dt" sz="half" idx="10"/>
          </p:nvPr>
        </p:nvSpPr>
        <p:spPr/>
        <p:txBody>
          <a:bodyPr/>
          <a:lstStyle/>
          <a:p>
            <a:fld id="{74D920FD-4E0E-42F6-8BB3-B2D147DF5F9E}" type="datetimeFigureOut">
              <a:rPr lang="en-US" smtClean="0"/>
              <a:t>6/28/2025</a:t>
            </a:fld>
            <a:endParaRPr lang="en-US"/>
          </a:p>
        </p:txBody>
      </p:sp>
      <p:sp>
        <p:nvSpPr>
          <p:cNvPr id="5" name="Footer Placeholder 4">
            <a:extLst>
              <a:ext uri="{FF2B5EF4-FFF2-40B4-BE49-F238E27FC236}">
                <a16:creationId xmlns:a16="http://schemas.microsoft.com/office/drawing/2014/main" id="{5ACC0CF6-0966-FADC-F5B7-4148D92FC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025D3-38E5-E3EC-98EA-2A90C99774A6}"/>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9" name="Arrow: Bent-Up 8">
            <a:extLst>
              <a:ext uri="{FF2B5EF4-FFF2-40B4-BE49-F238E27FC236}">
                <a16:creationId xmlns:a16="http://schemas.microsoft.com/office/drawing/2014/main" id="{F665A157-42CA-745F-C728-1143D8049C99}"/>
              </a:ext>
            </a:extLst>
          </p:cNvPr>
          <p:cNvSpPr/>
          <p:nvPr userDrawn="1"/>
        </p:nvSpPr>
        <p:spPr>
          <a:xfrm flipH="1">
            <a:off x="838200" y="4404889"/>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rick church with a steeple&#10;&#10;Description automatically generated">
            <a:extLst>
              <a:ext uri="{FF2B5EF4-FFF2-40B4-BE49-F238E27FC236}">
                <a16:creationId xmlns:a16="http://schemas.microsoft.com/office/drawing/2014/main" id="{DCC5F6BF-6423-0BA3-DC62-F78AA860AD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3" y="3884720"/>
            <a:ext cx="1187917" cy="1783618"/>
          </a:xfrm>
          <a:prstGeom prst="rect">
            <a:avLst/>
          </a:prstGeom>
        </p:spPr>
      </p:pic>
    </p:spTree>
    <p:extLst>
      <p:ext uri="{BB962C8B-B14F-4D97-AF65-F5344CB8AC3E}">
        <p14:creationId xmlns:p14="http://schemas.microsoft.com/office/powerpoint/2010/main" val="165185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6E3D-3BA1-B0FA-DB50-B4E5A6506CAD}"/>
              </a:ext>
            </a:extLst>
          </p:cNvPr>
          <p:cNvSpPr>
            <a:spLocks noGrp="1"/>
          </p:cNvSpPr>
          <p:nvPr>
            <p:ph type="title"/>
          </p:nvPr>
        </p:nvSpPr>
        <p:spPr>
          <a:xfrm>
            <a:off x="1482570" y="374851"/>
            <a:ext cx="9871229"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FA326-7A4F-B39D-01C0-3A634C2791F8}"/>
              </a:ext>
            </a:extLst>
          </p:cNvPr>
          <p:cNvSpPr>
            <a:spLocks noGrp="1"/>
          </p:cNvSpPr>
          <p:nvPr>
            <p:ph idx="1"/>
          </p:nvPr>
        </p:nvSpPr>
        <p:spPr>
          <a:xfrm>
            <a:off x="838200" y="2044169"/>
            <a:ext cx="10515600" cy="421296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E4A13C-08B9-3624-58E3-0D871EDC3316}"/>
              </a:ext>
            </a:extLst>
          </p:cNvPr>
          <p:cNvSpPr>
            <a:spLocks noGrp="1"/>
          </p:cNvSpPr>
          <p:nvPr>
            <p:ph type="dt" sz="half" idx="10"/>
          </p:nvPr>
        </p:nvSpPr>
        <p:spPr/>
        <p:txBody>
          <a:bodyPr/>
          <a:lstStyle/>
          <a:p>
            <a:fld id="{74D920FD-4E0E-42F6-8BB3-B2D147DF5F9E}" type="datetimeFigureOut">
              <a:rPr lang="en-US" smtClean="0"/>
              <a:t>6/28/2025</a:t>
            </a:fld>
            <a:endParaRPr lang="en-US"/>
          </a:p>
        </p:txBody>
      </p:sp>
      <p:sp>
        <p:nvSpPr>
          <p:cNvPr id="5" name="Footer Placeholder 4">
            <a:extLst>
              <a:ext uri="{FF2B5EF4-FFF2-40B4-BE49-F238E27FC236}">
                <a16:creationId xmlns:a16="http://schemas.microsoft.com/office/drawing/2014/main" id="{26268F82-9FAC-1B39-D2F6-3D4D4C1F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EA2FF-4E84-267F-AFF3-8272B475E099}"/>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4" name="Arrow: Bent-Up 13">
            <a:extLst>
              <a:ext uri="{FF2B5EF4-FFF2-40B4-BE49-F238E27FC236}">
                <a16:creationId xmlns:a16="http://schemas.microsoft.com/office/drawing/2014/main" id="{7B22637C-45D0-80F6-6E59-149DEE823C1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2731451A-2EAC-1315-DC03-4DD9377A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2389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199" y="1904205"/>
            <a:ext cx="10942504" cy="785305"/>
          </a:xfrm>
          <a:solidFill>
            <a:schemeClr val="tx2">
              <a:lumMod val="10000"/>
              <a:lumOff val="90000"/>
            </a:schemeClr>
          </a:solidFill>
        </p:spPr>
        <p:txBody>
          <a:bodyPr anchor="ctr">
            <a:noAutofit/>
          </a:bodyPr>
          <a:lstStyle>
            <a:lvl1pPr marL="0" indent="0">
              <a:buNone/>
              <a:defRPr sz="2000"/>
            </a:lvl1pPr>
            <a:lvl2pPr marL="685800" indent="-228600">
              <a:buFont typeface="Wingdings" panose="05000000000000000000" pitchFamily="2" charset="2"/>
              <a:buChar char="v"/>
              <a:defRPr sz="2000"/>
            </a:lvl2pPr>
            <a:lvl3pPr marL="1143000" indent="-228600">
              <a:buFont typeface="Wingdings" panose="05000000000000000000" pitchFamily="2" charset="2"/>
              <a:buChar char="v"/>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838198" y="2829210"/>
            <a:ext cx="10942504" cy="1563580"/>
          </a:xfrm>
          <a:solidFill>
            <a:schemeClr val="accent6">
              <a:lumMod val="20000"/>
              <a:lumOff val="80000"/>
            </a:schemeClr>
          </a:solidFill>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6/28/2025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
        <p:nvSpPr>
          <p:cNvPr id="11" name="Content Placeholder 10">
            <a:extLst>
              <a:ext uri="{FF2B5EF4-FFF2-40B4-BE49-F238E27FC236}">
                <a16:creationId xmlns:a16="http://schemas.microsoft.com/office/drawing/2014/main" id="{0BFF631E-8AA6-9A25-F7E9-72A44BEB009C}"/>
              </a:ext>
            </a:extLst>
          </p:cNvPr>
          <p:cNvSpPr>
            <a:spLocks noGrp="1"/>
          </p:cNvSpPr>
          <p:nvPr>
            <p:ph sz="quarter" idx="13"/>
          </p:nvPr>
        </p:nvSpPr>
        <p:spPr>
          <a:xfrm>
            <a:off x="838198" y="4558784"/>
            <a:ext cx="10942503" cy="1431925"/>
          </a:xfrm>
          <a:solidFill>
            <a:schemeClr val="tx2">
              <a:lumMod val="90000"/>
              <a:lumOff val="10000"/>
            </a:schemeClr>
          </a:solidFill>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0907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199" y="1904205"/>
            <a:ext cx="10942504" cy="1948704"/>
          </a:xfrm>
          <a:solidFill>
            <a:schemeClr val="accent6">
              <a:lumMod val="20000"/>
              <a:lumOff val="80000"/>
            </a:schemeClr>
          </a:solidFill>
        </p:spPr>
        <p:txBody>
          <a:bodyPr>
            <a:noAutofit/>
          </a:bodyPr>
          <a:lstStyle>
            <a:lvl1pPr marL="0" indent="0">
              <a:buNone/>
              <a:defRPr sz="2000"/>
            </a:lvl1pPr>
            <a:lvl2pPr marL="685800" indent="-228600">
              <a:buFont typeface="Wingdings" panose="05000000000000000000" pitchFamily="2" charset="2"/>
              <a:buChar char="v"/>
              <a:defRPr sz="2000"/>
            </a:lvl2pPr>
            <a:lvl3pPr marL="1143000" indent="-228600">
              <a:buFont typeface="Wingdings" panose="05000000000000000000" pitchFamily="2" charset="2"/>
              <a:buChar char="v"/>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838199" y="4083728"/>
            <a:ext cx="10942504" cy="1740023"/>
          </a:xfrm>
          <a:solidFill>
            <a:schemeClr val="tx2">
              <a:lumMod val="90000"/>
              <a:lumOff val="10000"/>
            </a:schemeClr>
          </a:solidFill>
        </p:spPr>
        <p:txBody>
          <a:bodyPr>
            <a:noAutofit/>
          </a:bodyPr>
          <a:lstStyle>
            <a:lvl1pPr>
              <a:defRPr lang="en-US" sz="2000" dirty="0">
                <a:solidFill>
                  <a:schemeClr val="bg1"/>
                </a:solidFill>
              </a:defRPr>
            </a:lvl1pPr>
            <a:lvl2pPr>
              <a:defRPr lang="en-US" sz="2000" dirty="0">
                <a:solidFill>
                  <a:schemeClr val="bg1"/>
                </a:solidFill>
              </a:defRPr>
            </a:lvl2pPr>
            <a:lvl3pPr>
              <a:defRPr lang="en-US" sz="2000" dirty="0">
                <a:solidFill>
                  <a:schemeClr val="bg1"/>
                </a:solidFill>
              </a:defRPr>
            </a:lvl3pPr>
            <a:lvl4pPr>
              <a:defRPr lang="en-US" sz="2000" dirty="0">
                <a:solidFill>
                  <a:schemeClr val="bg1"/>
                </a:solidFill>
              </a:defRPr>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6/28/2025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51313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6172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6/28/2025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05580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AFAA-DB50-9ED8-6ED3-8BDADCE6A460}"/>
              </a:ext>
            </a:extLst>
          </p:cNvPr>
          <p:cNvSpPr>
            <a:spLocks noGrp="1"/>
          </p:cNvSpPr>
          <p:nvPr>
            <p:ph type="title"/>
          </p:nvPr>
        </p:nvSpPr>
        <p:spPr>
          <a:xfrm>
            <a:off x="1414272" y="365126"/>
            <a:ext cx="9941116" cy="114915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8A5EA58-8611-23A7-6817-B9C04A42CBB1}"/>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A9E248F-B051-01A9-A6A6-D3B543799E7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4DF5D1-4080-CC47-8D5B-7FD40D52BCB6}"/>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AD6E2-7648-A499-8DCA-E93D9C892AE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60EA603-8A6A-3598-2DC7-FA21A1769CEF}"/>
              </a:ext>
            </a:extLst>
          </p:cNvPr>
          <p:cNvSpPr>
            <a:spLocks noGrp="1"/>
          </p:cNvSpPr>
          <p:nvPr>
            <p:ph type="dt" sz="half" idx="10"/>
          </p:nvPr>
        </p:nvSpPr>
        <p:spPr/>
        <p:txBody>
          <a:bodyPr/>
          <a:lstStyle/>
          <a:p>
            <a:fld id="{74D920FD-4E0E-42F6-8BB3-B2D147DF5F9E}" type="datetimeFigureOut">
              <a:rPr lang="en-US" smtClean="0"/>
              <a:t>6/28/2025</a:t>
            </a:fld>
            <a:endParaRPr lang="en-US"/>
          </a:p>
        </p:txBody>
      </p:sp>
      <p:sp>
        <p:nvSpPr>
          <p:cNvPr id="8" name="Footer Placeholder 7">
            <a:extLst>
              <a:ext uri="{FF2B5EF4-FFF2-40B4-BE49-F238E27FC236}">
                <a16:creationId xmlns:a16="http://schemas.microsoft.com/office/drawing/2014/main" id="{150970F8-67F2-9EC2-753F-07B6956868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58E9EE-3051-2CB8-BDFF-1A8C3A3729B1}"/>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0" name="Arrow: Bent-Up 9">
            <a:extLst>
              <a:ext uri="{FF2B5EF4-FFF2-40B4-BE49-F238E27FC236}">
                <a16:creationId xmlns:a16="http://schemas.microsoft.com/office/drawing/2014/main" id="{1FD314C3-97B1-08A0-88AC-AE33762606CA}"/>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rick church with a steeple&#10;&#10;Description automatically generated">
            <a:extLst>
              <a:ext uri="{FF2B5EF4-FFF2-40B4-BE49-F238E27FC236}">
                <a16:creationId xmlns:a16="http://schemas.microsoft.com/office/drawing/2014/main" id="{CA0F596F-2F7E-7FAB-B1EF-8BFA34BE5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982230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5186-65F3-B0AE-0191-799CAB8BDCA9}"/>
              </a:ext>
            </a:extLst>
          </p:cNvPr>
          <p:cNvSpPr>
            <a:spLocks noGrp="1"/>
          </p:cNvSpPr>
          <p:nvPr>
            <p:ph type="title"/>
          </p:nvPr>
        </p:nvSpPr>
        <p:spPr>
          <a:xfrm>
            <a:off x="1414272" y="365125"/>
            <a:ext cx="9939528" cy="114914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6/28/2025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6" name="Arrow: Bent-Up 5">
            <a:extLst>
              <a:ext uri="{FF2B5EF4-FFF2-40B4-BE49-F238E27FC236}">
                <a16:creationId xmlns:a16="http://schemas.microsoft.com/office/drawing/2014/main" id="{4DED21F7-BE04-EC94-1D2A-5D6997BCBC05}"/>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70920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6/28/2025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23" y="0"/>
            <a:ext cx="1187917" cy="1783618"/>
          </a:xfrm>
          <a:prstGeom prst="rect">
            <a:avLst/>
          </a:prstGeom>
        </p:spPr>
      </p:pic>
      <p:sp>
        <p:nvSpPr>
          <p:cNvPr id="8" name="Rectangle 7">
            <a:extLst>
              <a:ext uri="{FF2B5EF4-FFF2-40B4-BE49-F238E27FC236}">
                <a16:creationId xmlns:a16="http://schemas.microsoft.com/office/drawing/2014/main" id="{C3C350BE-5F89-A76C-80B8-47BDCCA783ED}"/>
              </a:ext>
            </a:extLst>
          </p:cNvPr>
          <p:cNvSpPr/>
          <p:nvPr userDrawn="1"/>
        </p:nvSpPr>
        <p:spPr>
          <a:xfrm>
            <a:off x="636104" y="1783618"/>
            <a:ext cx="202096" cy="4497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22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37950-7376-5897-B022-8DC55EC03DD3}"/>
              </a:ext>
            </a:extLst>
          </p:cNvPr>
          <p:cNvSpPr>
            <a:spLocks noGrp="1"/>
          </p:cNvSpPr>
          <p:nvPr>
            <p:ph type="dt" sz="half" idx="10"/>
          </p:nvPr>
        </p:nvSpPr>
        <p:spPr/>
        <p:txBody>
          <a:bodyPr/>
          <a:lstStyle/>
          <a:p>
            <a:fld id="{74D920FD-4E0E-42F6-8BB3-B2D147DF5F9E}" type="datetimeFigureOut">
              <a:rPr lang="en-US" smtClean="0"/>
              <a:t>6/28/2025</a:t>
            </a:fld>
            <a:endParaRPr lang="en-US"/>
          </a:p>
        </p:txBody>
      </p:sp>
      <p:sp>
        <p:nvSpPr>
          <p:cNvPr id="3" name="Footer Placeholder 2">
            <a:extLst>
              <a:ext uri="{FF2B5EF4-FFF2-40B4-BE49-F238E27FC236}">
                <a16:creationId xmlns:a16="http://schemas.microsoft.com/office/drawing/2014/main" id="{E196F59F-CC7A-F573-22FA-055DC052D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A3572-BD4F-6543-91B5-DC8552EB772D}"/>
              </a:ext>
            </a:extLst>
          </p:cNvPr>
          <p:cNvSpPr>
            <a:spLocks noGrp="1"/>
          </p:cNvSpPr>
          <p:nvPr>
            <p:ph type="sldNum" sz="quarter" idx="12"/>
          </p:nvPr>
        </p:nvSpPr>
        <p:spPr/>
        <p:txBody>
          <a:bodyPr/>
          <a:lstStyle/>
          <a:p>
            <a:fld id="{4ECEB8D6-48C8-4C40-8824-BF50E6840D2A}" type="slidenum">
              <a:rPr lang="en-US" smtClean="0"/>
              <a:t>‹#›</a:t>
            </a:fld>
            <a:endParaRPr lang="en-US"/>
          </a:p>
        </p:txBody>
      </p:sp>
    </p:spTree>
    <p:extLst>
      <p:ext uri="{BB962C8B-B14F-4D97-AF65-F5344CB8AC3E}">
        <p14:creationId xmlns:p14="http://schemas.microsoft.com/office/powerpoint/2010/main" val="216445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DBB24-878D-C30B-455B-422FE64B4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B0D512-E3A8-6239-FFF6-8E8E04A4E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A27080-60CA-8573-806F-6B040CEDC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D920FD-4E0E-42F6-8BB3-B2D147DF5F9E}" type="datetimeFigureOut">
              <a:rPr lang="en-US" smtClean="0"/>
              <a:t>6/28/2025</a:t>
            </a:fld>
            <a:endParaRPr lang="en-US"/>
          </a:p>
        </p:txBody>
      </p:sp>
      <p:sp>
        <p:nvSpPr>
          <p:cNvPr id="5" name="Footer Placeholder 4">
            <a:extLst>
              <a:ext uri="{FF2B5EF4-FFF2-40B4-BE49-F238E27FC236}">
                <a16:creationId xmlns:a16="http://schemas.microsoft.com/office/drawing/2014/main" id="{86098132-08FB-265A-8E8D-C7FA8FA57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085F4E-6DA7-3F8A-958F-00FD83935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CEB8D6-48C8-4C40-8824-BF50E6840D2A}" type="slidenum">
              <a:rPr lang="en-US" smtClean="0"/>
              <a:t>‹#›</a:t>
            </a:fld>
            <a:endParaRPr lang="en-US"/>
          </a:p>
        </p:txBody>
      </p:sp>
    </p:spTree>
    <p:extLst>
      <p:ext uri="{BB962C8B-B14F-4D97-AF65-F5344CB8AC3E}">
        <p14:creationId xmlns:p14="http://schemas.microsoft.com/office/powerpoint/2010/main" val="354110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7" r:id="rId5"/>
    <p:sldLayoutId id="2147483653" r:id="rId6"/>
    <p:sldLayoutId id="2147483654" r:id="rId7"/>
    <p:sldLayoutId id="2147483656" r:id="rId8"/>
    <p:sldLayoutId id="214748365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122363"/>
            <a:ext cx="11349990" cy="1986597"/>
          </a:xfrm>
        </p:spPr>
        <p:txBody>
          <a:bodyPr>
            <a:normAutofit/>
          </a:bodyPr>
          <a:lstStyle/>
          <a:p>
            <a:r>
              <a:rPr lang="en-US" dirty="0"/>
              <a:t>The Value and Beauty </a:t>
            </a:r>
            <a:br>
              <a:rPr lang="en-US" dirty="0"/>
            </a:br>
            <a:r>
              <a:rPr lang="en-US" dirty="0"/>
              <a:t>of Spiritual Things</a:t>
            </a:r>
          </a:p>
        </p:txBody>
      </p:sp>
      <p:sp>
        <p:nvSpPr>
          <p:cNvPr id="3" name="Content Placeholder 2"/>
          <p:cNvSpPr>
            <a:spLocks noGrp="1"/>
          </p:cNvSpPr>
          <p:nvPr>
            <p:ph type="subTitle" idx="1"/>
          </p:nvPr>
        </p:nvSpPr>
        <p:spPr>
          <a:xfrm>
            <a:off x="1524000" y="3602038"/>
            <a:ext cx="9144000" cy="1655762"/>
          </a:xfrm>
        </p:spPr>
        <p:txBody>
          <a:bodyPr/>
          <a:lstStyle/>
          <a:p>
            <a:r>
              <a:rPr lang="en-US" dirty="0"/>
              <a:t>A Study on John Owen’s Book ‘Spiritual-Mindedness’</a:t>
            </a:r>
          </a:p>
          <a:p>
            <a:r>
              <a:rPr lang="en-US" dirty="0"/>
              <a:t>Lesson 14 (Chapters 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9 </a:t>
            </a:r>
            <a:r>
              <a:rPr dirty="0"/>
              <a:t>Memory Verse</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dirty="0">
                <a:solidFill>
                  <a:srgbClr val="FF0000"/>
                </a:solidFill>
              </a:rPr>
              <a:t>Natural Depravity, Spiritual Renewal and Sanctification of the Heart</a:t>
            </a:r>
          </a:p>
          <a:p>
            <a:pPr marL="0" indent="0">
              <a:buNone/>
            </a:pPr>
            <a:endParaRPr lang="en-US" sz="3600" dirty="0">
              <a:solidFill>
                <a:srgbClr val="FF0000"/>
              </a:solidFill>
            </a:endParaRPr>
          </a:p>
          <a:p>
            <a:pPr marL="0" indent="0">
              <a:buNone/>
            </a:pPr>
            <a:r>
              <a:rPr sz="3600" dirty="0"/>
              <a:t>Ezekiel 36:26-27 (NKJV)</a:t>
            </a:r>
          </a:p>
          <a:p>
            <a:pPr marL="0" indent="0">
              <a:buNone/>
            </a:pPr>
            <a:endParaRPr sz="3600" dirty="0"/>
          </a:p>
          <a:p>
            <a:pPr marL="0" indent="0">
              <a:buNone/>
            </a:pPr>
            <a:r>
              <a:rPr sz="3600" dirty="0"/>
              <a:t>“I will give you a new heart and put a new spirit within you… I will put My Spirit within you and cause you to walk in My statutes, and you will keep My judgments and do them.”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515BA-DBEA-0F8D-AE1F-05515FBD8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9375F-775D-E783-2CBD-76CB822322FB}"/>
              </a:ext>
            </a:extLst>
          </p:cNvPr>
          <p:cNvSpPr>
            <a:spLocks noGrp="1"/>
          </p:cNvSpPr>
          <p:nvPr>
            <p:ph type="title"/>
          </p:nvPr>
        </p:nvSpPr>
        <p:spPr/>
        <p:txBody>
          <a:bodyPr/>
          <a:lstStyle/>
          <a:p>
            <a:r>
              <a:rPr lang="en-US" dirty="0"/>
              <a:t>Lesson 10 </a:t>
            </a:r>
            <a:r>
              <a:rPr dirty="0"/>
              <a:t>Memory Verse</a:t>
            </a:r>
          </a:p>
        </p:txBody>
      </p:sp>
      <p:sp>
        <p:nvSpPr>
          <p:cNvPr id="3" name="Content Placeholder 2">
            <a:extLst>
              <a:ext uri="{FF2B5EF4-FFF2-40B4-BE49-F238E27FC236}">
                <a16:creationId xmlns:a16="http://schemas.microsoft.com/office/drawing/2014/main" id="{DB037CC9-D476-5662-D4E7-90860F088202}"/>
              </a:ext>
            </a:extLst>
          </p:cNvPr>
          <p:cNvSpPr>
            <a:spLocks noGrp="1"/>
          </p:cNvSpPr>
          <p:nvPr>
            <p:ph idx="1"/>
          </p:nvPr>
        </p:nvSpPr>
        <p:spPr/>
        <p:txBody>
          <a:bodyPr>
            <a:normAutofit/>
          </a:bodyPr>
          <a:lstStyle/>
          <a:p>
            <a:pPr marL="0" indent="0">
              <a:buNone/>
            </a:pPr>
            <a:r>
              <a:rPr lang="en-US" sz="3600" dirty="0">
                <a:solidFill>
                  <a:srgbClr val="FF0000"/>
                </a:solidFill>
              </a:rPr>
              <a:t>Responses to Worship: Unregenerate vs Believer</a:t>
            </a:r>
          </a:p>
          <a:p>
            <a:pPr marL="0" indent="0">
              <a:buNone/>
            </a:pPr>
            <a:endParaRPr lang="en-US" sz="3600" dirty="0">
              <a:solidFill>
                <a:srgbClr val="FF0000"/>
              </a:solidFill>
            </a:endParaRPr>
          </a:p>
          <a:p>
            <a:pPr marL="0" indent="0">
              <a:buNone/>
            </a:pPr>
            <a:r>
              <a:rPr lang="en-US" sz="3600" dirty="0"/>
              <a:t>Psalm 27:4</a:t>
            </a:r>
          </a:p>
          <a:p>
            <a:pPr marL="0" indent="0">
              <a:buNone/>
            </a:pPr>
            <a:r>
              <a:rPr lang="en-US" sz="3600" dirty="0"/>
              <a:t>“One thing I have desired of the Lord, that will I seek: That I may dwell in the house of the Lord all the days of my life, to behold the beauty of the Lord, and to inquire in His temple.”</a:t>
            </a:r>
          </a:p>
        </p:txBody>
      </p:sp>
    </p:spTree>
    <p:extLst>
      <p:ext uri="{BB962C8B-B14F-4D97-AF65-F5344CB8AC3E}">
        <p14:creationId xmlns:p14="http://schemas.microsoft.com/office/powerpoint/2010/main" val="73098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29472-F94E-CEE6-A381-B1792A17C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26A0D-B3A6-C821-9C4E-447F30C2B621}"/>
              </a:ext>
            </a:extLst>
          </p:cNvPr>
          <p:cNvSpPr>
            <a:spLocks noGrp="1"/>
          </p:cNvSpPr>
          <p:nvPr>
            <p:ph type="title"/>
          </p:nvPr>
        </p:nvSpPr>
        <p:spPr/>
        <p:txBody>
          <a:bodyPr/>
          <a:lstStyle/>
          <a:p>
            <a:r>
              <a:rPr lang="en-US" dirty="0"/>
              <a:t>Lesson 11 </a:t>
            </a:r>
            <a:r>
              <a:rPr dirty="0"/>
              <a:t>Memory Verse</a:t>
            </a:r>
          </a:p>
        </p:txBody>
      </p:sp>
      <p:sp>
        <p:nvSpPr>
          <p:cNvPr id="3" name="Content Placeholder 2">
            <a:extLst>
              <a:ext uri="{FF2B5EF4-FFF2-40B4-BE49-F238E27FC236}">
                <a16:creationId xmlns:a16="http://schemas.microsoft.com/office/drawing/2014/main" id="{A073E284-FCE7-096D-22A1-3CE3681039EC}"/>
              </a:ext>
            </a:extLst>
          </p:cNvPr>
          <p:cNvSpPr>
            <a:spLocks noGrp="1"/>
          </p:cNvSpPr>
          <p:nvPr>
            <p:ph idx="1"/>
          </p:nvPr>
        </p:nvSpPr>
        <p:spPr/>
        <p:txBody>
          <a:bodyPr>
            <a:normAutofit/>
          </a:bodyPr>
          <a:lstStyle/>
          <a:p>
            <a:pPr marL="0" indent="0">
              <a:buNone/>
            </a:pPr>
            <a:r>
              <a:rPr lang="en-US" sz="3600" dirty="0">
                <a:solidFill>
                  <a:srgbClr val="FF0000"/>
                </a:solidFill>
              </a:rPr>
              <a:t>The Renewed Soul Transformed into the Image of the Heavenly</a:t>
            </a:r>
          </a:p>
          <a:p>
            <a:pPr marL="0" indent="0">
              <a:buNone/>
            </a:pPr>
            <a:endParaRPr lang="en-US" sz="3600" dirty="0">
              <a:solidFill>
                <a:srgbClr val="FF0000"/>
              </a:solidFill>
            </a:endParaRPr>
          </a:p>
          <a:p>
            <a:pPr marL="0" indent="0">
              <a:buNone/>
            </a:pPr>
            <a:r>
              <a:rPr lang="en-US" sz="3600" dirty="0"/>
              <a:t>Philippians 2:5</a:t>
            </a:r>
          </a:p>
          <a:p>
            <a:pPr marL="0" indent="0">
              <a:buNone/>
            </a:pPr>
            <a:r>
              <a:rPr lang="en-US" sz="3600" dirty="0"/>
              <a:t>“Let this mind be in you which was also in Christ Jesus.”</a:t>
            </a:r>
          </a:p>
        </p:txBody>
      </p:sp>
    </p:spTree>
    <p:extLst>
      <p:ext uri="{BB962C8B-B14F-4D97-AF65-F5344CB8AC3E}">
        <p14:creationId xmlns:p14="http://schemas.microsoft.com/office/powerpoint/2010/main" val="406628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0859-1D3F-C559-D8E7-C4C3B8E22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A4753-DC23-3781-C4A3-C35F0ED065B0}"/>
              </a:ext>
            </a:extLst>
          </p:cNvPr>
          <p:cNvSpPr>
            <a:spLocks noGrp="1"/>
          </p:cNvSpPr>
          <p:nvPr>
            <p:ph type="title"/>
          </p:nvPr>
        </p:nvSpPr>
        <p:spPr/>
        <p:txBody>
          <a:bodyPr/>
          <a:lstStyle/>
          <a:p>
            <a:r>
              <a:rPr lang="en-US" dirty="0"/>
              <a:t>Lesson 12 </a:t>
            </a:r>
            <a:r>
              <a:rPr dirty="0"/>
              <a:t>Memory Verse</a:t>
            </a:r>
          </a:p>
        </p:txBody>
      </p:sp>
      <p:sp>
        <p:nvSpPr>
          <p:cNvPr id="3" name="Content Placeholder 2">
            <a:extLst>
              <a:ext uri="{FF2B5EF4-FFF2-40B4-BE49-F238E27FC236}">
                <a16:creationId xmlns:a16="http://schemas.microsoft.com/office/drawing/2014/main" id="{55F236EB-1827-3DC0-0DE0-863B01BEB6F4}"/>
              </a:ext>
            </a:extLst>
          </p:cNvPr>
          <p:cNvSpPr>
            <a:spLocks noGrp="1"/>
          </p:cNvSpPr>
          <p:nvPr>
            <p:ph idx="1"/>
          </p:nvPr>
        </p:nvSpPr>
        <p:spPr/>
        <p:txBody>
          <a:bodyPr>
            <a:normAutofit lnSpcReduction="10000"/>
          </a:bodyPr>
          <a:lstStyle/>
          <a:p>
            <a:pPr marL="0" indent="0">
              <a:buNone/>
            </a:pPr>
            <a:r>
              <a:rPr lang="en-US" sz="3600" dirty="0">
                <a:solidFill>
                  <a:srgbClr val="FF0000"/>
                </a:solidFill>
              </a:rPr>
              <a:t>The Evils of Lukewarmness</a:t>
            </a:r>
          </a:p>
          <a:p>
            <a:pPr marL="0" indent="0">
              <a:buNone/>
            </a:pPr>
            <a:endParaRPr lang="en-US" sz="3600" dirty="0">
              <a:solidFill>
                <a:srgbClr val="FF0000"/>
              </a:solidFill>
            </a:endParaRPr>
          </a:p>
          <a:p>
            <a:pPr marL="0" indent="0">
              <a:buNone/>
            </a:pPr>
            <a:r>
              <a:rPr lang="en-US" sz="3600" dirty="0"/>
              <a:t>Revelation 3:15-16</a:t>
            </a:r>
          </a:p>
          <a:p>
            <a:pPr marL="0" indent="0">
              <a:buNone/>
            </a:pPr>
            <a:r>
              <a:rPr lang="en-US" sz="3600" dirty="0"/>
              <a:t>"Nevertheless I have this against you, that you have left your first love. Remember therefore from where you have fallen; repent and do the first works, or else I will come to you quickly and remove your lampstand from its place—unless you repent."</a:t>
            </a:r>
          </a:p>
        </p:txBody>
      </p:sp>
    </p:spTree>
    <p:extLst>
      <p:ext uri="{BB962C8B-B14F-4D97-AF65-F5344CB8AC3E}">
        <p14:creationId xmlns:p14="http://schemas.microsoft.com/office/powerpoint/2010/main" val="169433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0781C-7D19-88DD-75A5-5F67B44064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C5225-4FDB-CC68-0917-0ED97A266CDB}"/>
              </a:ext>
            </a:extLst>
          </p:cNvPr>
          <p:cNvSpPr>
            <a:spLocks noGrp="1"/>
          </p:cNvSpPr>
          <p:nvPr>
            <p:ph type="title"/>
          </p:nvPr>
        </p:nvSpPr>
        <p:spPr/>
        <p:txBody>
          <a:bodyPr/>
          <a:lstStyle/>
          <a:p>
            <a:r>
              <a:rPr lang="en-US" dirty="0"/>
              <a:t>Lesson 13 </a:t>
            </a:r>
            <a:r>
              <a:rPr dirty="0"/>
              <a:t>Memory Verse</a:t>
            </a:r>
          </a:p>
        </p:txBody>
      </p:sp>
      <p:sp>
        <p:nvSpPr>
          <p:cNvPr id="3" name="Content Placeholder 2">
            <a:extLst>
              <a:ext uri="{FF2B5EF4-FFF2-40B4-BE49-F238E27FC236}">
                <a16:creationId xmlns:a16="http://schemas.microsoft.com/office/drawing/2014/main" id="{50EC9202-6B78-F1DF-3498-219940B96395}"/>
              </a:ext>
            </a:extLst>
          </p:cNvPr>
          <p:cNvSpPr>
            <a:spLocks noGrp="1"/>
          </p:cNvSpPr>
          <p:nvPr>
            <p:ph idx="1"/>
          </p:nvPr>
        </p:nvSpPr>
        <p:spPr/>
        <p:txBody>
          <a:bodyPr>
            <a:normAutofit/>
          </a:bodyPr>
          <a:lstStyle/>
          <a:p>
            <a:pPr marL="0" indent="0">
              <a:buNone/>
            </a:pPr>
            <a:r>
              <a:rPr lang="en-US" sz="3600" dirty="0">
                <a:solidFill>
                  <a:srgbClr val="FF0000"/>
                </a:solidFill>
              </a:rPr>
              <a:t>Let This Mind Be in You</a:t>
            </a:r>
          </a:p>
          <a:p>
            <a:pPr marL="0" indent="0">
              <a:buNone/>
            </a:pPr>
            <a:endParaRPr lang="en-US" sz="3600" dirty="0">
              <a:solidFill>
                <a:srgbClr val="FF0000"/>
              </a:solidFill>
            </a:endParaRPr>
          </a:p>
          <a:p>
            <a:pPr marL="0" indent="0">
              <a:buNone/>
            </a:pPr>
            <a:r>
              <a:rPr lang="en-US" sz="3600" dirty="0"/>
              <a:t>2 Corinthians 3:18 </a:t>
            </a:r>
            <a:br>
              <a:rPr lang="en-US" sz="3600" dirty="0"/>
            </a:br>
            <a:r>
              <a:rPr lang="en-US" sz="3600" dirty="0"/>
              <a:t>But we all, with unveiled face, beholding as in a mirror the glory of the Lord, are being transformed into the same image from glory to glory, just as by the Spirit of the Lord.</a:t>
            </a:r>
          </a:p>
        </p:txBody>
      </p:sp>
    </p:spTree>
    <p:extLst>
      <p:ext uri="{BB962C8B-B14F-4D97-AF65-F5344CB8AC3E}">
        <p14:creationId xmlns:p14="http://schemas.microsoft.com/office/powerpoint/2010/main" val="2838022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C2F0F-563A-531F-08A5-173A61A35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8533B-3879-4C9E-97F8-F603835B1992}"/>
              </a:ext>
            </a:extLst>
          </p:cNvPr>
          <p:cNvSpPr>
            <a:spLocks noGrp="1"/>
          </p:cNvSpPr>
          <p:nvPr>
            <p:ph type="title"/>
          </p:nvPr>
        </p:nvSpPr>
        <p:spPr/>
        <p:txBody>
          <a:bodyPr/>
          <a:lstStyle/>
          <a:p>
            <a:r>
              <a:rPr lang="en-US" dirty="0"/>
              <a:t>Lesson 14 </a:t>
            </a:r>
            <a:r>
              <a:rPr dirty="0"/>
              <a:t>Memory Verse</a:t>
            </a:r>
          </a:p>
        </p:txBody>
      </p:sp>
      <p:sp>
        <p:nvSpPr>
          <p:cNvPr id="3" name="Content Placeholder 2">
            <a:extLst>
              <a:ext uri="{FF2B5EF4-FFF2-40B4-BE49-F238E27FC236}">
                <a16:creationId xmlns:a16="http://schemas.microsoft.com/office/drawing/2014/main" id="{A539CFD9-64AB-0401-F8D9-528AB25BDA96}"/>
              </a:ext>
            </a:extLst>
          </p:cNvPr>
          <p:cNvSpPr>
            <a:spLocks noGrp="1"/>
          </p:cNvSpPr>
          <p:nvPr>
            <p:ph idx="1"/>
          </p:nvPr>
        </p:nvSpPr>
        <p:spPr/>
        <p:txBody>
          <a:bodyPr>
            <a:normAutofit/>
          </a:bodyPr>
          <a:lstStyle/>
          <a:p>
            <a:pPr marL="0" indent="0">
              <a:buNone/>
            </a:pPr>
            <a:r>
              <a:rPr lang="en-US" sz="3600" dirty="0">
                <a:solidFill>
                  <a:srgbClr val="FF0000"/>
                </a:solidFill>
              </a:rPr>
              <a:t>The Value and Beauty of Spiritual Things</a:t>
            </a:r>
          </a:p>
          <a:p>
            <a:pPr marL="0" indent="0">
              <a:buNone/>
            </a:pPr>
            <a:endParaRPr lang="en-US" sz="3600" dirty="0">
              <a:solidFill>
                <a:srgbClr val="FF0000"/>
              </a:solidFill>
            </a:endParaRPr>
          </a:p>
          <a:p>
            <a:pPr marL="0" indent="0">
              <a:buNone/>
            </a:pPr>
            <a:r>
              <a:rPr lang="en-US" sz="3600" dirty="0"/>
              <a:t>Psalm 119:72</a:t>
            </a:r>
            <a:br>
              <a:rPr lang="en-US" sz="3600" dirty="0"/>
            </a:br>
            <a:r>
              <a:rPr lang="en-US" sz="3600" dirty="0"/>
              <a:t>The law of Your mouth is better to me</a:t>
            </a:r>
            <a:br>
              <a:rPr lang="en-US" sz="3600" dirty="0"/>
            </a:br>
            <a:r>
              <a:rPr lang="en-US" sz="3600" dirty="0"/>
              <a:t>Than thousands of coins of gold and silver.</a:t>
            </a:r>
          </a:p>
        </p:txBody>
      </p:sp>
    </p:spTree>
    <p:extLst>
      <p:ext uri="{BB962C8B-B14F-4D97-AF65-F5344CB8AC3E}">
        <p14:creationId xmlns:p14="http://schemas.microsoft.com/office/powerpoint/2010/main" val="3984406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8595-8399-627D-D5F6-CC23456A974A}"/>
              </a:ext>
            </a:extLst>
          </p:cNvPr>
          <p:cNvSpPr>
            <a:spLocks noGrp="1"/>
          </p:cNvSpPr>
          <p:nvPr>
            <p:ph type="title"/>
          </p:nvPr>
        </p:nvSpPr>
        <p:spPr/>
        <p:txBody>
          <a:bodyPr>
            <a:normAutofit/>
          </a:bodyPr>
          <a:lstStyle/>
          <a:p>
            <a:r>
              <a:rPr lang="en-US" b="1" dirty="0"/>
              <a:t>False Love Exposed</a:t>
            </a:r>
            <a:endParaRPr lang="en-US" dirty="0"/>
          </a:p>
        </p:txBody>
      </p:sp>
      <p:sp>
        <p:nvSpPr>
          <p:cNvPr id="3" name="Content Placeholder 2">
            <a:extLst>
              <a:ext uri="{FF2B5EF4-FFF2-40B4-BE49-F238E27FC236}">
                <a16:creationId xmlns:a16="http://schemas.microsoft.com/office/drawing/2014/main" id="{F1D38D2E-5EA6-C366-B65F-3565D52962F1}"/>
              </a:ext>
            </a:extLst>
          </p:cNvPr>
          <p:cNvSpPr>
            <a:spLocks noGrp="1"/>
          </p:cNvSpPr>
          <p:nvPr>
            <p:ph sz="half" idx="1"/>
          </p:nvPr>
        </p:nvSpPr>
        <p:spPr>
          <a:xfrm>
            <a:off x="838199" y="1904204"/>
            <a:ext cx="10942504" cy="1897773"/>
          </a:xfrm>
        </p:spPr>
        <p:txBody>
          <a:bodyPr>
            <a:normAutofit/>
          </a:bodyPr>
          <a:lstStyle/>
          <a:p>
            <a:pPr lvl="0"/>
            <a:r>
              <a:rPr lang="en-US" sz="2400" dirty="0"/>
              <a:t>Job 1:9-11 So Satan answered the LORD and said, “Does Job fear God for nothing? Have You not made a hedge around him, around his household, and around all that he has on every side? You have blessed the work of his hands, and his possessions have increased in the land. But now, stretch out Your hand and touch all that he has, and he will surely curse You to Your face!”</a:t>
            </a:r>
          </a:p>
        </p:txBody>
      </p:sp>
      <p:sp>
        <p:nvSpPr>
          <p:cNvPr id="4" name="Content Placeholder 3">
            <a:extLst>
              <a:ext uri="{FF2B5EF4-FFF2-40B4-BE49-F238E27FC236}">
                <a16:creationId xmlns:a16="http://schemas.microsoft.com/office/drawing/2014/main" id="{86FB60B7-F861-8F7E-930B-BDEEF318F646}"/>
              </a:ext>
            </a:extLst>
          </p:cNvPr>
          <p:cNvSpPr>
            <a:spLocks noGrp="1"/>
          </p:cNvSpPr>
          <p:nvPr>
            <p:ph sz="half" idx="2"/>
          </p:nvPr>
        </p:nvSpPr>
        <p:spPr>
          <a:xfrm>
            <a:off x="838198" y="3946358"/>
            <a:ext cx="10942504" cy="1732546"/>
          </a:xfrm>
        </p:spPr>
        <p:txBody>
          <a:bodyPr/>
          <a:lstStyle/>
          <a:p>
            <a:r>
              <a:rPr lang="en-US" sz="2400" dirty="0"/>
              <a:t>Many think they love God because they are happy with their life</a:t>
            </a:r>
          </a:p>
          <a:p>
            <a:pPr lvl="1"/>
            <a:r>
              <a:rPr lang="en-US" sz="2400" dirty="0"/>
              <a:t>Satan wants that for us.</a:t>
            </a:r>
          </a:p>
          <a:p>
            <a:r>
              <a:rPr lang="en-US" sz="2400" dirty="0"/>
              <a:t>Some think they love God because they like religious expression</a:t>
            </a:r>
          </a:p>
          <a:p>
            <a:pPr lvl="1"/>
            <a:r>
              <a:rPr lang="en-US" sz="2400" dirty="0"/>
              <a:t>Love of beauty and virtue, not of God</a:t>
            </a:r>
          </a:p>
        </p:txBody>
      </p:sp>
      <p:sp>
        <p:nvSpPr>
          <p:cNvPr id="5" name="Content Placeholder 4">
            <a:extLst>
              <a:ext uri="{FF2B5EF4-FFF2-40B4-BE49-F238E27FC236}">
                <a16:creationId xmlns:a16="http://schemas.microsoft.com/office/drawing/2014/main" id="{2B3DC300-B5D1-E477-CAE1-1713D553DA76}"/>
              </a:ext>
            </a:extLst>
          </p:cNvPr>
          <p:cNvSpPr>
            <a:spLocks noGrp="1"/>
          </p:cNvSpPr>
          <p:nvPr>
            <p:ph sz="quarter" idx="13"/>
          </p:nvPr>
        </p:nvSpPr>
        <p:spPr>
          <a:xfrm>
            <a:off x="838198" y="5823284"/>
            <a:ext cx="10942503" cy="497506"/>
          </a:xfrm>
        </p:spPr>
        <p:txBody>
          <a:bodyPr/>
          <a:lstStyle/>
          <a:p>
            <a:r>
              <a:rPr lang="en-US" sz="2400" dirty="0"/>
              <a:t>Sincere, true love to God sees glory and beauty in spiritual things</a:t>
            </a:r>
          </a:p>
        </p:txBody>
      </p:sp>
    </p:spTree>
    <p:extLst>
      <p:ext uri="{BB962C8B-B14F-4D97-AF65-F5344CB8AC3E}">
        <p14:creationId xmlns:p14="http://schemas.microsoft.com/office/powerpoint/2010/main" val="857963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19A5-53FE-6360-1F0D-B7EFAB77FAB3}"/>
              </a:ext>
            </a:extLst>
          </p:cNvPr>
          <p:cNvSpPr>
            <a:spLocks noGrp="1"/>
          </p:cNvSpPr>
          <p:nvPr>
            <p:ph type="title"/>
          </p:nvPr>
        </p:nvSpPr>
        <p:spPr/>
        <p:txBody>
          <a:bodyPr>
            <a:normAutofit/>
          </a:bodyPr>
          <a:lstStyle/>
          <a:p>
            <a:r>
              <a:rPr lang="en-US" b="1" dirty="0"/>
              <a:t>God’s Drawing Power</a:t>
            </a:r>
          </a:p>
        </p:txBody>
      </p:sp>
      <p:sp>
        <p:nvSpPr>
          <p:cNvPr id="3" name="Content Placeholder 2">
            <a:extLst>
              <a:ext uri="{FF2B5EF4-FFF2-40B4-BE49-F238E27FC236}">
                <a16:creationId xmlns:a16="http://schemas.microsoft.com/office/drawing/2014/main" id="{A6198FC1-3B5D-25DB-E202-C8422D1957B2}"/>
              </a:ext>
            </a:extLst>
          </p:cNvPr>
          <p:cNvSpPr>
            <a:spLocks noGrp="1"/>
          </p:cNvSpPr>
          <p:nvPr>
            <p:ph sz="half" idx="1"/>
          </p:nvPr>
        </p:nvSpPr>
        <p:spPr>
          <a:xfrm>
            <a:off x="838199" y="1904205"/>
            <a:ext cx="10942504" cy="1561139"/>
          </a:xfrm>
        </p:spPr>
        <p:txBody>
          <a:bodyPr anchor="ctr">
            <a:normAutofit/>
          </a:bodyPr>
          <a:lstStyle/>
          <a:p>
            <a:pPr lvl="0"/>
            <a:r>
              <a:rPr lang="en-US" dirty="0"/>
              <a:t>1 Kings 19:19-20 So he departed from there, and found Elisha the son of Shaphat, who was plowing with twelve yoke of oxen before him, and he was with the twelfth. Then Elijah passed by him and threw his mantle on him. And he left the oxen and ran after Elijah, and said, “Please let me kiss my father and my mother, and then I will follow you.”</a:t>
            </a:r>
            <a:br>
              <a:rPr lang="en-US" dirty="0"/>
            </a:br>
            <a:r>
              <a:rPr lang="en-US" dirty="0"/>
              <a:t>And he said to him, “Go back again, for what have I done to you?”</a:t>
            </a:r>
          </a:p>
        </p:txBody>
      </p:sp>
      <p:sp>
        <p:nvSpPr>
          <p:cNvPr id="4" name="Content Placeholder 3">
            <a:extLst>
              <a:ext uri="{FF2B5EF4-FFF2-40B4-BE49-F238E27FC236}">
                <a16:creationId xmlns:a16="http://schemas.microsoft.com/office/drawing/2014/main" id="{7BEA5F0C-24CC-03B0-15D3-384362CA4E30}"/>
              </a:ext>
            </a:extLst>
          </p:cNvPr>
          <p:cNvSpPr>
            <a:spLocks noGrp="1"/>
          </p:cNvSpPr>
          <p:nvPr>
            <p:ph sz="half" idx="2"/>
          </p:nvPr>
        </p:nvSpPr>
        <p:spPr>
          <a:xfrm>
            <a:off x="838198" y="3566428"/>
            <a:ext cx="10942504" cy="1775594"/>
          </a:xfrm>
        </p:spPr>
        <p:txBody>
          <a:bodyPr/>
          <a:lstStyle/>
          <a:p>
            <a:r>
              <a:rPr lang="en-US" sz="2400" dirty="0"/>
              <a:t>Elijah’s mantle, representing his calling as prophet, was compelling to Elisha</a:t>
            </a:r>
          </a:p>
          <a:p>
            <a:pPr lvl="1"/>
            <a:r>
              <a:rPr lang="en-US" sz="2400" dirty="0"/>
              <a:t>Carnally, this was a call to conflict, isolation and privation</a:t>
            </a:r>
          </a:p>
          <a:p>
            <a:pPr lvl="1"/>
            <a:r>
              <a:rPr lang="en-US" sz="2400" dirty="0"/>
              <a:t>Spiritually, this was a call to see God’s glory and Heavenly things</a:t>
            </a:r>
          </a:p>
          <a:p>
            <a:r>
              <a:rPr lang="en-US" sz="2400" dirty="0"/>
              <a:t>Heavenly things were more beautiful and Carnal satisfaction</a:t>
            </a:r>
          </a:p>
        </p:txBody>
      </p:sp>
      <p:sp>
        <p:nvSpPr>
          <p:cNvPr id="5" name="Content Placeholder 4">
            <a:extLst>
              <a:ext uri="{FF2B5EF4-FFF2-40B4-BE49-F238E27FC236}">
                <a16:creationId xmlns:a16="http://schemas.microsoft.com/office/drawing/2014/main" id="{D04BBB3F-42C2-5A69-8077-656EB1D2B9FA}"/>
              </a:ext>
            </a:extLst>
          </p:cNvPr>
          <p:cNvSpPr>
            <a:spLocks noGrp="1"/>
          </p:cNvSpPr>
          <p:nvPr>
            <p:ph sz="quarter" idx="13"/>
          </p:nvPr>
        </p:nvSpPr>
        <p:spPr>
          <a:xfrm>
            <a:off x="838197" y="5443106"/>
            <a:ext cx="10942503" cy="1232649"/>
          </a:xfrm>
        </p:spPr>
        <p:txBody>
          <a:bodyPr/>
          <a:lstStyle/>
          <a:p>
            <a:r>
              <a:rPr lang="en-US" sz="2400" dirty="0"/>
              <a:t>God’s call in the Gospel is necessary for us to be drawn to Him</a:t>
            </a:r>
          </a:p>
          <a:p>
            <a:r>
              <a:rPr lang="en-US" sz="2400" dirty="0"/>
              <a:t>Once called, we must meditate on the Heavenly things we receive in Christ</a:t>
            </a:r>
          </a:p>
        </p:txBody>
      </p:sp>
    </p:spTree>
    <p:extLst>
      <p:ext uri="{BB962C8B-B14F-4D97-AF65-F5344CB8AC3E}">
        <p14:creationId xmlns:p14="http://schemas.microsoft.com/office/powerpoint/2010/main" val="355000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F2DE-8BCF-759C-BEC1-D7FBB98A1A44}"/>
              </a:ext>
            </a:extLst>
          </p:cNvPr>
          <p:cNvSpPr>
            <a:spLocks noGrp="1"/>
          </p:cNvSpPr>
          <p:nvPr>
            <p:ph type="title"/>
          </p:nvPr>
        </p:nvSpPr>
        <p:spPr/>
        <p:txBody>
          <a:bodyPr>
            <a:normAutofit/>
          </a:bodyPr>
          <a:lstStyle/>
          <a:p>
            <a:r>
              <a:rPr lang="en-US" b="1" dirty="0"/>
              <a:t>The Source of Satisfaction</a:t>
            </a:r>
            <a:endParaRPr lang="en-US" dirty="0"/>
          </a:p>
        </p:txBody>
      </p:sp>
      <p:sp>
        <p:nvSpPr>
          <p:cNvPr id="3" name="Content Placeholder 2">
            <a:extLst>
              <a:ext uri="{FF2B5EF4-FFF2-40B4-BE49-F238E27FC236}">
                <a16:creationId xmlns:a16="http://schemas.microsoft.com/office/drawing/2014/main" id="{64465E9B-4A46-C6BF-6907-BE5E1FF6B909}"/>
              </a:ext>
            </a:extLst>
          </p:cNvPr>
          <p:cNvSpPr>
            <a:spLocks noGrp="1"/>
          </p:cNvSpPr>
          <p:nvPr>
            <p:ph sz="half" idx="1"/>
          </p:nvPr>
        </p:nvSpPr>
        <p:spPr>
          <a:xfrm>
            <a:off x="838199" y="1904204"/>
            <a:ext cx="10942504" cy="3373649"/>
          </a:xfrm>
        </p:spPr>
        <p:txBody>
          <a:bodyPr>
            <a:normAutofit lnSpcReduction="10000"/>
          </a:bodyPr>
          <a:lstStyle/>
          <a:p>
            <a:pPr marL="342900" lvl="0" indent="-342900">
              <a:buFont typeface="Arial" panose="020B0604020202020204" pitchFamily="34" charset="0"/>
              <a:buChar char="•"/>
            </a:pPr>
            <a:r>
              <a:rPr lang="en-US" dirty="0"/>
              <a:t>Psalms 137:6 If I do not remember you, Let my tongue cling to the roof of my mouth—</a:t>
            </a:r>
            <a:br>
              <a:rPr lang="en-US" dirty="0"/>
            </a:br>
            <a:r>
              <a:rPr lang="en-US" dirty="0"/>
              <a:t>If I do not exalt Jerusalem Above my chief joy.</a:t>
            </a:r>
          </a:p>
          <a:p>
            <a:pPr marL="342900" lvl="0" indent="-342900">
              <a:buFont typeface="Arial" panose="020B0604020202020204" pitchFamily="34" charset="0"/>
              <a:buChar char="•"/>
            </a:pPr>
            <a:r>
              <a:rPr lang="en-US" dirty="0"/>
              <a:t>Psalms 119:72 The law of Your mouth is better to me</a:t>
            </a:r>
            <a:br>
              <a:rPr lang="en-US" dirty="0"/>
            </a:br>
            <a:r>
              <a:rPr lang="en-US" dirty="0"/>
              <a:t>Than thousands of coins of gold and silver.</a:t>
            </a:r>
          </a:p>
          <a:p>
            <a:pPr marL="342900" lvl="0" indent="-342900">
              <a:buFont typeface="Arial" panose="020B0604020202020204" pitchFamily="34" charset="0"/>
              <a:buChar char="•"/>
            </a:pPr>
            <a:r>
              <a:rPr lang="en-US" dirty="0"/>
              <a:t>Psalms 19:10 More to be desired are they than gold,</a:t>
            </a:r>
            <a:br>
              <a:rPr lang="en-US" dirty="0"/>
            </a:br>
            <a:r>
              <a:rPr lang="en-US" dirty="0"/>
              <a:t>Yea, than much fine gold;</a:t>
            </a:r>
            <a:br>
              <a:rPr lang="en-US" dirty="0"/>
            </a:br>
            <a:r>
              <a:rPr lang="en-US" dirty="0"/>
              <a:t>Sweeter also than honey and the honeycomb.</a:t>
            </a:r>
          </a:p>
          <a:p>
            <a:pPr marL="342900" lvl="0" indent="-342900">
              <a:buFont typeface="Arial" panose="020B0604020202020204" pitchFamily="34" charset="0"/>
              <a:buChar char="•"/>
            </a:pPr>
            <a:r>
              <a:rPr lang="en-US" dirty="0"/>
              <a:t>Matthew 6:33 seek first the kingdom of God and His righteousness, and all these things shall be added to you.</a:t>
            </a:r>
          </a:p>
          <a:p>
            <a:pPr marL="342900" lvl="0" indent="-342900">
              <a:buFont typeface="Arial" panose="020B0604020202020204" pitchFamily="34" charset="0"/>
              <a:buChar char="•"/>
            </a:pPr>
            <a:r>
              <a:rPr lang="en-US" dirty="0"/>
              <a:t>Luke 14:26 “If anyone comes to Me and does not hate his father and mother, wife and children, brothers and sisters, yes, and his own life also, he cannot be My disciple.</a:t>
            </a:r>
          </a:p>
        </p:txBody>
      </p:sp>
      <p:sp>
        <p:nvSpPr>
          <p:cNvPr id="10" name="Content Placeholder 9">
            <a:extLst>
              <a:ext uri="{FF2B5EF4-FFF2-40B4-BE49-F238E27FC236}">
                <a16:creationId xmlns:a16="http://schemas.microsoft.com/office/drawing/2014/main" id="{14AE1968-47D3-823E-5240-70AB993C0BAD}"/>
              </a:ext>
            </a:extLst>
          </p:cNvPr>
          <p:cNvSpPr>
            <a:spLocks noGrp="1"/>
          </p:cNvSpPr>
          <p:nvPr>
            <p:ph sz="half" idx="2"/>
          </p:nvPr>
        </p:nvSpPr>
        <p:spPr>
          <a:xfrm>
            <a:off x="838199" y="5422233"/>
            <a:ext cx="10942504" cy="1283368"/>
          </a:xfrm>
        </p:spPr>
        <p:txBody>
          <a:bodyPr/>
          <a:lstStyle/>
          <a:p>
            <a:r>
              <a:rPr lang="en-US" dirty="0"/>
              <a:t>How lovely are earthly enjoyments to the carnally minded.  How tenaciously do they cling to them because the see in them what satisfies.</a:t>
            </a:r>
          </a:p>
          <a:p>
            <a:r>
              <a:rPr lang="en-US" dirty="0"/>
              <a:t>If they see no greater goodness and value and loveliness in spiritual things, they do not really love them.</a:t>
            </a:r>
          </a:p>
        </p:txBody>
      </p:sp>
    </p:spTree>
    <p:extLst>
      <p:ext uri="{BB962C8B-B14F-4D97-AF65-F5344CB8AC3E}">
        <p14:creationId xmlns:p14="http://schemas.microsoft.com/office/powerpoint/2010/main" val="2594083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77ED-ADED-CE69-6F96-F4B2E08D194B}"/>
              </a:ext>
            </a:extLst>
          </p:cNvPr>
          <p:cNvSpPr>
            <a:spLocks noGrp="1"/>
          </p:cNvSpPr>
          <p:nvPr>
            <p:ph type="title"/>
          </p:nvPr>
        </p:nvSpPr>
        <p:spPr/>
        <p:txBody>
          <a:bodyPr>
            <a:normAutofit/>
          </a:bodyPr>
          <a:lstStyle/>
          <a:p>
            <a:r>
              <a:rPr lang="en-US" b="1" dirty="0"/>
              <a:t>Filled with Divine Wisdom</a:t>
            </a:r>
            <a:endParaRPr lang="en-US" dirty="0"/>
          </a:p>
        </p:txBody>
      </p:sp>
      <p:sp>
        <p:nvSpPr>
          <p:cNvPr id="3" name="Content Placeholder 2">
            <a:extLst>
              <a:ext uri="{FF2B5EF4-FFF2-40B4-BE49-F238E27FC236}">
                <a16:creationId xmlns:a16="http://schemas.microsoft.com/office/drawing/2014/main" id="{ED96A040-B9F2-DEA2-2553-9151E0341A6C}"/>
              </a:ext>
            </a:extLst>
          </p:cNvPr>
          <p:cNvSpPr>
            <a:spLocks noGrp="1"/>
          </p:cNvSpPr>
          <p:nvPr>
            <p:ph sz="half" idx="1"/>
          </p:nvPr>
        </p:nvSpPr>
        <p:spPr>
          <a:xfrm>
            <a:off x="838199" y="1904204"/>
            <a:ext cx="10942504" cy="2250701"/>
          </a:xfrm>
        </p:spPr>
        <p:txBody>
          <a:bodyPr>
            <a:normAutofit fontScale="92500"/>
          </a:bodyPr>
          <a:lstStyle/>
          <a:p>
            <a:pPr lvl="0"/>
            <a:r>
              <a:rPr lang="en-US" sz="2400" dirty="0"/>
              <a:t>1 Corinthians 2:7-10 But we speak the wisdom of God in a mystery, the hidden wisdom which God ordained before the ages for our glory, which none of the rulers of this age knew; for had they known, they would not have crucified the Lord of glory.</a:t>
            </a:r>
          </a:p>
          <a:p>
            <a:r>
              <a:rPr lang="en-US" sz="2400" dirty="0"/>
              <a:t>Psalms 57:5 Be exalted, O God, above the heavens;  Let Your glory be above all the earth.</a:t>
            </a:r>
          </a:p>
          <a:p>
            <a:r>
              <a:rPr lang="en-US" sz="2400" dirty="0"/>
              <a:t>Habakkuk 2:14 For the earth will be filled With the knowledge of the glory of the LORD,</a:t>
            </a:r>
            <a:br>
              <a:rPr lang="en-US" sz="2400" dirty="0"/>
            </a:br>
            <a:r>
              <a:rPr lang="en-US" sz="2400" dirty="0"/>
              <a:t>As the waters cover the sea.</a:t>
            </a:r>
          </a:p>
          <a:p>
            <a:pPr lvl="0"/>
            <a:endParaRPr lang="en-US" sz="2400" dirty="0"/>
          </a:p>
        </p:txBody>
      </p:sp>
      <p:sp>
        <p:nvSpPr>
          <p:cNvPr id="7" name="Content Placeholder 6">
            <a:extLst>
              <a:ext uri="{FF2B5EF4-FFF2-40B4-BE49-F238E27FC236}">
                <a16:creationId xmlns:a16="http://schemas.microsoft.com/office/drawing/2014/main" id="{C2FE6253-ABC3-EBAC-0A58-96DB0F20908F}"/>
              </a:ext>
            </a:extLst>
          </p:cNvPr>
          <p:cNvSpPr>
            <a:spLocks noGrp="1"/>
          </p:cNvSpPr>
          <p:nvPr>
            <p:ph sz="half" idx="2"/>
          </p:nvPr>
        </p:nvSpPr>
        <p:spPr>
          <a:xfrm>
            <a:off x="838199" y="4283243"/>
            <a:ext cx="10942504" cy="2374232"/>
          </a:xfrm>
        </p:spPr>
        <p:txBody>
          <a:bodyPr/>
          <a:lstStyle/>
          <a:p>
            <a:r>
              <a:rPr lang="en-US" dirty="0"/>
              <a:t>Men are sensual and brute beasts! But …</a:t>
            </a:r>
          </a:p>
          <a:p>
            <a:r>
              <a:rPr lang="en-US" dirty="0"/>
              <a:t>When reason holds sway, we are attracted to wisdom</a:t>
            </a:r>
          </a:p>
          <a:p>
            <a:pPr lvl="1"/>
            <a:r>
              <a:rPr lang="en-US" dirty="0"/>
              <a:t>A wise man is liked and respected as is a wise government</a:t>
            </a:r>
          </a:p>
          <a:p>
            <a:r>
              <a:rPr lang="en-US" dirty="0"/>
              <a:t>Evidences of God’s wisdom in creation draws men to study creation with delight</a:t>
            </a:r>
          </a:p>
          <a:p>
            <a:r>
              <a:rPr lang="en-US" dirty="0"/>
              <a:t>But All the Treasures … all the Glory of this wisdom is in the Spiritual truths of the Gospel.</a:t>
            </a:r>
          </a:p>
          <a:p>
            <a:r>
              <a:rPr lang="en-US" dirty="0"/>
              <a:t>The carnal, the physical was made for the glory of the spiritual. </a:t>
            </a:r>
          </a:p>
        </p:txBody>
      </p:sp>
    </p:spTree>
    <p:extLst>
      <p:ext uri="{BB962C8B-B14F-4D97-AF65-F5344CB8AC3E}">
        <p14:creationId xmlns:p14="http://schemas.microsoft.com/office/powerpoint/2010/main" val="223259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6697-3441-26A4-4466-F78507BB05EB}"/>
              </a:ext>
            </a:extLst>
          </p:cNvPr>
          <p:cNvSpPr>
            <a:spLocks noGrp="1"/>
          </p:cNvSpPr>
          <p:nvPr>
            <p:ph type="title"/>
          </p:nvPr>
        </p:nvSpPr>
        <p:spPr/>
        <p:txBody>
          <a:bodyPr/>
          <a:lstStyle/>
          <a:p>
            <a:r>
              <a:rPr lang="en-US"/>
              <a:t>Lesson 1 Memory Verse</a:t>
            </a:r>
            <a:endParaRPr lang="en-US" dirty="0"/>
          </a:p>
        </p:txBody>
      </p:sp>
      <p:sp>
        <p:nvSpPr>
          <p:cNvPr id="3" name="Content Placeholder 2">
            <a:extLst>
              <a:ext uri="{FF2B5EF4-FFF2-40B4-BE49-F238E27FC236}">
                <a16:creationId xmlns:a16="http://schemas.microsoft.com/office/drawing/2014/main" id="{EC2D7255-562E-D49E-AE1D-1B6CE96227A4}"/>
              </a:ext>
            </a:extLst>
          </p:cNvPr>
          <p:cNvSpPr>
            <a:spLocks noGrp="1"/>
          </p:cNvSpPr>
          <p:nvPr>
            <p:ph idx="1"/>
          </p:nvPr>
        </p:nvSpPr>
        <p:spPr/>
        <p:txBody>
          <a:bodyPr>
            <a:normAutofit/>
          </a:bodyPr>
          <a:lstStyle/>
          <a:p>
            <a:pPr marL="0" indent="0">
              <a:buNone/>
            </a:pPr>
            <a:r>
              <a:rPr lang="en-US" sz="4000" dirty="0">
                <a:solidFill>
                  <a:srgbClr val="FF0000"/>
                </a:solidFill>
              </a:rPr>
              <a:t>To Be Spiritually Minded is Life and Peace</a:t>
            </a:r>
          </a:p>
          <a:p>
            <a:pPr marL="0" indent="0">
              <a:buNone/>
            </a:pPr>
            <a:endParaRPr lang="en-US" sz="4000" dirty="0"/>
          </a:p>
          <a:p>
            <a:pPr marL="0" indent="0">
              <a:buNone/>
            </a:pPr>
            <a:r>
              <a:rPr lang="en-US" sz="4000" dirty="0"/>
              <a:t>Romans 8:6</a:t>
            </a:r>
            <a:br>
              <a:rPr lang="en-US" sz="4000" dirty="0"/>
            </a:br>
            <a:br>
              <a:rPr lang="en-US" sz="4000" dirty="0"/>
            </a:br>
            <a:r>
              <a:rPr lang="en-US" sz="4000" dirty="0"/>
              <a:t>"For to be carnally minded is death, but to be spiritually minded is life and peace."</a:t>
            </a:r>
          </a:p>
          <a:p>
            <a:endParaRPr lang="en-US" sz="4000" dirty="0"/>
          </a:p>
        </p:txBody>
      </p:sp>
    </p:spTree>
    <p:extLst>
      <p:ext uri="{BB962C8B-B14F-4D97-AF65-F5344CB8AC3E}">
        <p14:creationId xmlns:p14="http://schemas.microsoft.com/office/powerpoint/2010/main" val="545414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4A12-A549-311A-8CED-39BAF29E0E4D}"/>
              </a:ext>
            </a:extLst>
          </p:cNvPr>
          <p:cNvSpPr>
            <a:spLocks noGrp="1"/>
          </p:cNvSpPr>
          <p:nvPr>
            <p:ph type="title"/>
          </p:nvPr>
        </p:nvSpPr>
        <p:spPr/>
        <p:txBody>
          <a:bodyPr>
            <a:normAutofit/>
          </a:bodyPr>
          <a:lstStyle/>
          <a:p>
            <a:r>
              <a:rPr lang="en-US" b="1" dirty="0"/>
              <a:t>Foolishness to the Carnal</a:t>
            </a:r>
            <a:endParaRPr lang="en-US" dirty="0"/>
          </a:p>
        </p:txBody>
      </p:sp>
      <p:sp>
        <p:nvSpPr>
          <p:cNvPr id="3" name="Content Placeholder 2">
            <a:extLst>
              <a:ext uri="{FF2B5EF4-FFF2-40B4-BE49-F238E27FC236}">
                <a16:creationId xmlns:a16="http://schemas.microsoft.com/office/drawing/2014/main" id="{9811C4F2-75F5-CE8B-3328-384D17D94D3A}"/>
              </a:ext>
            </a:extLst>
          </p:cNvPr>
          <p:cNvSpPr>
            <a:spLocks noGrp="1"/>
          </p:cNvSpPr>
          <p:nvPr>
            <p:ph sz="half" idx="1"/>
          </p:nvPr>
        </p:nvSpPr>
        <p:spPr>
          <a:xfrm>
            <a:off x="838199" y="1904205"/>
            <a:ext cx="10942504" cy="1358800"/>
          </a:xfrm>
        </p:spPr>
        <p:txBody>
          <a:bodyPr anchor="ctr">
            <a:normAutofit lnSpcReduction="10000"/>
          </a:bodyPr>
          <a:lstStyle/>
          <a:p>
            <a:pPr lvl="0"/>
            <a:r>
              <a:rPr lang="en-US" sz="2400" dirty="0"/>
              <a:t>1 Corinthians 1:23-25 but we preach Christ crucified, to the Jews a stumbling block and to the Greeks foolishness, but to those who are called, both Jews and Greeks, Christ the power of God and the wisdom of God. Because the foolishness of God is wiser than men, and the weakness of God is stronger than men.</a:t>
            </a:r>
          </a:p>
        </p:txBody>
      </p:sp>
      <p:sp>
        <p:nvSpPr>
          <p:cNvPr id="7" name="Content Placeholder 6">
            <a:extLst>
              <a:ext uri="{FF2B5EF4-FFF2-40B4-BE49-F238E27FC236}">
                <a16:creationId xmlns:a16="http://schemas.microsoft.com/office/drawing/2014/main" id="{AC03BC97-4726-EA35-E2FF-71B6F70CB27D}"/>
              </a:ext>
            </a:extLst>
          </p:cNvPr>
          <p:cNvSpPr>
            <a:spLocks noGrp="1"/>
          </p:cNvSpPr>
          <p:nvPr>
            <p:ph sz="quarter" idx="13"/>
          </p:nvPr>
        </p:nvSpPr>
        <p:spPr>
          <a:xfrm>
            <a:off x="838198" y="4558784"/>
            <a:ext cx="10942503" cy="2098690"/>
          </a:xfrm>
        </p:spPr>
        <p:txBody>
          <a:bodyPr/>
          <a:lstStyle/>
          <a:p>
            <a:r>
              <a:rPr lang="en-US" sz="2400" dirty="0"/>
              <a:t>Only when we love Heavenly things will we see their beauty.</a:t>
            </a:r>
          </a:p>
          <a:p>
            <a:r>
              <a:rPr lang="en-US" sz="2400" dirty="0"/>
              <a:t>Only when we see Light in Heavenly things will we see Darkness in Carnal things.</a:t>
            </a:r>
          </a:p>
          <a:p>
            <a:r>
              <a:rPr lang="en-US" sz="2400" dirty="0"/>
              <a:t>Only when we see Wisdom in Heavenly things will we see the Foolishness in desiring Carnal things.</a:t>
            </a:r>
          </a:p>
          <a:p>
            <a:pPr marL="0" indent="0">
              <a:buNone/>
            </a:pPr>
            <a:r>
              <a:rPr lang="en-US" sz="2400" dirty="0">
                <a:sym typeface="Wingdings" panose="05000000000000000000" pitchFamily="2" charset="2"/>
              </a:rPr>
              <a:t> Only then will our souls be “rejoice with joy unspeakable and full of glory”</a:t>
            </a:r>
            <a:endParaRPr lang="en-US" sz="2400" dirty="0"/>
          </a:p>
        </p:txBody>
      </p:sp>
      <p:sp>
        <p:nvSpPr>
          <p:cNvPr id="9" name="Content Placeholder 8">
            <a:extLst>
              <a:ext uri="{FF2B5EF4-FFF2-40B4-BE49-F238E27FC236}">
                <a16:creationId xmlns:a16="http://schemas.microsoft.com/office/drawing/2014/main" id="{E25AD360-5ABF-E841-F692-552109B7B75E}"/>
              </a:ext>
            </a:extLst>
          </p:cNvPr>
          <p:cNvSpPr>
            <a:spLocks noGrp="1"/>
          </p:cNvSpPr>
          <p:nvPr>
            <p:ph sz="half" idx="2"/>
          </p:nvPr>
        </p:nvSpPr>
        <p:spPr>
          <a:xfrm>
            <a:off x="838198" y="3429000"/>
            <a:ext cx="10942504" cy="963789"/>
          </a:xfrm>
        </p:spPr>
        <p:txBody>
          <a:bodyPr/>
          <a:lstStyle/>
          <a:p>
            <a:r>
              <a:rPr lang="en-US" sz="2400" dirty="0"/>
              <a:t>The Gospel is a Stumbling Block to the Carnal mind.  Competing Loves</a:t>
            </a:r>
          </a:p>
          <a:p>
            <a:r>
              <a:rPr lang="en-US" sz="2400" dirty="0"/>
              <a:t>No beauty in the Gospel because they do not desire the Gospel</a:t>
            </a:r>
          </a:p>
        </p:txBody>
      </p:sp>
    </p:spTree>
    <p:extLst>
      <p:ext uri="{BB962C8B-B14F-4D97-AF65-F5344CB8AC3E}">
        <p14:creationId xmlns:p14="http://schemas.microsoft.com/office/powerpoint/2010/main" val="2259799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2858-F7E7-C8E6-F67F-A7EB502A2951}"/>
              </a:ext>
            </a:extLst>
          </p:cNvPr>
          <p:cNvSpPr>
            <a:spLocks noGrp="1"/>
          </p:cNvSpPr>
          <p:nvPr>
            <p:ph type="title"/>
          </p:nvPr>
        </p:nvSpPr>
        <p:spPr/>
        <p:txBody>
          <a:bodyPr>
            <a:normAutofit/>
          </a:bodyPr>
          <a:lstStyle/>
          <a:p>
            <a:r>
              <a:rPr lang="en-US" b="1" dirty="0"/>
              <a:t>The Source of Inner Warfare</a:t>
            </a:r>
            <a:endParaRPr lang="en-US" dirty="0"/>
          </a:p>
        </p:txBody>
      </p:sp>
      <p:sp>
        <p:nvSpPr>
          <p:cNvPr id="3" name="Content Placeholder 2">
            <a:extLst>
              <a:ext uri="{FF2B5EF4-FFF2-40B4-BE49-F238E27FC236}">
                <a16:creationId xmlns:a16="http://schemas.microsoft.com/office/drawing/2014/main" id="{30EA2C54-1DAC-B444-4EBD-B1E0F2734FFD}"/>
              </a:ext>
            </a:extLst>
          </p:cNvPr>
          <p:cNvSpPr>
            <a:spLocks noGrp="1"/>
          </p:cNvSpPr>
          <p:nvPr>
            <p:ph sz="half" idx="1"/>
          </p:nvPr>
        </p:nvSpPr>
        <p:spPr>
          <a:xfrm>
            <a:off x="838199" y="1904205"/>
            <a:ext cx="10942504" cy="925005"/>
          </a:xfrm>
        </p:spPr>
        <p:txBody>
          <a:bodyPr>
            <a:normAutofit/>
          </a:bodyPr>
          <a:lstStyle/>
          <a:p>
            <a:pPr lvl="0"/>
            <a:r>
              <a:rPr lang="en-US" sz="2400" dirty="0"/>
              <a:t>James 4:1 Where do wars and fights come from among you? Do they not come from your desires for pleasure that war in your members?</a:t>
            </a:r>
          </a:p>
        </p:txBody>
      </p:sp>
      <p:sp>
        <p:nvSpPr>
          <p:cNvPr id="4" name="Content Placeholder 3">
            <a:extLst>
              <a:ext uri="{FF2B5EF4-FFF2-40B4-BE49-F238E27FC236}">
                <a16:creationId xmlns:a16="http://schemas.microsoft.com/office/drawing/2014/main" id="{E1D57D4A-CAFF-E6B5-2FAC-13851C7F1E2B}"/>
              </a:ext>
            </a:extLst>
          </p:cNvPr>
          <p:cNvSpPr>
            <a:spLocks noGrp="1"/>
          </p:cNvSpPr>
          <p:nvPr>
            <p:ph sz="half" idx="2"/>
          </p:nvPr>
        </p:nvSpPr>
        <p:spPr>
          <a:xfrm>
            <a:off x="838198" y="2967788"/>
            <a:ext cx="10942504" cy="1347537"/>
          </a:xfrm>
        </p:spPr>
        <p:txBody>
          <a:bodyPr/>
          <a:lstStyle/>
          <a:p>
            <a:r>
              <a:rPr lang="en-US" sz="2400" dirty="0"/>
              <a:t>Many are happy when freely satisfying desires</a:t>
            </a:r>
          </a:p>
          <a:p>
            <a:pPr lvl="1"/>
            <a:r>
              <a:rPr lang="en-US" sz="2400" dirty="0"/>
              <a:t>In turmoil at home when they must set an example</a:t>
            </a:r>
          </a:p>
          <a:p>
            <a:pPr lvl="1"/>
            <a:r>
              <a:rPr lang="en-US" sz="2400" dirty="0"/>
              <a:t>Most unhappy when alone without opportunity to satisfy lusts.</a:t>
            </a:r>
          </a:p>
        </p:txBody>
      </p:sp>
      <p:sp>
        <p:nvSpPr>
          <p:cNvPr id="5" name="Content Placeholder 4">
            <a:extLst>
              <a:ext uri="{FF2B5EF4-FFF2-40B4-BE49-F238E27FC236}">
                <a16:creationId xmlns:a16="http://schemas.microsoft.com/office/drawing/2014/main" id="{7CA857CE-208F-784F-84AD-62389C760C20}"/>
              </a:ext>
            </a:extLst>
          </p:cNvPr>
          <p:cNvSpPr>
            <a:spLocks noGrp="1"/>
          </p:cNvSpPr>
          <p:nvPr>
            <p:ph sz="quarter" idx="13"/>
          </p:nvPr>
        </p:nvSpPr>
        <p:spPr>
          <a:xfrm>
            <a:off x="838199" y="4455026"/>
            <a:ext cx="10942503" cy="2186406"/>
          </a:xfrm>
        </p:spPr>
        <p:txBody>
          <a:bodyPr/>
          <a:lstStyle/>
          <a:p>
            <a:r>
              <a:rPr lang="en-US" sz="2400" dirty="0"/>
              <a:t>Setting desires on heavenly things has the opposite effect</a:t>
            </a:r>
          </a:p>
          <a:p>
            <a:pPr lvl="1"/>
            <a:r>
              <a:rPr lang="en-US" sz="2400" dirty="0"/>
              <a:t>It unites desire &amp; wisdom in the mind in holiness</a:t>
            </a:r>
          </a:p>
          <a:p>
            <a:pPr lvl="1"/>
            <a:r>
              <a:rPr lang="en-US" sz="2400" dirty="0"/>
              <a:t>True wisdom, understanding, sound judgment, holiness in desires</a:t>
            </a:r>
          </a:p>
          <a:p>
            <a:pPr lvl="1"/>
            <a:r>
              <a:rPr lang="en-US" sz="2400" dirty="0"/>
              <a:t>Freedom in will, power in heart, and peace in conscience</a:t>
            </a:r>
          </a:p>
          <a:p>
            <a:pPr lvl="1"/>
            <a:r>
              <a:rPr lang="en-US" sz="2400" dirty="0"/>
              <a:t>Satisfied with God, at Peace to Lead family, at Peace alone</a:t>
            </a:r>
          </a:p>
        </p:txBody>
      </p:sp>
    </p:spTree>
    <p:extLst>
      <p:ext uri="{BB962C8B-B14F-4D97-AF65-F5344CB8AC3E}">
        <p14:creationId xmlns:p14="http://schemas.microsoft.com/office/powerpoint/2010/main" val="1263442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ABD-09A2-4803-D230-AC57EB287D87}"/>
              </a:ext>
            </a:extLst>
          </p:cNvPr>
          <p:cNvSpPr>
            <a:spLocks noGrp="1"/>
          </p:cNvSpPr>
          <p:nvPr>
            <p:ph type="title"/>
          </p:nvPr>
        </p:nvSpPr>
        <p:spPr/>
        <p:txBody>
          <a:bodyPr>
            <a:normAutofit fontScale="90000"/>
          </a:bodyPr>
          <a:lstStyle/>
          <a:p>
            <a:r>
              <a:rPr lang="en-US" b="1" dirty="0"/>
              <a:t>Raising the Soul to a Spiritual, Heavenly State</a:t>
            </a:r>
            <a:endParaRPr lang="en-US" dirty="0"/>
          </a:p>
        </p:txBody>
      </p:sp>
      <p:sp>
        <p:nvSpPr>
          <p:cNvPr id="3" name="Content Placeholder 2">
            <a:extLst>
              <a:ext uri="{FF2B5EF4-FFF2-40B4-BE49-F238E27FC236}">
                <a16:creationId xmlns:a16="http://schemas.microsoft.com/office/drawing/2014/main" id="{832577F7-3F8A-8BAC-56C7-3C41392092B1}"/>
              </a:ext>
            </a:extLst>
          </p:cNvPr>
          <p:cNvSpPr>
            <a:spLocks noGrp="1"/>
          </p:cNvSpPr>
          <p:nvPr>
            <p:ph sz="half" idx="1"/>
          </p:nvPr>
        </p:nvSpPr>
        <p:spPr>
          <a:xfrm>
            <a:off x="838199" y="1904204"/>
            <a:ext cx="10942504" cy="2218617"/>
          </a:xfrm>
        </p:spPr>
        <p:txBody>
          <a:bodyPr>
            <a:normAutofit lnSpcReduction="10000"/>
          </a:bodyPr>
          <a:lstStyle/>
          <a:p>
            <a:pPr lvl="0"/>
            <a:r>
              <a:rPr lang="en-US" dirty="0"/>
              <a:t>Isaiah 57:9 You went to the king with ointment,  And increased your perfumes;  You sent your messengers far off,  And even descended to </a:t>
            </a:r>
            <a:r>
              <a:rPr lang="en-US" dirty="0" err="1"/>
              <a:t>Sheol</a:t>
            </a:r>
            <a:r>
              <a:rPr lang="en-US" dirty="0"/>
              <a:t>.</a:t>
            </a:r>
          </a:p>
          <a:p>
            <a:pPr lvl="0"/>
            <a:r>
              <a:rPr lang="en-US" dirty="0"/>
              <a:t>Romans 1:28 And even as they did not like to retain God in their knowledge, God gave them over to a debased mind, to do those things which are not fitting;</a:t>
            </a:r>
          </a:p>
          <a:p>
            <a:pPr lvl="0"/>
            <a:r>
              <a:rPr lang="en-US" dirty="0"/>
              <a:t>1 John 3:2-3 Beloved, now we are children of God; and it has not yet been revealed what we shall be, but we know that when He is revealed, we shall be like Him, for we shall see Him as He is. And everyone who has this hope in Him purifies himself, just as He is pure.</a:t>
            </a:r>
          </a:p>
          <a:p>
            <a:pPr lvl="0"/>
            <a:endParaRPr lang="en-US" dirty="0"/>
          </a:p>
        </p:txBody>
      </p:sp>
      <p:sp>
        <p:nvSpPr>
          <p:cNvPr id="4" name="Content Placeholder 3">
            <a:extLst>
              <a:ext uri="{FF2B5EF4-FFF2-40B4-BE49-F238E27FC236}">
                <a16:creationId xmlns:a16="http://schemas.microsoft.com/office/drawing/2014/main" id="{2E76D8EE-9401-4526-FB21-5C9B113D58F5}"/>
              </a:ext>
            </a:extLst>
          </p:cNvPr>
          <p:cNvSpPr>
            <a:spLocks noGrp="1"/>
          </p:cNvSpPr>
          <p:nvPr>
            <p:ph sz="half" idx="2"/>
          </p:nvPr>
        </p:nvSpPr>
        <p:spPr>
          <a:xfrm>
            <a:off x="838199" y="4267200"/>
            <a:ext cx="10942504" cy="2438400"/>
          </a:xfrm>
        </p:spPr>
        <p:txBody>
          <a:bodyPr/>
          <a:lstStyle/>
          <a:p>
            <a:r>
              <a:rPr lang="en-US" b="1" dirty="0"/>
              <a:t>Love of this world debases men’s nature, even to hell</a:t>
            </a:r>
          </a:p>
          <a:p>
            <a:r>
              <a:rPr lang="en-US" b="1" dirty="0"/>
              <a:t>Love of heavenly things exalts men’s nature</a:t>
            </a:r>
          </a:p>
          <a:p>
            <a:pPr lvl="1"/>
            <a:r>
              <a:rPr lang="en-US" b="1" dirty="0"/>
              <a:t>Christ-like</a:t>
            </a:r>
          </a:p>
          <a:p>
            <a:pPr lvl="2"/>
            <a:r>
              <a:rPr lang="en-US" b="1" dirty="0">
                <a:solidFill>
                  <a:schemeClr val="bg1"/>
                </a:solidFill>
              </a:rPr>
              <a:t>Filled with Wisdom of God</a:t>
            </a:r>
          </a:p>
          <a:p>
            <a:pPr lvl="2"/>
            <a:r>
              <a:rPr lang="en-US" b="1" dirty="0">
                <a:solidFill>
                  <a:schemeClr val="bg1"/>
                </a:solidFill>
              </a:rPr>
              <a:t>Full of the Fear of the Lord</a:t>
            </a:r>
          </a:p>
          <a:p>
            <a:pPr lvl="2"/>
            <a:r>
              <a:rPr lang="en-US" b="1" dirty="0">
                <a:solidFill>
                  <a:schemeClr val="bg1"/>
                </a:solidFill>
              </a:rPr>
              <a:t>Empowered by the Spirit</a:t>
            </a:r>
          </a:p>
        </p:txBody>
      </p:sp>
    </p:spTree>
    <p:extLst>
      <p:ext uri="{BB962C8B-B14F-4D97-AF65-F5344CB8AC3E}">
        <p14:creationId xmlns:p14="http://schemas.microsoft.com/office/powerpoint/2010/main" val="2739633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F8BCB-10AF-0B26-48D9-D16C4B1F2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DF1337-12F5-F70A-6598-AF2A93FAACF5}"/>
              </a:ext>
            </a:extLst>
          </p:cNvPr>
          <p:cNvSpPr>
            <a:spLocks noGrp="1"/>
          </p:cNvSpPr>
          <p:nvPr>
            <p:ph type="title"/>
          </p:nvPr>
        </p:nvSpPr>
        <p:spPr/>
        <p:txBody>
          <a:bodyPr>
            <a:normAutofit/>
          </a:bodyPr>
          <a:lstStyle/>
          <a:p>
            <a:r>
              <a:rPr lang="en-US" b="1" dirty="0"/>
              <a:t>A Foretaste of Heaven</a:t>
            </a:r>
            <a:endParaRPr lang="en-US" dirty="0"/>
          </a:p>
        </p:txBody>
      </p:sp>
      <p:sp>
        <p:nvSpPr>
          <p:cNvPr id="3" name="Content Placeholder 2">
            <a:extLst>
              <a:ext uri="{FF2B5EF4-FFF2-40B4-BE49-F238E27FC236}">
                <a16:creationId xmlns:a16="http://schemas.microsoft.com/office/drawing/2014/main" id="{8B3E3DBF-CDE3-708D-EDA6-324AEA282740}"/>
              </a:ext>
            </a:extLst>
          </p:cNvPr>
          <p:cNvSpPr>
            <a:spLocks noGrp="1"/>
          </p:cNvSpPr>
          <p:nvPr>
            <p:ph sz="half" idx="1"/>
          </p:nvPr>
        </p:nvSpPr>
        <p:spPr>
          <a:xfrm>
            <a:off x="838199" y="1904205"/>
            <a:ext cx="10942504" cy="1524795"/>
          </a:xfrm>
        </p:spPr>
        <p:txBody>
          <a:bodyPr>
            <a:normAutofit/>
          </a:bodyPr>
          <a:lstStyle/>
          <a:p>
            <a:pPr lvl="0"/>
            <a:r>
              <a:rPr lang="en-US" dirty="0"/>
              <a:t>1 Peter 1:6-8 In this you greatly rejoice, though now for a little while, if need be, you have been grieved by various trials, that the genuineness of your faith, being much more precious than gold that perishes, though it is tested by fire, may be found to praise, honor, and glory at the revelation of Jesus Christ, whom having not seen you love. Though now you do not see Him, yet believing, you rejoice with joy inexpressible and full of glory</a:t>
            </a:r>
          </a:p>
        </p:txBody>
      </p:sp>
      <p:sp>
        <p:nvSpPr>
          <p:cNvPr id="4" name="Content Placeholder 3">
            <a:extLst>
              <a:ext uri="{FF2B5EF4-FFF2-40B4-BE49-F238E27FC236}">
                <a16:creationId xmlns:a16="http://schemas.microsoft.com/office/drawing/2014/main" id="{F322B993-C380-5A1B-0762-B8170D061D3B}"/>
              </a:ext>
            </a:extLst>
          </p:cNvPr>
          <p:cNvSpPr>
            <a:spLocks noGrp="1"/>
          </p:cNvSpPr>
          <p:nvPr>
            <p:ph sz="half" idx="2"/>
          </p:nvPr>
        </p:nvSpPr>
        <p:spPr>
          <a:xfrm>
            <a:off x="838199" y="3561348"/>
            <a:ext cx="10942504" cy="3048000"/>
          </a:xfrm>
        </p:spPr>
        <p:txBody>
          <a:bodyPr/>
          <a:lstStyle/>
          <a:p>
            <a:r>
              <a:rPr lang="en-US" b="1" dirty="0"/>
              <a:t>Everyone hopes to enter eternal blessedness but ..</a:t>
            </a:r>
          </a:p>
          <a:p>
            <a:pPr lvl="1"/>
            <a:r>
              <a:rPr lang="en-US" b="1" dirty="0"/>
              <a:t>We don’t know what that blessedness is.</a:t>
            </a:r>
          </a:p>
          <a:p>
            <a:r>
              <a:rPr lang="en-US" b="1" dirty="0"/>
              <a:t>Heaven is nothing but full enjoyment of spiritual things we now enjoy</a:t>
            </a:r>
          </a:p>
          <a:p>
            <a:pPr lvl="1"/>
            <a:r>
              <a:rPr lang="en-US" b="1" dirty="0"/>
              <a:t>By Faith</a:t>
            </a:r>
          </a:p>
          <a:p>
            <a:r>
              <a:rPr lang="en-US" b="1" dirty="0"/>
              <a:t>If now by faith we "rejoice with joy unspeakable and full of glory," what will our joy be like in heaven?</a:t>
            </a:r>
          </a:p>
          <a:p>
            <a:r>
              <a:rPr lang="en-US" b="1" dirty="0"/>
              <a:t>If now we prefer carnal things, what will our joy be like in heaven when they have passed away?</a:t>
            </a:r>
          </a:p>
        </p:txBody>
      </p:sp>
    </p:spTree>
    <p:extLst>
      <p:ext uri="{BB962C8B-B14F-4D97-AF65-F5344CB8AC3E}">
        <p14:creationId xmlns:p14="http://schemas.microsoft.com/office/powerpoint/2010/main" val="3042659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109F6-34C9-D4E6-3185-B42B2E5E8CB5}"/>
              </a:ext>
            </a:extLst>
          </p:cNvPr>
          <p:cNvSpPr>
            <a:spLocks noGrp="1"/>
          </p:cNvSpPr>
          <p:nvPr>
            <p:ph type="title"/>
          </p:nvPr>
        </p:nvSpPr>
        <p:spPr>
          <a:xfrm>
            <a:off x="1482570" y="374851"/>
            <a:ext cx="9871229" cy="1149149"/>
          </a:xfrm>
        </p:spPr>
        <p:txBody>
          <a:bodyPr>
            <a:normAutofit/>
          </a:bodyPr>
          <a:lstStyle/>
          <a:p>
            <a:r>
              <a:rPr lang="en-US" dirty="0"/>
              <a:t>Summary</a:t>
            </a:r>
          </a:p>
        </p:txBody>
      </p:sp>
      <p:sp>
        <p:nvSpPr>
          <p:cNvPr id="7" name="Content Placeholder 6">
            <a:extLst>
              <a:ext uri="{FF2B5EF4-FFF2-40B4-BE49-F238E27FC236}">
                <a16:creationId xmlns:a16="http://schemas.microsoft.com/office/drawing/2014/main" id="{84F7EF53-C6AE-1022-4F33-6DF85CD95319}"/>
              </a:ext>
            </a:extLst>
          </p:cNvPr>
          <p:cNvSpPr>
            <a:spLocks noGrp="1"/>
          </p:cNvSpPr>
          <p:nvPr>
            <p:ph idx="1"/>
          </p:nvPr>
        </p:nvSpPr>
        <p:spPr>
          <a:xfrm>
            <a:off x="838200" y="2044169"/>
            <a:ext cx="10515600" cy="4212963"/>
          </a:xfrm>
        </p:spPr>
        <p:txBody>
          <a:bodyPr/>
          <a:lstStyle/>
          <a:p>
            <a:r>
              <a:rPr lang="en-US" dirty="0"/>
              <a:t>Owen's Four Reasons Spiritual Things Are Lovely:</a:t>
            </a:r>
          </a:p>
          <a:p>
            <a:pPr marL="971550" lvl="1" indent="-514350">
              <a:buFont typeface="+mj-lt"/>
              <a:buAutoNum type="arabicPeriod"/>
            </a:pPr>
            <a:r>
              <a:rPr lang="en-US" b="1" dirty="0"/>
              <a:t>They flow from the infinite fountain of divine goodness </a:t>
            </a:r>
            <a:r>
              <a:rPr lang="en-US" dirty="0"/>
              <a:t>- and alone can satisfy our deepest desires</a:t>
            </a:r>
          </a:p>
          <a:p>
            <a:pPr marL="971550" lvl="1" indent="-514350">
              <a:buFont typeface="+mj-lt"/>
              <a:buAutoNum type="arabicPeriod"/>
            </a:pPr>
            <a:r>
              <a:rPr lang="en-US" b="1" dirty="0"/>
              <a:t>They are filled with divine wisdom</a:t>
            </a:r>
            <a:r>
              <a:rPr lang="en-US" dirty="0"/>
              <a:t> - all God's wisdom revealed in Christ is found in them</a:t>
            </a:r>
          </a:p>
          <a:p>
            <a:pPr marL="971550" lvl="1" indent="-514350">
              <a:buFont typeface="+mj-lt"/>
              <a:buAutoNum type="arabicPeriod"/>
            </a:pPr>
            <a:r>
              <a:rPr lang="en-US" b="1" dirty="0"/>
              <a:t>They raise the soul to a spiritual and heavenly state </a:t>
            </a:r>
            <a:r>
              <a:rPr lang="en-US" dirty="0"/>
              <a:t>- transforming us into Christ's image</a:t>
            </a:r>
          </a:p>
          <a:p>
            <a:pPr marL="971550" lvl="1" indent="-514350">
              <a:buFont typeface="+mj-lt"/>
              <a:buAutoNum type="arabicPeriod"/>
            </a:pPr>
            <a:r>
              <a:rPr lang="en-US" b="1" dirty="0"/>
              <a:t>They give us a foretaste of heaven's glory </a:t>
            </a:r>
            <a:r>
              <a:rPr lang="en-US" dirty="0"/>
              <a:t>- present enjoyment of what we'll have fully in glory</a:t>
            </a:r>
          </a:p>
        </p:txBody>
      </p:sp>
    </p:spTree>
    <p:extLst>
      <p:ext uri="{BB962C8B-B14F-4D97-AF65-F5344CB8AC3E}">
        <p14:creationId xmlns:p14="http://schemas.microsoft.com/office/powerpoint/2010/main" val="1394017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04ACF-347D-E29D-A26A-932CB842B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EB6FDA-5576-9334-95BB-74CC8F0EA8E2}"/>
              </a:ext>
            </a:extLst>
          </p:cNvPr>
          <p:cNvSpPr>
            <a:spLocks noGrp="1"/>
          </p:cNvSpPr>
          <p:nvPr>
            <p:ph type="title"/>
          </p:nvPr>
        </p:nvSpPr>
        <p:spPr/>
        <p:txBody>
          <a:bodyPr/>
          <a:lstStyle/>
          <a:p>
            <a:r>
              <a:rPr lang="en-US" dirty="0"/>
              <a:t>Lesson 14 </a:t>
            </a:r>
            <a:r>
              <a:rPr dirty="0"/>
              <a:t>Memory Verse</a:t>
            </a:r>
          </a:p>
        </p:txBody>
      </p:sp>
      <p:sp>
        <p:nvSpPr>
          <p:cNvPr id="3" name="Content Placeholder 2">
            <a:extLst>
              <a:ext uri="{FF2B5EF4-FFF2-40B4-BE49-F238E27FC236}">
                <a16:creationId xmlns:a16="http://schemas.microsoft.com/office/drawing/2014/main" id="{FDAE87F9-F9FB-D935-73D3-FF3AF130B751}"/>
              </a:ext>
            </a:extLst>
          </p:cNvPr>
          <p:cNvSpPr>
            <a:spLocks noGrp="1"/>
          </p:cNvSpPr>
          <p:nvPr>
            <p:ph idx="1"/>
          </p:nvPr>
        </p:nvSpPr>
        <p:spPr/>
        <p:txBody>
          <a:bodyPr>
            <a:normAutofit/>
          </a:bodyPr>
          <a:lstStyle/>
          <a:p>
            <a:pPr marL="0" indent="0">
              <a:buNone/>
            </a:pPr>
            <a:r>
              <a:rPr lang="en-US" sz="3600" dirty="0">
                <a:solidFill>
                  <a:srgbClr val="FF0000"/>
                </a:solidFill>
              </a:rPr>
              <a:t>The Value and Beauty of Spiritual Things</a:t>
            </a:r>
          </a:p>
          <a:p>
            <a:pPr marL="0" indent="0">
              <a:buNone/>
            </a:pPr>
            <a:endParaRPr lang="en-US" sz="3600" dirty="0">
              <a:solidFill>
                <a:srgbClr val="FF0000"/>
              </a:solidFill>
            </a:endParaRPr>
          </a:p>
          <a:p>
            <a:pPr marL="0" indent="0">
              <a:buNone/>
            </a:pPr>
            <a:r>
              <a:rPr lang="en-US" sz="3600" dirty="0"/>
              <a:t>Psalm 119:72</a:t>
            </a:r>
            <a:br>
              <a:rPr lang="en-US" sz="3600" dirty="0"/>
            </a:br>
            <a:r>
              <a:rPr lang="en-US" sz="3600" dirty="0"/>
              <a:t>The law of Your mouth is better to me</a:t>
            </a:r>
            <a:br>
              <a:rPr lang="en-US" sz="3600" dirty="0"/>
            </a:br>
            <a:r>
              <a:rPr lang="en-US" sz="3600" dirty="0"/>
              <a:t>Than thousands of coins of gold and silver.</a:t>
            </a:r>
          </a:p>
        </p:txBody>
      </p:sp>
    </p:spTree>
    <p:extLst>
      <p:ext uri="{BB962C8B-B14F-4D97-AF65-F5344CB8AC3E}">
        <p14:creationId xmlns:p14="http://schemas.microsoft.com/office/powerpoint/2010/main" val="82331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CB3-5BEF-A9FB-31E9-5CA0A8807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F67BD-4E7E-6825-569E-E7855FD10A13}"/>
              </a:ext>
            </a:extLst>
          </p:cNvPr>
          <p:cNvSpPr>
            <a:spLocks noGrp="1"/>
          </p:cNvSpPr>
          <p:nvPr>
            <p:ph type="title"/>
          </p:nvPr>
        </p:nvSpPr>
        <p:spPr/>
        <p:txBody>
          <a:bodyPr/>
          <a:lstStyle/>
          <a:p>
            <a:r>
              <a:rPr lang="en-US" dirty="0"/>
              <a:t>Lesson 2 Memory Verse</a:t>
            </a:r>
          </a:p>
        </p:txBody>
      </p:sp>
      <p:sp>
        <p:nvSpPr>
          <p:cNvPr id="3" name="Content Placeholder 2">
            <a:extLst>
              <a:ext uri="{FF2B5EF4-FFF2-40B4-BE49-F238E27FC236}">
                <a16:creationId xmlns:a16="http://schemas.microsoft.com/office/drawing/2014/main" id="{D049391A-EC8F-5CA4-8A83-9DF037C66870}"/>
              </a:ext>
            </a:extLst>
          </p:cNvPr>
          <p:cNvSpPr>
            <a:spLocks noGrp="1"/>
          </p:cNvSpPr>
          <p:nvPr>
            <p:ph idx="1"/>
          </p:nvPr>
        </p:nvSpPr>
        <p:spPr/>
        <p:txBody>
          <a:bodyPr>
            <a:normAutofit fontScale="92500" lnSpcReduction="10000"/>
          </a:bodyPr>
          <a:lstStyle/>
          <a:p>
            <a:pPr marL="0" indent="0">
              <a:buNone/>
            </a:pPr>
            <a:r>
              <a:rPr lang="en-US" sz="4000" dirty="0">
                <a:solidFill>
                  <a:srgbClr val="FF0000"/>
                </a:solidFill>
              </a:rPr>
              <a:t>What Spiritual-Mindedness Is and How It Shows Itself</a:t>
            </a:r>
          </a:p>
          <a:p>
            <a:pPr marL="0" indent="0">
              <a:buNone/>
            </a:pPr>
            <a:endParaRPr lang="en-US" sz="4000" dirty="0">
              <a:solidFill>
                <a:srgbClr val="FF0000"/>
              </a:solidFill>
            </a:endParaRPr>
          </a:p>
          <a:p>
            <a:pPr marL="0" indent="0">
              <a:buNone/>
            </a:pPr>
            <a:r>
              <a:rPr lang="en-US" sz="4000" dirty="0"/>
              <a:t>Colossians 3:1 </a:t>
            </a:r>
            <a:br>
              <a:rPr lang="en-US" sz="4000" dirty="0"/>
            </a:br>
            <a:br>
              <a:rPr lang="en-US" sz="4000" dirty="0"/>
            </a:br>
            <a:r>
              <a:rPr lang="en-US" sz="4000" dirty="0"/>
              <a:t>“If then you were raised with Christ, seek those things which are above, where Christ is, sitting at the right hand of God. “</a:t>
            </a:r>
          </a:p>
          <a:p>
            <a:endParaRPr lang="en-US" sz="4000" dirty="0"/>
          </a:p>
        </p:txBody>
      </p:sp>
    </p:spTree>
    <p:extLst>
      <p:ext uri="{BB962C8B-B14F-4D97-AF65-F5344CB8AC3E}">
        <p14:creationId xmlns:p14="http://schemas.microsoft.com/office/powerpoint/2010/main" val="392265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3903-291E-981C-6D51-201FEE926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0A443-84FF-CEEF-A3FC-9351AFEAFAD2}"/>
              </a:ext>
            </a:extLst>
          </p:cNvPr>
          <p:cNvSpPr>
            <a:spLocks noGrp="1"/>
          </p:cNvSpPr>
          <p:nvPr>
            <p:ph type="title"/>
          </p:nvPr>
        </p:nvSpPr>
        <p:spPr/>
        <p:txBody>
          <a:bodyPr/>
          <a:lstStyle/>
          <a:p>
            <a:r>
              <a:rPr lang="en-US" dirty="0"/>
              <a:t>Lesson 3 Memory Verse</a:t>
            </a:r>
          </a:p>
        </p:txBody>
      </p:sp>
      <p:sp>
        <p:nvSpPr>
          <p:cNvPr id="3" name="Content Placeholder 2">
            <a:extLst>
              <a:ext uri="{FF2B5EF4-FFF2-40B4-BE49-F238E27FC236}">
                <a16:creationId xmlns:a16="http://schemas.microsoft.com/office/drawing/2014/main" id="{13D77CB6-CFD1-764D-2BFC-00EF7C8B05C8}"/>
              </a:ext>
            </a:extLst>
          </p:cNvPr>
          <p:cNvSpPr>
            <a:spLocks noGrp="1"/>
          </p:cNvSpPr>
          <p:nvPr>
            <p:ph idx="1"/>
          </p:nvPr>
        </p:nvSpPr>
        <p:spPr/>
        <p:txBody>
          <a:bodyPr>
            <a:normAutofit fontScale="92500" lnSpcReduction="20000"/>
          </a:bodyPr>
          <a:lstStyle/>
          <a:p>
            <a:pPr marL="0" indent="0">
              <a:buNone/>
            </a:pPr>
            <a:r>
              <a:rPr lang="en-US" sz="4000" dirty="0">
                <a:solidFill>
                  <a:srgbClr val="FF0000"/>
                </a:solidFill>
              </a:rPr>
              <a:t>True and False Signs of Spiritual-Mindedness</a:t>
            </a:r>
          </a:p>
          <a:p>
            <a:pPr marL="0" indent="0">
              <a:buNone/>
            </a:pPr>
            <a:endParaRPr lang="en-US" sz="4000" dirty="0"/>
          </a:p>
          <a:p>
            <a:pPr marL="0" indent="0">
              <a:buNone/>
            </a:pPr>
            <a:r>
              <a:rPr lang="en-US" sz="4000" dirty="0"/>
              <a:t>2 Corinthians 13:5</a:t>
            </a:r>
          </a:p>
          <a:p>
            <a:pPr marL="0" indent="0">
              <a:buNone/>
            </a:pPr>
            <a:endParaRPr lang="en-US" sz="4000" dirty="0"/>
          </a:p>
          <a:p>
            <a:pPr marL="0" indent="0">
              <a:buNone/>
            </a:pPr>
            <a:r>
              <a:rPr lang="en-US" sz="4000" dirty="0"/>
              <a:t>“Examine yourselves as to whether you are in the </a:t>
            </a:r>
            <a:r>
              <a:rPr lang="en-US" sz="4300" dirty="0"/>
              <a:t>faith</a:t>
            </a:r>
            <a:r>
              <a:rPr lang="en-US" sz="4000" dirty="0"/>
              <a:t>. Test yourselves. Do you not know yourselves, that Jesus Christ is in you?—unless indeed you are disqualified.’”</a:t>
            </a:r>
          </a:p>
        </p:txBody>
      </p:sp>
    </p:spTree>
    <p:extLst>
      <p:ext uri="{BB962C8B-B14F-4D97-AF65-F5344CB8AC3E}">
        <p14:creationId xmlns:p14="http://schemas.microsoft.com/office/powerpoint/2010/main" val="4753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FB4F-8FC3-6127-2A4E-9B20BC237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76348-FE74-50A4-1749-D84EEE527277}"/>
              </a:ext>
            </a:extLst>
          </p:cNvPr>
          <p:cNvSpPr>
            <a:spLocks noGrp="1"/>
          </p:cNvSpPr>
          <p:nvPr>
            <p:ph type="title"/>
          </p:nvPr>
        </p:nvSpPr>
        <p:spPr/>
        <p:txBody>
          <a:bodyPr/>
          <a:lstStyle/>
          <a:p>
            <a:r>
              <a:rPr lang="en-US"/>
              <a:t>Lesson 4 Memory Verse</a:t>
            </a:r>
            <a:endParaRPr lang="en-US" dirty="0"/>
          </a:p>
        </p:txBody>
      </p:sp>
      <p:sp>
        <p:nvSpPr>
          <p:cNvPr id="3" name="Content Placeholder 2">
            <a:extLst>
              <a:ext uri="{FF2B5EF4-FFF2-40B4-BE49-F238E27FC236}">
                <a16:creationId xmlns:a16="http://schemas.microsoft.com/office/drawing/2014/main" id="{EF845576-2584-71AD-F69B-80933DC67100}"/>
              </a:ext>
            </a:extLst>
          </p:cNvPr>
          <p:cNvSpPr>
            <a:spLocks noGrp="1"/>
          </p:cNvSpPr>
          <p:nvPr>
            <p:ph idx="1"/>
          </p:nvPr>
        </p:nvSpPr>
        <p:spPr/>
        <p:txBody>
          <a:bodyPr>
            <a:noAutofit/>
          </a:bodyPr>
          <a:lstStyle/>
          <a:p>
            <a:pPr marL="0" indent="0">
              <a:buNone/>
            </a:pPr>
            <a:r>
              <a:rPr lang="en-US" sz="3200" dirty="0">
                <a:solidFill>
                  <a:srgbClr val="FF0000"/>
                </a:solidFill>
              </a:rPr>
              <a:t>The Objects of Spiritual Thoughts</a:t>
            </a:r>
          </a:p>
          <a:p>
            <a:pPr marL="0" indent="0">
              <a:buNone/>
            </a:pPr>
            <a:endParaRPr lang="en-US" sz="1600" dirty="0"/>
          </a:p>
          <a:p>
            <a:pPr marL="0" indent="0">
              <a:buNone/>
            </a:pPr>
            <a:r>
              <a:rPr lang="en-US" sz="3200" dirty="0"/>
              <a:t>Philippians 4:8</a:t>
            </a:r>
          </a:p>
          <a:p>
            <a:pPr marL="0" indent="0">
              <a:buNone/>
            </a:pPr>
            <a:endParaRPr lang="en-US" sz="1600" dirty="0"/>
          </a:p>
          <a:p>
            <a:pPr marL="0" indent="0">
              <a:buNone/>
            </a:pPr>
            <a:r>
              <a:rPr lang="en-US" sz="3200"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extLst>
      <p:ext uri="{BB962C8B-B14F-4D97-AF65-F5344CB8AC3E}">
        <p14:creationId xmlns:p14="http://schemas.microsoft.com/office/powerpoint/2010/main" val="262519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5 Memory</a:t>
            </a:r>
            <a:r>
              <a:rPr dirty="0"/>
              <a:t> Verse</a:t>
            </a:r>
          </a:p>
        </p:txBody>
      </p:sp>
      <p:sp>
        <p:nvSpPr>
          <p:cNvPr id="3" name="Content Placeholder 2"/>
          <p:cNvSpPr>
            <a:spLocks noGrp="1"/>
          </p:cNvSpPr>
          <p:nvPr>
            <p:ph idx="1"/>
          </p:nvPr>
        </p:nvSpPr>
        <p:spPr/>
        <p:txBody>
          <a:bodyPr>
            <a:normAutofit/>
          </a:bodyPr>
          <a:lstStyle/>
          <a:p>
            <a:pPr marL="0" indent="0">
              <a:buNone/>
            </a:pPr>
            <a:r>
              <a:rPr lang="en-US" sz="3600" dirty="0">
                <a:solidFill>
                  <a:srgbClr val="FF0000"/>
                </a:solidFill>
              </a:rPr>
              <a:t>How to Meditate on Heavenly Things</a:t>
            </a:r>
          </a:p>
          <a:p>
            <a:endParaRPr lang="en-US" sz="3200" dirty="0"/>
          </a:p>
          <a:p>
            <a:pPr marL="0" indent="0">
              <a:buNone/>
            </a:pPr>
            <a:r>
              <a:rPr lang="en-US" sz="3200" dirty="0"/>
              <a:t>Joshua 1:8</a:t>
            </a:r>
          </a:p>
          <a:p>
            <a:pPr marL="0" indent="0">
              <a:buNone/>
            </a:pPr>
            <a:r>
              <a:rPr sz="3200" dirty="0"/>
              <a:t>"This Book of the Law shall not depart from your mouth, but you shall meditate in it day and night, that you may observe to do according to all that is written in it. For then you will make your way prosperous, and then you will have good success."</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6 Memory Verse</a:t>
            </a:r>
            <a:endParaRPr dirty="0"/>
          </a:p>
        </p:txBody>
      </p:sp>
      <p:sp>
        <p:nvSpPr>
          <p:cNvPr id="3" name="Content Placeholder 2"/>
          <p:cNvSpPr>
            <a:spLocks noGrp="1"/>
          </p:cNvSpPr>
          <p:nvPr>
            <p:ph idx="1"/>
          </p:nvPr>
        </p:nvSpPr>
        <p:spPr/>
        <p:txBody>
          <a:bodyPr>
            <a:normAutofit/>
          </a:bodyPr>
          <a:lstStyle/>
          <a:p>
            <a:pPr marL="0" indent="0">
              <a:buNone/>
            </a:pPr>
            <a:r>
              <a:rPr lang="en-US" sz="4000" dirty="0">
                <a:solidFill>
                  <a:srgbClr val="FF0000"/>
                </a:solidFill>
              </a:rPr>
              <a:t>Spiritual Thoughts of God &amp; Christ</a:t>
            </a:r>
          </a:p>
          <a:p>
            <a:pPr marL="0" indent="0">
              <a:buNone/>
            </a:pPr>
            <a:endParaRPr lang="en-US" sz="4000" dirty="0">
              <a:solidFill>
                <a:srgbClr val="FF0000"/>
              </a:solidFill>
            </a:endParaRPr>
          </a:p>
          <a:p>
            <a:pPr marL="0" indent="0">
              <a:buNone/>
            </a:pPr>
            <a:r>
              <a:rPr lang="en-US" sz="4000" dirty="0"/>
              <a:t>Isaiah 26:3 </a:t>
            </a:r>
          </a:p>
          <a:p>
            <a:pPr marL="0" indent="0">
              <a:buNone/>
            </a:pPr>
            <a:r>
              <a:rPr lang="en-US" sz="4000" dirty="0"/>
              <a:t>You will keep him in perfect peace,</a:t>
            </a:r>
            <a:br>
              <a:rPr lang="en-US" sz="4000" dirty="0"/>
            </a:br>
            <a:r>
              <a:rPr lang="en-US" sz="4000" dirty="0"/>
              <a:t>Whose mind is stayed on You,</a:t>
            </a:r>
            <a:br>
              <a:rPr lang="en-US" sz="4000" dirty="0"/>
            </a:br>
            <a:r>
              <a:rPr lang="en-US" sz="4000" dirty="0"/>
              <a:t>Because he trusts in You.</a:t>
            </a:r>
            <a:endParaRPr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16DAB-07DF-607A-B87E-EA54B78B3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F21D9-0CCD-1F84-293B-69A5A429BEFD}"/>
              </a:ext>
            </a:extLst>
          </p:cNvPr>
          <p:cNvSpPr>
            <a:spLocks noGrp="1"/>
          </p:cNvSpPr>
          <p:nvPr>
            <p:ph type="title"/>
          </p:nvPr>
        </p:nvSpPr>
        <p:spPr/>
        <p:txBody>
          <a:bodyPr/>
          <a:lstStyle/>
          <a:p>
            <a:r>
              <a:rPr lang="en-US" dirty="0"/>
              <a:t>Lesson 7 Memory Verse</a:t>
            </a:r>
            <a:endParaRPr dirty="0"/>
          </a:p>
        </p:txBody>
      </p:sp>
      <p:sp>
        <p:nvSpPr>
          <p:cNvPr id="3" name="Content Placeholder 2">
            <a:extLst>
              <a:ext uri="{FF2B5EF4-FFF2-40B4-BE49-F238E27FC236}">
                <a16:creationId xmlns:a16="http://schemas.microsoft.com/office/drawing/2014/main" id="{91A263A4-863F-E919-AE19-53B5D82DCEB5}"/>
              </a:ext>
            </a:extLst>
          </p:cNvPr>
          <p:cNvSpPr>
            <a:spLocks noGrp="1"/>
          </p:cNvSpPr>
          <p:nvPr>
            <p:ph idx="1"/>
          </p:nvPr>
        </p:nvSpPr>
        <p:spPr/>
        <p:txBody>
          <a:bodyPr>
            <a:normAutofit/>
          </a:bodyPr>
          <a:lstStyle/>
          <a:p>
            <a:pPr marL="0" indent="0">
              <a:buNone/>
            </a:pPr>
            <a:r>
              <a:rPr lang="en-US" sz="3600" dirty="0">
                <a:solidFill>
                  <a:srgbClr val="FF0000"/>
                </a:solidFill>
              </a:rPr>
              <a:t>Helps for Meditating on God</a:t>
            </a:r>
          </a:p>
          <a:p>
            <a:pPr marL="0" indent="0">
              <a:buNone/>
            </a:pPr>
            <a:endParaRPr lang="en-US" sz="3600" dirty="0">
              <a:solidFill>
                <a:srgbClr val="FF0000"/>
              </a:solidFill>
            </a:endParaRPr>
          </a:p>
          <a:p>
            <a:pPr marL="0" indent="0">
              <a:buNone/>
            </a:pPr>
            <a:r>
              <a:rPr lang="en-US" sz="3600" dirty="0"/>
              <a:t>Psalms 19:14 </a:t>
            </a:r>
          </a:p>
          <a:p>
            <a:pPr marL="0" indent="0">
              <a:buNone/>
            </a:pPr>
            <a:r>
              <a:rPr lang="en-US" sz="3600" dirty="0"/>
              <a:t>Let the words of my mouth and the meditation of my heart Be acceptable in Your sight,</a:t>
            </a:r>
            <a:br>
              <a:rPr lang="en-US" sz="3600" dirty="0"/>
            </a:br>
            <a:r>
              <a:rPr lang="en-US" sz="3600" dirty="0"/>
              <a:t>O LORD, my strength and my Redeemer.</a:t>
            </a:r>
            <a:endParaRPr lang="en-US" sz="3600" dirty="0">
              <a:solidFill>
                <a:srgbClr val="FF0000"/>
              </a:solidFill>
            </a:endParaRPr>
          </a:p>
        </p:txBody>
      </p:sp>
    </p:spTree>
    <p:extLst>
      <p:ext uri="{BB962C8B-B14F-4D97-AF65-F5344CB8AC3E}">
        <p14:creationId xmlns:p14="http://schemas.microsoft.com/office/powerpoint/2010/main" val="349716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F30A2-4E56-B9DF-FF40-4321B0E53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54FFD-39E7-219C-851F-54295249B303}"/>
              </a:ext>
            </a:extLst>
          </p:cNvPr>
          <p:cNvSpPr>
            <a:spLocks noGrp="1"/>
          </p:cNvSpPr>
          <p:nvPr>
            <p:ph type="title"/>
          </p:nvPr>
        </p:nvSpPr>
        <p:spPr/>
        <p:txBody>
          <a:bodyPr/>
          <a:lstStyle/>
          <a:p>
            <a:r>
              <a:rPr lang="en-US" dirty="0"/>
              <a:t>Lesson 8 Memory Verse</a:t>
            </a:r>
            <a:endParaRPr dirty="0"/>
          </a:p>
        </p:txBody>
      </p:sp>
      <p:sp>
        <p:nvSpPr>
          <p:cNvPr id="3" name="Content Placeholder 2">
            <a:extLst>
              <a:ext uri="{FF2B5EF4-FFF2-40B4-BE49-F238E27FC236}">
                <a16:creationId xmlns:a16="http://schemas.microsoft.com/office/drawing/2014/main" id="{9B42A8B7-6E02-3070-E633-722FAEBC8878}"/>
              </a:ext>
            </a:extLst>
          </p:cNvPr>
          <p:cNvSpPr>
            <a:spLocks noGrp="1"/>
          </p:cNvSpPr>
          <p:nvPr>
            <p:ph idx="1"/>
          </p:nvPr>
        </p:nvSpPr>
        <p:spPr/>
        <p:txBody>
          <a:bodyPr>
            <a:normAutofit/>
          </a:bodyPr>
          <a:lstStyle/>
          <a:p>
            <a:pPr marL="0" indent="0">
              <a:buNone/>
            </a:pPr>
            <a:r>
              <a:rPr lang="en-US" sz="3600" dirty="0">
                <a:solidFill>
                  <a:srgbClr val="FF0000"/>
                </a:solidFill>
              </a:rPr>
              <a:t>How God Calls Our Hearts from the World</a:t>
            </a:r>
          </a:p>
          <a:p>
            <a:pPr marL="0" indent="0">
              <a:buNone/>
            </a:pPr>
            <a:endParaRPr lang="en-US" sz="3600" dirty="0">
              <a:solidFill>
                <a:srgbClr val="FF0000"/>
              </a:solidFill>
            </a:endParaRPr>
          </a:p>
          <a:p>
            <a:pPr marL="0" indent="0">
              <a:buNone/>
            </a:pPr>
            <a:r>
              <a:rPr lang="en-US" sz="3600" dirty="0"/>
              <a:t>1 John 2:15</a:t>
            </a:r>
          </a:p>
          <a:p>
            <a:pPr marL="0" indent="0">
              <a:buNone/>
            </a:pPr>
            <a:endParaRPr lang="en-US" sz="3600" dirty="0"/>
          </a:p>
          <a:p>
            <a:pPr marL="0" indent="0">
              <a:buNone/>
            </a:pPr>
            <a:r>
              <a:rPr lang="en-US" sz="3600" i="1" dirty="0"/>
              <a:t>Do not love the world or the things in the world.  If anyone loves the world, the love of the Father is not in him.</a:t>
            </a:r>
          </a:p>
        </p:txBody>
      </p:sp>
    </p:spTree>
    <p:extLst>
      <p:ext uri="{BB962C8B-B14F-4D97-AF65-F5344CB8AC3E}">
        <p14:creationId xmlns:p14="http://schemas.microsoft.com/office/powerpoint/2010/main" val="1285675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21805</TotalTime>
  <Words>2120</Words>
  <Application>Microsoft Office PowerPoint</Application>
  <PresentationFormat>Widescreen</PresentationFormat>
  <Paragraphs>157</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Wingdings</vt:lpstr>
      <vt:lpstr>Office Theme</vt:lpstr>
      <vt:lpstr>The Value and Beauty  of Spiritual Things</vt:lpstr>
      <vt:lpstr>Lesson 1 Memory Verse</vt:lpstr>
      <vt:lpstr>Lesson 2 Memory Verse</vt:lpstr>
      <vt:lpstr>Lesson 3 Memory Verse</vt:lpstr>
      <vt:lpstr>Lesson 4 Memory Verse</vt:lpstr>
      <vt:lpstr>Lesson 5 Memory Verse</vt:lpstr>
      <vt:lpstr>Lesson 6 Memory Verse</vt:lpstr>
      <vt:lpstr>Lesson 7 Memory Verse</vt:lpstr>
      <vt:lpstr>Lesson 8 Memory Verse</vt:lpstr>
      <vt:lpstr>Lesson 9 Memory Verse</vt:lpstr>
      <vt:lpstr>Lesson 10 Memory Verse</vt:lpstr>
      <vt:lpstr>Lesson 11 Memory Verse</vt:lpstr>
      <vt:lpstr>Lesson 12 Memory Verse</vt:lpstr>
      <vt:lpstr>Lesson 13 Memory Verse</vt:lpstr>
      <vt:lpstr>Lesson 14 Memory Verse</vt:lpstr>
      <vt:lpstr>False Love Exposed</vt:lpstr>
      <vt:lpstr>God’s Drawing Power</vt:lpstr>
      <vt:lpstr>The Source of Satisfaction</vt:lpstr>
      <vt:lpstr>Filled with Divine Wisdom</vt:lpstr>
      <vt:lpstr>Foolishness to the Carnal</vt:lpstr>
      <vt:lpstr>The Source of Inner Warfare</vt:lpstr>
      <vt:lpstr>Raising the Soul to a Spiritual, Heavenly State</vt:lpstr>
      <vt:lpstr>A Foretaste of Heaven</vt:lpstr>
      <vt:lpstr>Summary</vt:lpstr>
      <vt:lpstr>Lesson 14 Memory Verse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Gregory</dc:creator>
  <cp:lastModifiedBy>Rob Gregory</cp:lastModifiedBy>
  <cp:revision>17</cp:revision>
  <dcterms:created xsi:type="dcterms:W3CDTF">2025-01-30T19:27:50Z</dcterms:created>
  <dcterms:modified xsi:type="dcterms:W3CDTF">2025-06-28T23:44:10Z</dcterms:modified>
</cp:coreProperties>
</file>