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7" r:id="rId2"/>
    <p:sldId id="289" r:id="rId3"/>
    <p:sldId id="290" r:id="rId4"/>
    <p:sldId id="291" r:id="rId5"/>
    <p:sldId id="295" r:id="rId6"/>
    <p:sldId id="296" r:id="rId7"/>
    <p:sldId id="258" r:id="rId8"/>
    <p:sldId id="306" r:id="rId9"/>
    <p:sldId id="322" r:id="rId10"/>
    <p:sldId id="323" r:id="rId11"/>
    <p:sldId id="330" r:id="rId12"/>
    <p:sldId id="348" r:id="rId13"/>
    <p:sldId id="360" r:id="rId14"/>
    <p:sldId id="371" r:id="rId15"/>
    <p:sldId id="372" r:id="rId16"/>
    <p:sldId id="373" r:id="rId17"/>
    <p:sldId id="374" r:id="rId18"/>
    <p:sldId id="375" r:id="rId19"/>
    <p:sldId id="376" r:id="rId20"/>
    <p:sldId id="377" r:id="rId21"/>
    <p:sldId id="378" r:id="rId22"/>
    <p:sldId id="379" r:id="rId23"/>
    <p:sldId id="380" r:id="rId24"/>
    <p:sldId id="381" r:id="rId25"/>
    <p:sldId id="382" r:id="rId26"/>
    <p:sldId id="383" r:id="rId27"/>
    <p:sldId id="385"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E9EF19-880C-435A-BDD5-5D183D2254CF}" v="330" dt="2025-06-13T21:24:00.4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84" d="100"/>
          <a:sy n="84" d="100"/>
        </p:scale>
        <p:origin x="2670" y="300"/>
      </p:cViewPr>
      <p:guideLst/>
    </p:cSldViewPr>
  </p:slideViewPr>
  <p:outlineViewPr>
    <p:cViewPr>
      <p:scale>
        <a:sx n="33" d="100"/>
        <a:sy n="33" d="100"/>
      </p:scale>
      <p:origin x="0" y="-8346"/>
    </p:cViewPr>
  </p:outlineViewPr>
  <p:notesTextViewPr>
    <p:cViewPr>
      <p:scale>
        <a:sx n="1" d="1"/>
        <a:sy n="1" d="1"/>
      </p:scale>
      <p:origin x="0" y="0"/>
    </p:cViewPr>
  </p:notesTextViewPr>
  <p:sorterViewPr>
    <p:cViewPr>
      <p:scale>
        <a:sx n="87" d="100"/>
        <a:sy n="87" d="100"/>
      </p:scale>
      <p:origin x="0" y="0"/>
    </p:cViewPr>
  </p:sorterViewPr>
  <p:notesViewPr>
    <p:cSldViewPr snapToGrid="0">
      <p:cViewPr varScale="1">
        <p:scale>
          <a:sx n="74" d="100"/>
          <a:sy n="74" d="100"/>
        </p:scale>
        <p:origin x="265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Gregory" userId="a7bfa114233000dd" providerId="LiveId" clId="{81E9B293-CC15-4722-BD65-44EC52BBF395}"/>
    <pc:docChg chg="undo redo custSel addSld delSld modSld sldOrd">
      <pc:chgData name="Rob Gregory" userId="a7bfa114233000dd" providerId="LiveId" clId="{81E9B293-CC15-4722-BD65-44EC52BBF395}" dt="2025-06-07T17:05:41.747" v="951" actId="20577"/>
      <pc:docMkLst>
        <pc:docMk/>
      </pc:docMkLst>
      <pc:sldChg chg="modSp mod">
        <pc:chgData name="Rob Gregory" userId="a7bfa114233000dd" providerId="LiveId" clId="{81E9B293-CC15-4722-BD65-44EC52BBF395}" dt="2025-06-07T15:57:52.009" v="127" actId="20577"/>
        <pc:sldMkLst>
          <pc:docMk/>
          <pc:sldMk cId="0" sldId="257"/>
        </pc:sldMkLst>
        <pc:spChg chg="mod">
          <ac:chgData name="Rob Gregory" userId="a7bfa114233000dd" providerId="LiveId" clId="{81E9B293-CC15-4722-BD65-44EC52BBF395}" dt="2025-06-07T15:42:03.846" v="26" actId="20577"/>
          <ac:spMkLst>
            <pc:docMk/>
            <pc:sldMk cId="0" sldId="257"/>
            <ac:spMk id="2" creationId="{00000000-0000-0000-0000-000000000000}"/>
          </ac:spMkLst>
        </pc:spChg>
        <pc:spChg chg="mod">
          <ac:chgData name="Rob Gregory" userId="a7bfa114233000dd" providerId="LiveId" clId="{81E9B293-CC15-4722-BD65-44EC52BBF395}" dt="2025-06-07T15:57:52.009" v="127" actId="20577"/>
          <ac:spMkLst>
            <pc:docMk/>
            <pc:sldMk cId="0" sldId="257"/>
            <ac:spMk id="3" creationId="{00000000-0000-0000-0000-000000000000}"/>
          </ac:spMkLst>
        </pc:spChg>
      </pc:sldChg>
      <pc:sldChg chg="modSp add del mod">
        <pc:chgData name="Rob Gregory" userId="a7bfa114233000dd" providerId="LiveId" clId="{81E9B293-CC15-4722-BD65-44EC52BBF395}" dt="2025-06-07T16:25:03.058" v="167" actId="14100"/>
        <pc:sldMkLst>
          <pc:docMk/>
          <pc:sldMk cId="2296540268" sldId="349"/>
        </pc:sldMkLst>
      </pc:sldChg>
      <pc:sldChg chg="modSp add del mod">
        <pc:chgData name="Rob Gregory" userId="a7bfa114233000dd" providerId="LiveId" clId="{81E9B293-CC15-4722-BD65-44EC52BBF395}" dt="2025-06-07T15:43:42.621" v="71" actId="2890"/>
        <pc:sldMkLst>
          <pc:docMk/>
          <pc:sldMk cId="3527987065" sldId="349"/>
        </pc:sldMkLst>
      </pc:sldChg>
      <pc:sldChg chg="add del">
        <pc:chgData name="Rob Gregory" userId="a7bfa114233000dd" providerId="LiveId" clId="{81E9B293-CC15-4722-BD65-44EC52BBF395}" dt="2025-06-07T16:01:52.502" v="134" actId="47"/>
        <pc:sldMkLst>
          <pc:docMk/>
          <pc:sldMk cId="4211741675" sldId="350"/>
        </pc:sldMkLst>
      </pc:sldChg>
      <pc:sldChg chg="add del">
        <pc:chgData name="Rob Gregory" userId="a7bfa114233000dd" providerId="LiveId" clId="{81E9B293-CC15-4722-BD65-44EC52BBF395}" dt="2025-06-07T16:01:44.324" v="130" actId="47"/>
        <pc:sldMkLst>
          <pc:docMk/>
          <pc:sldMk cId="1140373936" sldId="351"/>
        </pc:sldMkLst>
      </pc:sldChg>
      <pc:sldChg chg="add del">
        <pc:chgData name="Rob Gregory" userId="a7bfa114233000dd" providerId="LiveId" clId="{81E9B293-CC15-4722-BD65-44EC52BBF395}" dt="2025-06-07T16:01:44.324" v="130" actId="47"/>
        <pc:sldMkLst>
          <pc:docMk/>
          <pc:sldMk cId="2019124408" sldId="352"/>
        </pc:sldMkLst>
      </pc:sldChg>
      <pc:sldChg chg="add del">
        <pc:chgData name="Rob Gregory" userId="a7bfa114233000dd" providerId="LiveId" clId="{81E9B293-CC15-4722-BD65-44EC52BBF395}" dt="2025-06-07T16:01:44.324" v="130" actId="47"/>
        <pc:sldMkLst>
          <pc:docMk/>
          <pc:sldMk cId="2231465834" sldId="353"/>
        </pc:sldMkLst>
      </pc:sldChg>
      <pc:sldChg chg="add del">
        <pc:chgData name="Rob Gregory" userId="a7bfa114233000dd" providerId="LiveId" clId="{81E9B293-CC15-4722-BD65-44EC52BBF395}" dt="2025-06-07T16:01:44.324" v="130" actId="47"/>
        <pc:sldMkLst>
          <pc:docMk/>
          <pc:sldMk cId="3824905737" sldId="354"/>
        </pc:sldMkLst>
      </pc:sldChg>
      <pc:sldChg chg="add del">
        <pc:chgData name="Rob Gregory" userId="a7bfa114233000dd" providerId="LiveId" clId="{81E9B293-CC15-4722-BD65-44EC52BBF395}" dt="2025-06-07T16:01:44.324" v="130" actId="47"/>
        <pc:sldMkLst>
          <pc:docMk/>
          <pc:sldMk cId="2721570867" sldId="355"/>
        </pc:sldMkLst>
      </pc:sldChg>
      <pc:sldChg chg="add del">
        <pc:chgData name="Rob Gregory" userId="a7bfa114233000dd" providerId="LiveId" clId="{81E9B293-CC15-4722-BD65-44EC52BBF395}" dt="2025-06-07T16:01:44.324" v="130" actId="47"/>
        <pc:sldMkLst>
          <pc:docMk/>
          <pc:sldMk cId="2475358629" sldId="356"/>
        </pc:sldMkLst>
      </pc:sldChg>
      <pc:sldChg chg="add del">
        <pc:chgData name="Rob Gregory" userId="a7bfa114233000dd" providerId="LiveId" clId="{81E9B293-CC15-4722-BD65-44EC52BBF395}" dt="2025-06-07T16:01:44.324" v="130" actId="47"/>
        <pc:sldMkLst>
          <pc:docMk/>
          <pc:sldMk cId="633216668" sldId="357"/>
        </pc:sldMkLst>
      </pc:sldChg>
      <pc:sldChg chg="add del">
        <pc:chgData name="Rob Gregory" userId="a7bfa114233000dd" providerId="LiveId" clId="{81E9B293-CC15-4722-BD65-44EC52BBF395}" dt="2025-06-07T16:01:44.324" v="130" actId="47"/>
        <pc:sldMkLst>
          <pc:docMk/>
          <pc:sldMk cId="3956574755" sldId="358"/>
        </pc:sldMkLst>
      </pc:sldChg>
      <pc:sldChg chg="add del">
        <pc:chgData name="Rob Gregory" userId="a7bfa114233000dd" providerId="LiveId" clId="{81E9B293-CC15-4722-BD65-44EC52BBF395}" dt="2025-06-07T16:01:44.324" v="130" actId="47"/>
        <pc:sldMkLst>
          <pc:docMk/>
          <pc:sldMk cId="3954994505" sldId="359"/>
        </pc:sldMkLst>
      </pc:sldChg>
      <pc:sldChg chg="modSp add mod">
        <pc:chgData name="Rob Gregory" userId="a7bfa114233000dd" providerId="LiveId" clId="{81E9B293-CC15-4722-BD65-44EC52BBF395}" dt="2025-06-07T15:44:32.424" v="125" actId="27636"/>
        <pc:sldMkLst>
          <pc:docMk/>
          <pc:sldMk cId="1694337061" sldId="360"/>
        </pc:sldMkLst>
        <pc:spChg chg="mod">
          <ac:chgData name="Rob Gregory" userId="a7bfa114233000dd" providerId="LiveId" clId="{81E9B293-CC15-4722-BD65-44EC52BBF395}" dt="2025-06-07T15:43:51.842" v="75" actId="6549"/>
          <ac:spMkLst>
            <pc:docMk/>
            <pc:sldMk cId="1694337061" sldId="360"/>
            <ac:spMk id="2" creationId="{68FA4753-DC23-3781-C4A3-C35F0ED065B0}"/>
          </ac:spMkLst>
        </pc:spChg>
        <pc:spChg chg="mod">
          <ac:chgData name="Rob Gregory" userId="a7bfa114233000dd" providerId="LiveId" clId="{81E9B293-CC15-4722-BD65-44EC52BBF395}" dt="2025-06-07T15:44:32.424" v="125" actId="27636"/>
          <ac:spMkLst>
            <pc:docMk/>
            <pc:sldMk cId="1694337061" sldId="360"/>
            <ac:spMk id="3" creationId="{55F236EB-1827-3DC0-0DE0-863B01BEB6F4}"/>
          </ac:spMkLst>
        </pc:spChg>
      </pc:sldChg>
      <pc:sldChg chg="add ord">
        <pc:chgData name="Rob Gregory" userId="a7bfa114233000dd" providerId="LiveId" clId="{81E9B293-CC15-4722-BD65-44EC52BBF395}" dt="2025-06-07T16:01:51.412" v="133"/>
        <pc:sldMkLst>
          <pc:docMk/>
          <pc:sldMk cId="2701834533" sldId="361"/>
        </pc:sldMkLst>
      </pc:sldChg>
      <pc:sldChg chg="modSp add mod">
        <pc:chgData name="Rob Gregory" userId="a7bfa114233000dd" providerId="LiveId" clId="{81E9B293-CC15-4722-BD65-44EC52BBF395}" dt="2025-06-07T16:28:15.603" v="209" actId="14100"/>
        <pc:sldMkLst>
          <pc:docMk/>
          <pc:sldMk cId="2365290733" sldId="362"/>
        </pc:sldMkLst>
      </pc:sldChg>
      <pc:sldChg chg="modSp add mod">
        <pc:chgData name="Rob Gregory" userId="a7bfa114233000dd" providerId="LiveId" clId="{81E9B293-CC15-4722-BD65-44EC52BBF395}" dt="2025-06-07T16:32:29.278" v="265" actId="20577"/>
        <pc:sldMkLst>
          <pc:docMk/>
          <pc:sldMk cId="2007351421" sldId="363"/>
        </pc:sldMkLst>
      </pc:sldChg>
      <pc:sldChg chg="modSp add mod">
        <pc:chgData name="Rob Gregory" userId="a7bfa114233000dd" providerId="LiveId" clId="{81E9B293-CC15-4722-BD65-44EC52BBF395}" dt="2025-06-07T16:35:54.019" v="291"/>
        <pc:sldMkLst>
          <pc:docMk/>
          <pc:sldMk cId="3995971000" sldId="364"/>
        </pc:sldMkLst>
      </pc:sldChg>
      <pc:sldChg chg="modSp add mod">
        <pc:chgData name="Rob Gregory" userId="a7bfa114233000dd" providerId="LiveId" clId="{81E9B293-CC15-4722-BD65-44EC52BBF395}" dt="2025-06-07T16:39:31.101" v="324"/>
        <pc:sldMkLst>
          <pc:docMk/>
          <pc:sldMk cId="1337839196" sldId="365"/>
        </pc:sldMkLst>
      </pc:sldChg>
      <pc:sldChg chg="modSp add mod">
        <pc:chgData name="Rob Gregory" userId="a7bfa114233000dd" providerId="LiveId" clId="{81E9B293-CC15-4722-BD65-44EC52BBF395}" dt="2025-06-07T16:42:30.158" v="365" actId="20577"/>
        <pc:sldMkLst>
          <pc:docMk/>
          <pc:sldMk cId="2428153387" sldId="366"/>
        </pc:sldMkLst>
      </pc:sldChg>
      <pc:sldChg chg="modSp add mod">
        <pc:chgData name="Rob Gregory" userId="a7bfa114233000dd" providerId="LiveId" clId="{81E9B293-CC15-4722-BD65-44EC52BBF395}" dt="2025-06-07T16:44:51.967" v="382" actId="12"/>
        <pc:sldMkLst>
          <pc:docMk/>
          <pc:sldMk cId="4237045620" sldId="367"/>
        </pc:sldMkLst>
      </pc:sldChg>
      <pc:sldChg chg="modSp add mod">
        <pc:chgData name="Rob Gregory" userId="a7bfa114233000dd" providerId="LiveId" clId="{81E9B293-CC15-4722-BD65-44EC52BBF395}" dt="2025-06-07T16:52:56.434" v="717" actId="6549"/>
        <pc:sldMkLst>
          <pc:docMk/>
          <pc:sldMk cId="2364526364" sldId="368"/>
        </pc:sldMkLst>
      </pc:sldChg>
      <pc:sldChg chg="delSp modSp add mod">
        <pc:chgData name="Rob Gregory" userId="a7bfa114233000dd" providerId="LiveId" clId="{81E9B293-CC15-4722-BD65-44EC52BBF395}" dt="2025-06-07T17:01:16.408" v="741"/>
        <pc:sldMkLst>
          <pc:docMk/>
          <pc:sldMk cId="3792760001" sldId="369"/>
        </pc:sldMkLst>
      </pc:sldChg>
      <pc:sldChg chg="modSp add mod">
        <pc:chgData name="Rob Gregory" userId="a7bfa114233000dd" providerId="LiveId" clId="{81E9B293-CC15-4722-BD65-44EC52BBF395}" dt="2025-06-07T17:05:41.747" v="951" actId="20577"/>
        <pc:sldMkLst>
          <pc:docMk/>
          <pc:sldMk cId="801491790" sldId="370"/>
        </pc:sldMkLst>
      </pc:sldChg>
    </pc:docChg>
  </pc:docChgLst>
  <pc:docChgLst>
    <pc:chgData name="Rob Gregory" userId="a7bfa114233000dd" providerId="LiveId" clId="{96E9EF19-880C-435A-BDD5-5D183D2254CF}"/>
    <pc:docChg chg="undo redo custSel addSld delSld modSld modMainMaster">
      <pc:chgData name="Rob Gregory" userId="a7bfa114233000dd" providerId="LiveId" clId="{96E9EF19-880C-435A-BDD5-5D183D2254CF}" dt="2025-06-13T21:30:20.761" v="2712" actId="20577"/>
      <pc:docMkLst>
        <pc:docMk/>
      </pc:docMkLst>
      <pc:sldChg chg="modSp mod">
        <pc:chgData name="Rob Gregory" userId="a7bfa114233000dd" providerId="LiveId" clId="{96E9EF19-880C-435A-BDD5-5D183D2254CF}" dt="2025-06-13T18:25:49.036" v="28" actId="20577"/>
        <pc:sldMkLst>
          <pc:docMk/>
          <pc:sldMk cId="0" sldId="257"/>
        </pc:sldMkLst>
        <pc:spChg chg="mod">
          <ac:chgData name="Rob Gregory" userId="a7bfa114233000dd" providerId="LiveId" clId="{96E9EF19-880C-435A-BDD5-5D183D2254CF}" dt="2025-06-13T18:25:40.281" v="24" actId="20577"/>
          <ac:spMkLst>
            <pc:docMk/>
            <pc:sldMk cId="0" sldId="257"/>
            <ac:spMk id="2" creationId="{00000000-0000-0000-0000-000000000000}"/>
          </ac:spMkLst>
        </pc:spChg>
        <pc:spChg chg="mod">
          <ac:chgData name="Rob Gregory" userId="a7bfa114233000dd" providerId="LiveId" clId="{96E9EF19-880C-435A-BDD5-5D183D2254CF}" dt="2025-06-13T18:25:49.036" v="28" actId="20577"/>
          <ac:spMkLst>
            <pc:docMk/>
            <pc:sldMk cId="0" sldId="257"/>
            <ac:spMk id="3" creationId="{00000000-0000-0000-0000-000000000000}"/>
          </ac:spMkLst>
        </pc:spChg>
      </pc:sldChg>
      <pc:sldChg chg="modSp del mod">
        <pc:chgData name="Rob Gregory" userId="a7bfa114233000dd" providerId="LiveId" clId="{96E9EF19-880C-435A-BDD5-5D183D2254CF}" dt="2025-06-13T18:50:35.830" v="262" actId="2696"/>
        <pc:sldMkLst>
          <pc:docMk/>
          <pc:sldMk cId="2296540268" sldId="349"/>
        </pc:sldMkLst>
        <pc:spChg chg="mod">
          <ac:chgData name="Rob Gregory" userId="a7bfa114233000dd" providerId="LiveId" clId="{96E9EF19-880C-435A-BDD5-5D183D2254CF}" dt="2025-06-13T18:43:10.071" v="65"/>
          <ac:spMkLst>
            <pc:docMk/>
            <pc:sldMk cId="2296540268" sldId="349"/>
            <ac:spMk id="2" creationId="{B53DFE75-C86B-2896-5A23-22DB0D5059C4}"/>
          </ac:spMkLst>
        </pc:spChg>
      </pc:sldChg>
      <pc:sldChg chg="del">
        <pc:chgData name="Rob Gregory" userId="a7bfa114233000dd" providerId="LiveId" clId="{96E9EF19-880C-435A-BDD5-5D183D2254CF}" dt="2025-06-13T21:24:00.063" v="2025" actId="47"/>
        <pc:sldMkLst>
          <pc:docMk/>
          <pc:sldMk cId="2701834533" sldId="361"/>
        </pc:sldMkLst>
      </pc:sldChg>
      <pc:sldChg chg="del">
        <pc:chgData name="Rob Gregory" userId="a7bfa114233000dd" providerId="LiveId" clId="{96E9EF19-880C-435A-BDD5-5D183D2254CF}" dt="2025-06-13T18:50:35.840" v="263" actId="2696"/>
        <pc:sldMkLst>
          <pc:docMk/>
          <pc:sldMk cId="2365290733" sldId="362"/>
        </pc:sldMkLst>
      </pc:sldChg>
      <pc:sldChg chg="del">
        <pc:chgData name="Rob Gregory" userId="a7bfa114233000dd" providerId="LiveId" clId="{96E9EF19-880C-435A-BDD5-5D183D2254CF}" dt="2025-06-13T18:50:35.845" v="264" actId="2696"/>
        <pc:sldMkLst>
          <pc:docMk/>
          <pc:sldMk cId="2007351421" sldId="363"/>
        </pc:sldMkLst>
      </pc:sldChg>
      <pc:sldChg chg="del">
        <pc:chgData name="Rob Gregory" userId="a7bfa114233000dd" providerId="LiveId" clId="{96E9EF19-880C-435A-BDD5-5D183D2254CF}" dt="2025-06-13T18:50:35.849" v="265" actId="2696"/>
        <pc:sldMkLst>
          <pc:docMk/>
          <pc:sldMk cId="3995971000" sldId="364"/>
        </pc:sldMkLst>
      </pc:sldChg>
      <pc:sldChg chg="del">
        <pc:chgData name="Rob Gregory" userId="a7bfa114233000dd" providerId="LiveId" clId="{96E9EF19-880C-435A-BDD5-5D183D2254CF}" dt="2025-06-13T18:50:35.854" v="266" actId="2696"/>
        <pc:sldMkLst>
          <pc:docMk/>
          <pc:sldMk cId="1337839196" sldId="365"/>
        </pc:sldMkLst>
      </pc:sldChg>
      <pc:sldChg chg="del">
        <pc:chgData name="Rob Gregory" userId="a7bfa114233000dd" providerId="LiveId" clId="{96E9EF19-880C-435A-BDD5-5D183D2254CF}" dt="2025-06-13T18:50:35.859" v="267" actId="2696"/>
        <pc:sldMkLst>
          <pc:docMk/>
          <pc:sldMk cId="2428153387" sldId="366"/>
        </pc:sldMkLst>
      </pc:sldChg>
      <pc:sldChg chg="del">
        <pc:chgData name="Rob Gregory" userId="a7bfa114233000dd" providerId="LiveId" clId="{96E9EF19-880C-435A-BDD5-5D183D2254CF}" dt="2025-06-13T18:50:35.864" v="268" actId="2696"/>
        <pc:sldMkLst>
          <pc:docMk/>
          <pc:sldMk cId="4237045620" sldId="367"/>
        </pc:sldMkLst>
      </pc:sldChg>
      <pc:sldChg chg="del">
        <pc:chgData name="Rob Gregory" userId="a7bfa114233000dd" providerId="LiveId" clId="{96E9EF19-880C-435A-BDD5-5D183D2254CF}" dt="2025-06-13T18:50:35.870" v="269" actId="2696"/>
        <pc:sldMkLst>
          <pc:docMk/>
          <pc:sldMk cId="2364526364" sldId="368"/>
        </pc:sldMkLst>
      </pc:sldChg>
      <pc:sldChg chg="del">
        <pc:chgData name="Rob Gregory" userId="a7bfa114233000dd" providerId="LiveId" clId="{96E9EF19-880C-435A-BDD5-5D183D2254CF}" dt="2025-06-13T18:50:35.874" v="270" actId="2696"/>
        <pc:sldMkLst>
          <pc:docMk/>
          <pc:sldMk cId="3792760001" sldId="369"/>
        </pc:sldMkLst>
      </pc:sldChg>
      <pc:sldChg chg="del">
        <pc:chgData name="Rob Gregory" userId="a7bfa114233000dd" providerId="LiveId" clId="{96E9EF19-880C-435A-BDD5-5D183D2254CF}" dt="2025-06-13T18:50:39.528" v="271" actId="2696"/>
        <pc:sldMkLst>
          <pc:docMk/>
          <pc:sldMk cId="801491790" sldId="370"/>
        </pc:sldMkLst>
      </pc:sldChg>
      <pc:sldChg chg="modSp add mod">
        <pc:chgData name="Rob Gregory" userId="a7bfa114233000dd" providerId="LiveId" clId="{96E9EF19-880C-435A-BDD5-5D183D2254CF}" dt="2025-06-13T21:23:53.578" v="2024" actId="20577"/>
        <pc:sldMkLst>
          <pc:docMk/>
          <pc:sldMk cId="2838022638" sldId="371"/>
        </pc:sldMkLst>
        <pc:spChg chg="mod">
          <ac:chgData name="Rob Gregory" userId="a7bfa114233000dd" providerId="LiveId" clId="{96E9EF19-880C-435A-BDD5-5D183D2254CF}" dt="2025-06-13T18:26:06.779" v="32" actId="20577"/>
          <ac:spMkLst>
            <pc:docMk/>
            <pc:sldMk cId="2838022638" sldId="371"/>
            <ac:spMk id="2" creationId="{8EDC5225-4FDB-CC68-0917-0ED97A266CDB}"/>
          </ac:spMkLst>
        </pc:spChg>
        <pc:spChg chg="mod">
          <ac:chgData name="Rob Gregory" userId="a7bfa114233000dd" providerId="LiveId" clId="{96E9EF19-880C-435A-BDD5-5D183D2254CF}" dt="2025-06-13T21:23:53.578" v="2024" actId="20577"/>
          <ac:spMkLst>
            <pc:docMk/>
            <pc:sldMk cId="2838022638" sldId="371"/>
            <ac:spMk id="3" creationId="{50EC9202-6B78-F1DF-3498-219940B96395}"/>
          </ac:spMkLst>
        </pc:spChg>
      </pc:sldChg>
      <pc:sldChg chg="addSp modSp new mod modClrScheme chgLayout">
        <pc:chgData name="Rob Gregory" userId="a7bfa114233000dd" providerId="LiveId" clId="{96E9EF19-880C-435A-BDD5-5D183D2254CF}" dt="2025-06-13T20:54:02.489" v="510" actId="20577"/>
        <pc:sldMkLst>
          <pc:docMk/>
          <pc:sldMk cId="857963170" sldId="372"/>
        </pc:sldMkLst>
        <pc:spChg chg="mod ord">
          <ac:chgData name="Rob Gregory" userId="a7bfa114233000dd" providerId="LiveId" clId="{96E9EF19-880C-435A-BDD5-5D183D2254CF}" dt="2025-06-13T20:36:04.049" v="296" actId="700"/>
          <ac:spMkLst>
            <pc:docMk/>
            <pc:sldMk cId="857963170" sldId="372"/>
            <ac:spMk id="2" creationId="{1F348595-8399-627D-D5F6-CC23456A974A}"/>
          </ac:spMkLst>
        </pc:spChg>
        <pc:spChg chg="mod ord">
          <ac:chgData name="Rob Gregory" userId="a7bfa114233000dd" providerId="LiveId" clId="{96E9EF19-880C-435A-BDD5-5D183D2254CF}" dt="2025-06-13T20:54:02.489" v="510" actId="20577"/>
          <ac:spMkLst>
            <pc:docMk/>
            <pc:sldMk cId="857963170" sldId="372"/>
            <ac:spMk id="3" creationId="{F1D38D2E-5EA6-C366-B65F-3565D52962F1}"/>
          </ac:spMkLst>
        </pc:spChg>
        <pc:spChg chg="add mod ord">
          <ac:chgData name="Rob Gregory" userId="a7bfa114233000dd" providerId="LiveId" clId="{96E9EF19-880C-435A-BDD5-5D183D2254CF}" dt="2025-06-13T20:50:03.465" v="469" actId="14100"/>
          <ac:spMkLst>
            <pc:docMk/>
            <pc:sldMk cId="857963170" sldId="372"/>
            <ac:spMk id="4" creationId="{86FB60B7-F861-8F7E-930B-BDEEF318F646}"/>
          </ac:spMkLst>
        </pc:spChg>
        <pc:spChg chg="add mod ord">
          <ac:chgData name="Rob Gregory" userId="a7bfa114233000dd" providerId="LiveId" clId="{96E9EF19-880C-435A-BDD5-5D183D2254CF}" dt="2025-06-13T20:50:09.074" v="471" actId="14100"/>
          <ac:spMkLst>
            <pc:docMk/>
            <pc:sldMk cId="857963170" sldId="372"/>
            <ac:spMk id="5" creationId="{2B3DC300-B5D1-E477-CAE1-1713D553DA76}"/>
          </ac:spMkLst>
        </pc:spChg>
      </pc:sldChg>
      <pc:sldChg chg="addSp modSp add mod modClrScheme chgLayout">
        <pc:chgData name="Rob Gregory" userId="a7bfa114233000dd" providerId="LiveId" clId="{96E9EF19-880C-435A-BDD5-5D183D2254CF}" dt="2025-06-13T20:55:06.270" v="520" actId="242"/>
        <pc:sldMkLst>
          <pc:docMk/>
          <pc:sldMk cId="355000384" sldId="373"/>
        </pc:sldMkLst>
        <pc:spChg chg="mod ord">
          <ac:chgData name="Rob Gregory" userId="a7bfa114233000dd" providerId="LiveId" clId="{96E9EF19-880C-435A-BDD5-5D183D2254CF}" dt="2025-06-13T20:38:29.992" v="313" actId="700"/>
          <ac:spMkLst>
            <pc:docMk/>
            <pc:sldMk cId="355000384" sldId="373"/>
            <ac:spMk id="2" creationId="{1DA919A5-53FE-6360-1F0D-B7EFAB77FAB3}"/>
          </ac:spMkLst>
        </pc:spChg>
        <pc:spChg chg="mod ord">
          <ac:chgData name="Rob Gregory" userId="a7bfa114233000dd" providerId="LiveId" clId="{96E9EF19-880C-435A-BDD5-5D183D2254CF}" dt="2025-06-13T20:55:06.270" v="520" actId="242"/>
          <ac:spMkLst>
            <pc:docMk/>
            <pc:sldMk cId="355000384" sldId="373"/>
            <ac:spMk id="3" creationId="{A6198FC1-3B5D-25DB-E202-C8422D1957B2}"/>
          </ac:spMkLst>
        </pc:spChg>
        <pc:spChg chg="add mod ord">
          <ac:chgData name="Rob Gregory" userId="a7bfa114233000dd" providerId="LiveId" clId="{96E9EF19-880C-435A-BDD5-5D183D2254CF}" dt="2025-06-13T20:49:52.184" v="468" actId="14100"/>
          <ac:spMkLst>
            <pc:docMk/>
            <pc:sldMk cId="355000384" sldId="373"/>
            <ac:spMk id="4" creationId="{7BEA5F0C-24CC-03B0-15D3-384362CA4E30}"/>
          </ac:spMkLst>
        </pc:spChg>
        <pc:spChg chg="add mod ord">
          <ac:chgData name="Rob Gregory" userId="a7bfa114233000dd" providerId="LiveId" clId="{96E9EF19-880C-435A-BDD5-5D183D2254CF}" dt="2025-06-13T20:49:48.024" v="467" actId="1076"/>
          <ac:spMkLst>
            <pc:docMk/>
            <pc:sldMk cId="355000384" sldId="373"/>
            <ac:spMk id="5" creationId="{D04BBB3F-42C2-5A69-8077-656EB1D2B9FA}"/>
          </ac:spMkLst>
        </pc:spChg>
      </pc:sldChg>
      <pc:sldChg chg="modSp add del">
        <pc:chgData name="Rob Gregory" userId="a7bfa114233000dd" providerId="LiveId" clId="{96E9EF19-880C-435A-BDD5-5D183D2254CF}" dt="2025-06-13T18:44:05.618" v="73" actId="2696"/>
        <pc:sldMkLst>
          <pc:docMk/>
          <pc:sldMk cId="3061193804" sldId="373"/>
        </pc:sldMkLst>
        <pc:spChg chg="mod">
          <ac:chgData name="Rob Gregory" userId="a7bfa114233000dd" providerId="LiveId" clId="{96E9EF19-880C-435A-BDD5-5D183D2254CF}" dt="2025-06-13T18:44:05.007" v="72" actId="27636"/>
          <ac:spMkLst>
            <pc:docMk/>
            <pc:sldMk cId="3061193804" sldId="373"/>
            <ac:spMk id="2" creationId="{B09EC2AC-52C4-74FC-B847-E60D58E2D389}"/>
          </ac:spMkLst>
        </pc:spChg>
      </pc:sldChg>
      <pc:sldChg chg="modSp add del">
        <pc:chgData name="Rob Gregory" userId="a7bfa114233000dd" providerId="LiveId" clId="{96E9EF19-880C-435A-BDD5-5D183D2254CF}" dt="2025-06-13T18:44:50.816" v="85" actId="2696"/>
        <pc:sldMkLst>
          <pc:docMk/>
          <pc:sldMk cId="1491434942" sldId="374"/>
        </pc:sldMkLst>
        <pc:spChg chg="mod">
          <ac:chgData name="Rob Gregory" userId="a7bfa114233000dd" providerId="LiveId" clId="{96E9EF19-880C-435A-BDD5-5D183D2254CF}" dt="2025-06-13T18:44:49.096" v="84" actId="27636"/>
          <ac:spMkLst>
            <pc:docMk/>
            <pc:sldMk cId="1491434942" sldId="374"/>
            <ac:spMk id="2" creationId="{5B2F08CC-C7DF-05B7-6A59-82DCCB02D36B}"/>
          </ac:spMkLst>
        </pc:spChg>
      </pc:sldChg>
      <pc:sldChg chg="addSp modSp add del mod modClrScheme chgLayout">
        <pc:chgData name="Rob Gregory" userId="a7bfa114233000dd" providerId="LiveId" clId="{96E9EF19-880C-435A-BDD5-5D183D2254CF}" dt="2025-06-13T20:55:13.773" v="522" actId="27636"/>
        <pc:sldMkLst>
          <pc:docMk/>
          <pc:sldMk cId="2594083546" sldId="374"/>
        </pc:sldMkLst>
        <pc:spChg chg="mod ord">
          <ac:chgData name="Rob Gregory" userId="a7bfa114233000dd" providerId="LiveId" clId="{96E9EF19-880C-435A-BDD5-5D183D2254CF}" dt="2025-06-13T20:38:41.474" v="316" actId="700"/>
          <ac:spMkLst>
            <pc:docMk/>
            <pc:sldMk cId="2594083546" sldId="374"/>
            <ac:spMk id="2" creationId="{33E4F2DE-8BCF-759C-BEC1-D7FBB98A1A44}"/>
          </ac:spMkLst>
        </pc:spChg>
        <pc:spChg chg="mod ord">
          <ac:chgData name="Rob Gregory" userId="a7bfa114233000dd" providerId="LiveId" clId="{96E9EF19-880C-435A-BDD5-5D183D2254CF}" dt="2025-06-13T20:55:13.773" v="522" actId="27636"/>
          <ac:spMkLst>
            <pc:docMk/>
            <pc:sldMk cId="2594083546" sldId="374"/>
            <ac:spMk id="3" creationId="{64465E9B-4A46-C6BF-6907-BE5E1FF6B909}"/>
          </ac:spMkLst>
        </pc:spChg>
        <pc:spChg chg="add mod ord">
          <ac:chgData name="Rob Gregory" userId="a7bfa114233000dd" providerId="LiveId" clId="{96E9EF19-880C-435A-BDD5-5D183D2254CF}" dt="2025-06-13T20:50:31.770" v="472" actId="14100"/>
          <ac:spMkLst>
            <pc:docMk/>
            <pc:sldMk cId="2594083546" sldId="374"/>
            <ac:spMk id="4" creationId="{97827B10-B623-D7D5-F729-1B064582B47A}"/>
          </ac:spMkLst>
        </pc:spChg>
        <pc:spChg chg="add mod ord">
          <ac:chgData name="Rob Gregory" userId="a7bfa114233000dd" providerId="LiveId" clId="{96E9EF19-880C-435A-BDD5-5D183D2254CF}" dt="2025-06-13T20:50:42.990" v="475" actId="14100"/>
          <ac:spMkLst>
            <pc:docMk/>
            <pc:sldMk cId="2594083546" sldId="374"/>
            <ac:spMk id="5" creationId="{4F421547-147B-730A-0FE0-AAAD06D9E569}"/>
          </ac:spMkLst>
        </pc:spChg>
      </pc:sldChg>
      <pc:sldChg chg="modSp add del">
        <pc:chgData name="Rob Gregory" userId="a7bfa114233000dd" providerId="LiveId" clId="{96E9EF19-880C-435A-BDD5-5D183D2254CF}" dt="2025-06-13T18:45:28.017" v="106" actId="2696"/>
        <pc:sldMkLst>
          <pc:docMk/>
          <pc:sldMk cId="1574076283" sldId="375"/>
        </pc:sldMkLst>
        <pc:spChg chg="mod">
          <ac:chgData name="Rob Gregory" userId="a7bfa114233000dd" providerId="LiveId" clId="{96E9EF19-880C-435A-BDD5-5D183D2254CF}" dt="2025-06-13T18:45:27.836" v="105" actId="27636"/>
          <ac:spMkLst>
            <pc:docMk/>
            <pc:sldMk cId="1574076283" sldId="375"/>
            <ac:spMk id="2" creationId="{876258CE-E721-2DDB-DF52-9BD9E8BC4F02}"/>
          </ac:spMkLst>
        </pc:spChg>
      </pc:sldChg>
      <pc:sldChg chg="addSp modSp add mod modClrScheme chgLayout">
        <pc:chgData name="Rob Gregory" userId="a7bfa114233000dd" providerId="LiveId" clId="{96E9EF19-880C-435A-BDD5-5D183D2254CF}" dt="2025-06-13T20:55:19.668" v="524" actId="27636"/>
        <pc:sldMkLst>
          <pc:docMk/>
          <pc:sldMk cId="2232597153" sldId="375"/>
        </pc:sldMkLst>
        <pc:spChg chg="mod ord">
          <ac:chgData name="Rob Gregory" userId="a7bfa114233000dd" providerId="LiveId" clId="{96E9EF19-880C-435A-BDD5-5D183D2254CF}" dt="2025-06-13T20:39:11.117" v="326" actId="27636"/>
          <ac:spMkLst>
            <pc:docMk/>
            <pc:sldMk cId="2232597153" sldId="375"/>
            <ac:spMk id="2" creationId="{857877ED-ADED-CE69-6F96-F4B2E08D194B}"/>
          </ac:spMkLst>
        </pc:spChg>
        <pc:spChg chg="mod ord">
          <ac:chgData name="Rob Gregory" userId="a7bfa114233000dd" providerId="LiveId" clId="{96E9EF19-880C-435A-BDD5-5D183D2254CF}" dt="2025-06-13T20:55:19.668" v="524" actId="27636"/>
          <ac:spMkLst>
            <pc:docMk/>
            <pc:sldMk cId="2232597153" sldId="375"/>
            <ac:spMk id="3" creationId="{ED96A040-B9F2-DEA2-2553-9151E0341A6C}"/>
          </ac:spMkLst>
        </pc:spChg>
        <pc:spChg chg="add mod ord">
          <ac:chgData name="Rob Gregory" userId="a7bfa114233000dd" providerId="LiveId" clId="{96E9EF19-880C-435A-BDD5-5D183D2254CF}" dt="2025-06-13T20:50:55.988" v="476" actId="14100"/>
          <ac:spMkLst>
            <pc:docMk/>
            <pc:sldMk cId="2232597153" sldId="375"/>
            <ac:spMk id="4" creationId="{EB94125B-1586-E890-9D75-36F7D3F14BFE}"/>
          </ac:spMkLst>
        </pc:spChg>
        <pc:spChg chg="add mod ord">
          <ac:chgData name="Rob Gregory" userId="a7bfa114233000dd" providerId="LiveId" clId="{96E9EF19-880C-435A-BDD5-5D183D2254CF}" dt="2025-06-13T20:51:03.023" v="478" actId="14100"/>
          <ac:spMkLst>
            <pc:docMk/>
            <pc:sldMk cId="2232597153" sldId="375"/>
            <ac:spMk id="5" creationId="{36C98C35-C16F-2FD7-9ACD-07519441E58F}"/>
          </ac:spMkLst>
        </pc:spChg>
      </pc:sldChg>
      <pc:sldChg chg="modSp add del">
        <pc:chgData name="Rob Gregory" userId="a7bfa114233000dd" providerId="LiveId" clId="{96E9EF19-880C-435A-BDD5-5D183D2254CF}" dt="2025-06-13T18:45:57.988" v="117" actId="2696"/>
        <pc:sldMkLst>
          <pc:docMk/>
          <pc:sldMk cId="780609857" sldId="376"/>
        </pc:sldMkLst>
        <pc:spChg chg="mod">
          <ac:chgData name="Rob Gregory" userId="a7bfa114233000dd" providerId="LiveId" clId="{96E9EF19-880C-435A-BDD5-5D183D2254CF}" dt="2025-06-13T18:45:57.895" v="116" actId="27636"/>
          <ac:spMkLst>
            <pc:docMk/>
            <pc:sldMk cId="780609857" sldId="376"/>
            <ac:spMk id="2" creationId="{4E06A82A-14B0-EE87-7330-E7B916F0077E}"/>
          </ac:spMkLst>
        </pc:spChg>
      </pc:sldChg>
      <pc:sldChg chg="addSp modSp add mod modClrScheme chgLayout">
        <pc:chgData name="Rob Gregory" userId="a7bfa114233000dd" providerId="LiveId" clId="{96E9EF19-880C-435A-BDD5-5D183D2254CF}" dt="2025-06-13T20:55:36.050" v="527" actId="242"/>
        <pc:sldMkLst>
          <pc:docMk/>
          <pc:sldMk cId="2259799273" sldId="376"/>
        </pc:sldMkLst>
        <pc:spChg chg="mod ord">
          <ac:chgData name="Rob Gregory" userId="a7bfa114233000dd" providerId="LiveId" clId="{96E9EF19-880C-435A-BDD5-5D183D2254CF}" dt="2025-06-13T20:39:29.556" v="333" actId="27636"/>
          <ac:spMkLst>
            <pc:docMk/>
            <pc:sldMk cId="2259799273" sldId="376"/>
            <ac:spMk id="2" creationId="{FBCD4A12-A549-311A-8CED-39BAF29E0E4D}"/>
          </ac:spMkLst>
        </pc:spChg>
        <pc:spChg chg="mod ord">
          <ac:chgData name="Rob Gregory" userId="a7bfa114233000dd" providerId="LiveId" clId="{96E9EF19-880C-435A-BDD5-5D183D2254CF}" dt="2025-06-13T20:55:36.050" v="527" actId="242"/>
          <ac:spMkLst>
            <pc:docMk/>
            <pc:sldMk cId="2259799273" sldId="376"/>
            <ac:spMk id="3" creationId="{9811C4F2-75F5-CE8B-3328-384D17D94D3A}"/>
          </ac:spMkLst>
        </pc:spChg>
        <pc:spChg chg="add mod ord">
          <ac:chgData name="Rob Gregory" userId="a7bfa114233000dd" providerId="LiveId" clId="{96E9EF19-880C-435A-BDD5-5D183D2254CF}" dt="2025-06-13T20:51:10.688" v="479" actId="14100"/>
          <ac:spMkLst>
            <pc:docMk/>
            <pc:sldMk cId="2259799273" sldId="376"/>
            <ac:spMk id="4" creationId="{00A84BF4-E95B-6FDB-7795-06CCE99A5DAD}"/>
          </ac:spMkLst>
        </pc:spChg>
        <pc:spChg chg="add mod ord">
          <ac:chgData name="Rob Gregory" userId="a7bfa114233000dd" providerId="LiveId" clId="{96E9EF19-880C-435A-BDD5-5D183D2254CF}" dt="2025-06-13T20:51:17.767" v="481" actId="1076"/>
          <ac:spMkLst>
            <pc:docMk/>
            <pc:sldMk cId="2259799273" sldId="376"/>
            <ac:spMk id="5" creationId="{4F2BCB25-23C3-0E17-A999-190EA0843D41}"/>
          </ac:spMkLst>
        </pc:spChg>
      </pc:sldChg>
      <pc:sldChg chg="addSp modSp add mod modClrScheme chgLayout">
        <pc:chgData name="Rob Gregory" userId="a7bfa114233000dd" providerId="LiveId" clId="{96E9EF19-880C-435A-BDD5-5D183D2254CF}" dt="2025-06-13T20:51:30.210" v="484" actId="14100"/>
        <pc:sldMkLst>
          <pc:docMk/>
          <pc:sldMk cId="1263442226" sldId="377"/>
        </pc:sldMkLst>
        <pc:spChg chg="mod ord">
          <ac:chgData name="Rob Gregory" userId="a7bfa114233000dd" providerId="LiveId" clId="{96E9EF19-880C-435A-BDD5-5D183D2254CF}" dt="2025-06-13T20:39:47.836" v="340" actId="27636"/>
          <ac:spMkLst>
            <pc:docMk/>
            <pc:sldMk cId="1263442226" sldId="377"/>
            <ac:spMk id="2" creationId="{7C9A2858-F7E7-C8E6-F67F-A7EB502A2951}"/>
          </ac:spMkLst>
        </pc:spChg>
        <pc:spChg chg="mod ord">
          <ac:chgData name="Rob Gregory" userId="a7bfa114233000dd" providerId="LiveId" clId="{96E9EF19-880C-435A-BDD5-5D183D2254CF}" dt="2025-06-13T20:39:54.275" v="342" actId="27636"/>
          <ac:spMkLst>
            <pc:docMk/>
            <pc:sldMk cId="1263442226" sldId="377"/>
            <ac:spMk id="3" creationId="{30EA2C54-1DAC-B444-4EBD-B1E0F2734FFD}"/>
          </ac:spMkLst>
        </pc:spChg>
        <pc:spChg chg="add mod ord">
          <ac:chgData name="Rob Gregory" userId="a7bfa114233000dd" providerId="LiveId" clId="{96E9EF19-880C-435A-BDD5-5D183D2254CF}" dt="2025-06-13T20:51:23.318" v="482" actId="14100"/>
          <ac:spMkLst>
            <pc:docMk/>
            <pc:sldMk cId="1263442226" sldId="377"/>
            <ac:spMk id="4" creationId="{E1D57D4A-CAFF-E6B5-2FAC-13851C7F1E2B}"/>
          </ac:spMkLst>
        </pc:spChg>
        <pc:spChg chg="add mod ord">
          <ac:chgData name="Rob Gregory" userId="a7bfa114233000dd" providerId="LiveId" clId="{96E9EF19-880C-435A-BDD5-5D183D2254CF}" dt="2025-06-13T20:51:30.210" v="484" actId="14100"/>
          <ac:spMkLst>
            <pc:docMk/>
            <pc:sldMk cId="1263442226" sldId="377"/>
            <ac:spMk id="5" creationId="{7CA857CE-208F-784F-84AD-62389C760C20}"/>
          </ac:spMkLst>
        </pc:spChg>
      </pc:sldChg>
      <pc:sldChg chg="modSp add del">
        <pc:chgData name="Rob Gregory" userId="a7bfa114233000dd" providerId="LiveId" clId="{96E9EF19-880C-435A-BDD5-5D183D2254CF}" dt="2025-06-13T18:46:25.717" v="133" actId="2696"/>
        <pc:sldMkLst>
          <pc:docMk/>
          <pc:sldMk cId="1611669743" sldId="377"/>
        </pc:sldMkLst>
        <pc:spChg chg="mod">
          <ac:chgData name="Rob Gregory" userId="a7bfa114233000dd" providerId="LiveId" clId="{96E9EF19-880C-435A-BDD5-5D183D2254CF}" dt="2025-06-13T18:46:24.665" v="132" actId="27636"/>
          <ac:spMkLst>
            <pc:docMk/>
            <pc:sldMk cId="1611669743" sldId="377"/>
            <ac:spMk id="2" creationId="{39A1AA33-9986-99A1-3047-543B2F38FA74}"/>
          </ac:spMkLst>
        </pc:spChg>
      </pc:sldChg>
      <pc:sldChg chg="addSp modSp add mod modClrScheme chgLayout">
        <pc:chgData name="Rob Gregory" userId="a7bfa114233000dd" providerId="LiveId" clId="{96E9EF19-880C-435A-BDD5-5D183D2254CF}" dt="2025-06-13T20:55:42.923" v="529" actId="27636"/>
        <pc:sldMkLst>
          <pc:docMk/>
          <pc:sldMk cId="2739633851" sldId="378"/>
        </pc:sldMkLst>
        <pc:spChg chg="mod ord">
          <ac:chgData name="Rob Gregory" userId="a7bfa114233000dd" providerId="LiveId" clId="{96E9EF19-880C-435A-BDD5-5D183D2254CF}" dt="2025-06-13T20:41:19.638" v="349" actId="27636"/>
          <ac:spMkLst>
            <pc:docMk/>
            <pc:sldMk cId="2739633851" sldId="378"/>
            <ac:spMk id="2" creationId="{6F591ABD-09A2-4803-D230-AC57EB287D87}"/>
          </ac:spMkLst>
        </pc:spChg>
        <pc:spChg chg="mod ord">
          <ac:chgData name="Rob Gregory" userId="a7bfa114233000dd" providerId="LiveId" clId="{96E9EF19-880C-435A-BDD5-5D183D2254CF}" dt="2025-06-13T20:55:42.923" v="529" actId="27636"/>
          <ac:spMkLst>
            <pc:docMk/>
            <pc:sldMk cId="2739633851" sldId="378"/>
            <ac:spMk id="3" creationId="{832577F7-3F8A-8BAC-56C7-3C41392092B1}"/>
          </ac:spMkLst>
        </pc:spChg>
        <pc:spChg chg="add mod ord">
          <ac:chgData name="Rob Gregory" userId="a7bfa114233000dd" providerId="LiveId" clId="{96E9EF19-880C-435A-BDD5-5D183D2254CF}" dt="2025-06-13T20:51:35.648" v="485" actId="14100"/>
          <ac:spMkLst>
            <pc:docMk/>
            <pc:sldMk cId="2739633851" sldId="378"/>
            <ac:spMk id="4" creationId="{2E76D8EE-9401-4526-FB21-5C9B113D58F5}"/>
          </ac:spMkLst>
        </pc:spChg>
        <pc:spChg chg="add mod ord">
          <ac:chgData name="Rob Gregory" userId="a7bfa114233000dd" providerId="LiveId" clId="{96E9EF19-880C-435A-BDD5-5D183D2254CF}" dt="2025-06-13T20:51:41.258" v="487" actId="14100"/>
          <ac:spMkLst>
            <pc:docMk/>
            <pc:sldMk cId="2739633851" sldId="378"/>
            <ac:spMk id="5" creationId="{A9EDDD4B-9923-DAE2-91A0-58F246BE169D}"/>
          </ac:spMkLst>
        </pc:spChg>
      </pc:sldChg>
      <pc:sldChg chg="modSp add del">
        <pc:chgData name="Rob Gregory" userId="a7bfa114233000dd" providerId="LiveId" clId="{96E9EF19-880C-435A-BDD5-5D183D2254CF}" dt="2025-06-13T18:46:49.363" v="145" actId="2696"/>
        <pc:sldMkLst>
          <pc:docMk/>
          <pc:sldMk cId="3625105257" sldId="378"/>
        </pc:sldMkLst>
        <pc:spChg chg="mod">
          <ac:chgData name="Rob Gregory" userId="a7bfa114233000dd" providerId="LiveId" clId="{96E9EF19-880C-435A-BDD5-5D183D2254CF}" dt="2025-06-13T18:46:48.307" v="144" actId="27636"/>
          <ac:spMkLst>
            <pc:docMk/>
            <pc:sldMk cId="3625105257" sldId="378"/>
            <ac:spMk id="2" creationId="{F2BAE31A-D4A4-20B2-572A-BFDEDF17C3BA}"/>
          </ac:spMkLst>
        </pc:spChg>
      </pc:sldChg>
      <pc:sldChg chg="modSp add del">
        <pc:chgData name="Rob Gregory" userId="a7bfa114233000dd" providerId="LiveId" clId="{96E9EF19-880C-435A-BDD5-5D183D2254CF}" dt="2025-06-13T18:47:19.242" v="158" actId="2696"/>
        <pc:sldMkLst>
          <pc:docMk/>
          <pc:sldMk cId="1174074451" sldId="379"/>
        </pc:sldMkLst>
        <pc:spChg chg="mod">
          <ac:chgData name="Rob Gregory" userId="a7bfa114233000dd" providerId="LiveId" clId="{96E9EF19-880C-435A-BDD5-5D183D2254CF}" dt="2025-06-13T18:47:17.652" v="157" actId="27636"/>
          <ac:spMkLst>
            <pc:docMk/>
            <pc:sldMk cId="1174074451" sldId="379"/>
            <ac:spMk id="2" creationId="{9E5CDC2D-6E2C-ECE9-A8AC-5098B205E74E}"/>
          </ac:spMkLst>
        </pc:spChg>
      </pc:sldChg>
      <pc:sldChg chg="addSp modSp add mod modClrScheme chgLayout">
        <pc:chgData name="Rob Gregory" userId="a7bfa114233000dd" providerId="LiveId" clId="{96E9EF19-880C-435A-BDD5-5D183D2254CF}" dt="2025-06-13T20:55:54.368" v="532" actId="242"/>
        <pc:sldMkLst>
          <pc:docMk/>
          <pc:sldMk cId="1394017826" sldId="379"/>
        </pc:sldMkLst>
        <pc:spChg chg="mod ord">
          <ac:chgData name="Rob Gregory" userId="a7bfa114233000dd" providerId="LiveId" clId="{96E9EF19-880C-435A-BDD5-5D183D2254CF}" dt="2025-06-13T20:41:38.485" v="357" actId="27636"/>
          <ac:spMkLst>
            <pc:docMk/>
            <pc:sldMk cId="1394017826" sldId="379"/>
            <ac:spMk id="2" creationId="{95F109F6-34C9-D4E6-3185-B42B2E5E8CB5}"/>
          </ac:spMkLst>
        </pc:spChg>
        <pc:spChg chg="mod ord">
          <ac:chgData name="Rob Gregory" userId="a7bfa114233000dd" providerId="LiveId" clId="{96E9EF19-880C-435A-BDD5-5D183D2254CF}" dt="2025-06-13T20:55:54.368" v="532" actId="242"/>
          <ac:spMkLst>
            <pc:docMk/>
            <pc:sldMk cId="1394017826" sldId="379"/>
            <ac:spMk id="3" creationId="{854C096F-CD28-ADF2-E314-F99EF4D97EC9}"/>
          </ac:spMkLst>
        </pc:spChg>
        <pc:spChg chg="add mod ord">
          <ac:chgData name="Rob Gregory" userId="a7bfa114233000dd" providerId="LiveId" clId="{96E9EF19-880C-435A-BDD5-5D183D2254CF}" dt="2025-06-13T20:51:58.628" v="488" actId="14100"/>
          <ac:spMkLst>
            <pc:docMk/>
            <pc:sldMk cId="1394017826" sldId="379"/>
            <ac:spMk id="4" creationId="{30D4B163-FCF6-ABCD-EBBA-E93272906B55}"/>
          </ac:spMkLst>
        </pc:spChg>
        <pc:spChg chg="add mod ord">
          <ac:chgData name="Rob Gregory" userId="a7bfa114233000dd" providerId="LiveId" clId="{96E9EF19-880C-435A-BDD5-5D183D2254CF}" dt="2025-06-13T20:52:03.541" v="490" actId="14100"/>
          <ac:spMkLst>
            <pc:docMk/>
            <pc:sldMk cId="1394017826" sldId="379"/>
            <ac:spMk id="5" creationId="{4B5A4E52-1052-F789-FA1B-C3CC1B37E7B1}"/>
          </ac:spMkLst>
        </pc:spChg>
      </pc:sldChg>
      <pc:sldChg chg="modSp add del">
        <pc:chgData name="Rob Gregory" userId="a7bfa114233000dd" providerId="LiveId" clId="{96E9EF19-880C-435A-BDD5-5D183D2254CF}" dt="2025-06-13T18:47:44.190" v="172" actId="2696"/>
        <pc:sldMkLst>
          <pc:docMk/>
          <pc:sldMk cId="1372072684" sldId="380"/>
        </pc:sldMkLst>
        <pc:spChg chg="mod">
          <ac:chgData name="Rob Gregory" userId="a7bfa114233000dd" providerId="LiveId" clId="{96E9EF19-880C-435A-BDD5-5D183D2254CF}" dt="2025-06-13T18:47:43.635" v="171" actId="27636"/>
          <ac:spMkLst>
            <pc:docMk/>
            <pc:sldMk cId="1372072684" sldId="380"/>
            <ac:spMk id="2" creationId="{540D6CB6-6427-E973-C7ED-BB5E32372AF2}"/>
          </ac:spMkLst>
        </pc:spChg>
      </pc:sldChg>
      <pc:sldChg chg="addSp delSp modSp add mod modClrScheme chgLayout">
        <pc:chgData name="Rob Gregory" userId="a7bfa114233000dd" providerId="LiveId" clId="{96E9EF19-880C-435A-BDD5-5D183D2254CF}" dt="2025-06-13T20:52:48.789" v="497" actId="14100"/>
        <pc:sldMkLst>
          <pc:docMk/>
          <pc:sldMk cId="1466499971" sldId="380"/>
        </pc:sldMkLst>
        <pc:spChg chg="mod ord">
          <ac:chgData name="Rob Gregory" userId="a7bfa114233000dd" providerId="LiveId" clId="{96E9EF19-880C-435A-BDD5-5D183D2254CF}" dt="2025-06-13T20:52:43.087" v="495" actId="700"/>
          <ac:spMkLst>
            <pc:docMk/>
            <pc:sldMk cId="1466499971" sldId="380"/>
            <ac:spMk id="2" creationId="{E15D570F-A6FC-AF95-B4C1-A9C6B5048430}"/>
          </ac:spMkLst>
        </pc:spChg>
        <pc:spChg chg="add del mod ord">
          <ac:chgData name="Rob Gregory" userId="a7bfa114233000dd" providerId="LiveId" clId="{96E9EF19-880C-435A-BDD5-5D183D2254CF}" dt="2025-06-13T20:52:43.127" v="496" actId="27636"/>
          <ac:spMkLst>
            <pc:docMk/>
            <pc:sldMk cId="1466499971" sldId="380"/>
            <ac:spMk id="3" creationId="{C6745E6B-8F4D-FFCC-E4A9-78EDF0B58495}"/>
          </ac:spMkLst>
        </pc:spChg>
        <pc:spChg chg="add del mod ord">
          <ac:chgData name="Rob Gregory" userId="a7bfa114233000dd" providerId="LiveId" clId="{96E9EF19-880C-435A-BDD5-5D183D2254CF}" dt="2025-06-13T20:43:19.586" v="385" actId="700"/>
          <ac:spMkLst>
            <pc:docMk/>
            <pc:sldMk cId="1466499971" sldId="380"/>
            <ac:spMk id="4" creationId="{25369FA7-EE73-D96C-8F51-CB1207001CC5}"/>
          </ac:spMkLst>
        </pc:spChg>
        <pc:spChg chg="add del mod ord">
          <ac:chgData name="Rob Gregory" userId="a7bfa114233000dd" providerId="LiveId" clId="{96E9EF19-880C-435A-BDD5-5D183D2254CF}" dt="2025-06-13T20:43:19.586" v="385" actId="700"/>
          <ac:spMkLst>
            <pc:docMk/>
            <pc:sldMk cId="1466499971" sldId="380"/>
            <ac:spMk id="5" creationId="{C80A8CD8-4799-57CA-2BAC-B4AF5FA8BF0D}"/>
          </ac:spMkLst>
        </pc:spChg>
        <pc:spChg chg="add del mod ord">
          <ac:chgData name="Rob Gregory" userId="a7bfa114233000dd" providerId="LiveId" clId="{96E9EF19-880C-435A-BDD5-5D183D2254CF}" dt="2025-06-13T20:43:19.586" v="385" actId="700"/>
          <ac:spMkLst>
            <pc:docMk/>
            <pc:sldMk cId="1466499971" sldId="380"/>
            <ac:spMk id="6" creationId="{8D2D7BE7-F25B-1D6D-F422-301F9853B791}"/>
          </ac:spMkLst>
        </pc:spChg>
        <pc:spChg chg="add mod ord">
          <ac:chgData name="Rob Gregory" userId="a7bfa114233000dd" providerId="LiveId" clId="{96E9EF19-880C-435A-BDD5-5D183D2254CF}" dt="2025-06-13T20:52:48.789" v="497" actId="14100"/>
          <ac:spMkLst>
            <pc:docMk/>
            <pc:sldMk cId="1466499971" sldId="380"/>
            <ac:spMk id="7" creationId="{C972D227-A998-B2A5-2DF4-BEB48F27261B}"/>
          </ac:spMkLst>
        </pc:spChg>
        <pc:spChg chg="add del mod ord">
          <ac:chgData name="Rob Gregory" userId="a7bfa114233000dd" providerId="LiveId" clId="{96E9EF19-880C-435A-BDD5-5D183D2254CF}" dt="2025-06-13T20:52:37.971" v="494" actId="700"/>
          <ac:spMkLst>
            <pc:docMk/>
            <pc:sldMk cId="1466499971" sldId="380"/>
            <ac:spMk id="8" creationId="{6E8FB6EA-DC04-CB10-F2C6-8346EC456493}"/>
          </ac:spMkLst>
        </pc:spChg>
        <pc:spChg chg="add del mod ord">
          <ac:chgData name="Rob Gregory" userId="a7bfa114233000dd" providerId="LiveId" clId="{96E9EF19-880C-435A-BDD5-5D183D2254CF}" dt="2025-06-13T20:52:43.087" v="495" actId="700"/>
          <ac:spMkLst>
            <pc:docMk/>
            <pc:sldMk cId="1466499971" sldId="380"/>
            <ac:spMk id="9" creationId="{50C50691-3739-5C9D-D5C1-63C08C174C9F}"/>
          </ac:spMkLst>
        </pc:spChg>
      </pc:sldChg>
      <pc:sldChg chg="addSp delSp modSp add mod modClrScheme chgLayout">
        <pc:chgData name="Rob Gregory" userId="a7bfa114233000dd" providerId="LiveId" clId="{96E9EF19-880C-435A-BDD5-5D183D2254CF}" dt="2025-06-13T20:52:28.201" v="493" actId="14100"/>
        <pc:sldMkLst>
          <pc:docMk/>
          <pc:sldMk cId="1548129420" sldId="381"/>
        </pc:sldMkLst>
        <pc:spChg chg="mod ord">
          <ac:chgData name="Rob Gregory" userId="a7bfa114233000dd" providerId="LiveId" clId="{96E9EF19-880C-435A-BDD5-5D183D2254CF}" dt="2025-06-13T20:52:18.769" v="491" actId="700"/>
          <ac:spMkLst>
            <pc:docMk/>
            <pc:sldMk cId="1548129420" sldId="381"/>
            <ac:spMk id="2" creationId="{E9DC3CA3-9959-CA45-A320-EF20EC05D5B7}"/>
          </ac:spMkLst>
        </pc:spChg>
        <pc:spChg chg="mod ord">
          <ac:chgData name="Rob Gregory" userId="a7bfa114233000dd" providerId="LiveId" clId="{96E9EF19-880C-435A-BDD5-5D183D2254CF}" dt="2025-06-13T20:52:18.814" v="492" actId="27636"/>
          <ac:spMkLst>
            <pc:docMk/>
            <pc:sldMk cId="1548129420" sldId="381"/>
            <ac:spMk id="3" creationId="{20CAC25A-1FE3-6FED-ADF0-8EF5C743D488}"/>
          </ac:spMkLst>
        </pc:spChg>
        <pc:spChg chg="add del mod ord">
          <ac:chgData name="Rob Gregory" userId="a7bfa114233000dd" providerId="LiveId" clId="{96E9EF19-880C-435A-BDD5-5D183D2254CF}" dt="2025-06-13T20:43:15.354" v="384"/>
          <ac:spMkLst>
            <pc:docMk/>
            <pc:sldMk cId="1548129420" sldId="381"/>
            <ac:spMk id="4" creationId="{48B75A63-4621-66CB-B2CA-71D2FF3214EB}"/>
          </ac:spMkLst>
        </pc:spChg>
        <pc:spChg chg="add del mod ord">
          <ac:chgData name="Rob Gregory" userId="a7bfa114233000dd" providerId="LiveId" clId="{96E9EF19-880C-435A-BDD5-5D183D2254CF}" dt="2025-06-13T20:43:15.354" v="384"/>
          <ac:spMkLst>
            <pc:docMk/>
            <pc:sldMk cId="1548129420" sldId="381"/>
            <ac:spMk id="5" creationId="{0E7EBC57-045D-3916-D621-245D66500AE3}"/>
          </ac:spMkLst>
        </pc:spChg>
        <pc:spChg chg="add mod ord">
          <ac:chgData name="Rob Gregory" userId="a7bfa114233000dd" providerId="LiveId" clId="{96E9EF19-880C-435A-BDD5-5D183D2254CF}" dt="2025-06-13T20:52:28.201" v="493" actId="14100"/>
          <ac:spMkLst>
            <pc:docMk/>
            <pc:sldMk cId="1548129420" sldId="381"/>
            <ac:spMk id="6" creationId="{9554DF75-E309-55E0-1EAB-8F338A77CFD7}"/>
          </ac:spMkLst>
        </pc:spChg>
        <pc:spChg chg="add del mod ord">
          <ac:chgData name="Rob Gregory" userId="a7bfa114233000dd" providerId="LiveId" clId="{96E9EF19-880C-435A-BDD5-5D183D2254CF}" dt="2025-06-13T20:52:18.769" v="491" actId="700"/>
          <ac:spMkLst>
            <pc:docMk/>
            <pc:sldMk cId="1548129420" sldId="381"/>
            <ac:spMk id="7" creationId="{12FF4677-DD90-9E84-4C8C-A0E94736D914}"/>
          </ac:spMkLst>
        </pc:spChg>
      </pc:sldChg>
      <pc:sldChg chg="modSp add del">
        <pc:chgData name="Rob Gregory" userId="a7bfa114233000dd" providerId="LiveId" clId="{96E9EF19-880C-435A-BDD5-5D183D2254CF}" dt="2025-06-13T18:48:06.347" v="185" actId="2696"/>
        <pc:sldMkLst>
          <pc:docMk/>
          <pc:sldMk cId="3250997897" sldId="381"/>
        </pc:sldMkLst>
        <pc:spChg chg="mod">
          <ac:chgData name="Rob Gregory" userId="a7bfa114233000dd" providerId="LiveId" clId="{96E9EF19-880C-435A-BDD5-5D183D2254CF}" dt="2025-06-13T18:48:06.023" v="184" actId="27636"/>
          <ac:spMkLst>
            <pc:docMk/>
            <pc:sldMk cId="3250997897" sldId="381"/>
            <ac:spMk id="2" creationId="{6F21A98E-6F2C-C7F8-FF0D-6C8CB83D1A6A}"/>
          </ac:spMkLst>
        </pc:spChg>
      </pc:sldChg>
      <pc:sldChg chg="modSp add del">
        <pc:chgData name="Rob Gregory" userId="a7bfa114233000dd" providerId="LiveId" clId="{96E9EF19-880C-435A-BDD5-5D183D2254CF}" dt="2025-06-13T18:48:32.605" v="198" actId="2696"/>
        <pc:sldMkLst>
          <pc:docMk/>
          <pc:sldMk cId="2319257634" sldId="382"/>
        </pc:sldMkLst>
        <pc:spChg chg="mod">
          <ac:chgData name="Rob Gregory" userId="a7bfa114233000dd" providerId="LiveId" clId="{96E9EF19-880C-435A-BDD5-5D183D2254CF}" dt="2025-06-13T18:48:32.168" v="197" actId="27636"/>
          <ac:spMkLst>
            <pc:docMk/>
            <pc:sldMk cId="2319257634" sldId="382"/>
            <ac:spMk id="2" creationId="{B2E37189-6237-6021-E702-913D4436AE8B}"/>
          </ac:spMkLst>
        </pc:spChg>
      </pc:sldChg>
      <pc:sldChg chg="addSp delSp modSp add mod modClrScheme chgLayout">
        <pc:chgData name="Rob Gregory" userId="a7bfa114233000dd" providerId="LiveId" clId="{96E9EF19-880C-435A-BDD5-5D183D2254CF}" dt="2025-06-13T21:21:12.698" v="2021" actId="14100"/>
        <pc:sldMkLst>
          <pc:docMk/>
          <pc:sldMk cId="3929103413" sldId="382"/>
        </pc:sldMkLst>
        <pc:spChg chg="mod ord">
          <ac:chgData name="Rob Gregory" userId="a7bfa114233000dd" providerId="LiveId" clId="{96E9EF19-880C-435A-BDD5-5D183D2254CF}" dt="2025-06-13T20:53:02.600" v="500" actId="700"/>
          <ac:spMkLst>
            <pc:docMk/>
            <pc:sldMk cId="3929103413" sldId="382"/>
            <ac:spMk id="2" creationId="{EF062C56-070C-2493-8DFA-A3546F29FC62}"/>
          </ac:spMkLst>
        </pc:spChg>
        <pc:spChg chg="mod ord">
          <ac:chgData name="Rob Gregory" userId="a7bfa114233000dd" providerId="LiveId" clId="{96E9EF19-880C-435A-BDD5-5D183D2254CF}" dt="2025-06-13T21:05:04.508" v="1149" actId="20577"/>
          <ac:spMkLst>
            <pc:docMk/>
            <pc:sldMk cId="3929103413" sldId="382"/>
            <ac:spMk id="3" creationId="{8F79AF4E-96B6-49B3-4EF6-B18E97ACB583}"/>
          </ac:spMkLst>
        </pc:spChg>
        <pc:spChg chg="add mod ord">
          <ac:chgData name="Rob Gregory" userId="a7bfa114233000dd" providerId="LiveId" clId="{96E9EF19-880C-435A-BDD5-5D183D2254CF}" dt="2025-06-13T21:21:12.698" v="2021" actId="14100"/>
          <ac:spMkLst>
            <pc:docMk/>
            <pc:sldMk cId="3929103413" sldId="382"/>
            <ac:spMk id="4" creationId="{D3B0AE12-34F5-D4B9-6482-4B6C5B43A2E4}"/>
          </ac:spMkLst>
        </pc:spChg>
        <pc:spChg chg="add del mod ord">
          <ac:chgData name="Rob Gregory" userId="a7bfa114233000dd" providerId="LiveId" clId="{96E9EF19-880C-435A-BDD5-5D183D2254CF}" dt="2025-06-13T20:52:56.293" v="498" actId="700"/>
          <ac:spMkLst>
            <pc:docMk/>
            <pc:sldMk cId="3929103413" sldId="382"/>
            <ac:spMk id="5" creationId="{61C32481-3694-1135-0C68-E1586FE40806}"/>
          </ac:spMkLst>
        </pc:spChg>
        <pc:spChg chg="add mod ord">
          <ac:chgData name="Rob Gregory" userId="a7bfa114233000dd" providerId="LiveId" clId="{96E9EF19-880C-435A-BDD5-5D183D2254CF}" dt="2025-06-13T21:21:09.818" v="2020" actId="14100"/>
          <ac:spMkLst>
            <pc:docMk/>
            <pc:sldMk cId="3929103413" sldId="382"/>
            <ac:spMk id="6" creationId="{E89E4D33-A530-15AF-D919-9FA09BD27A7A}"/>
          </ac:spMkLst>
        </pc:spChg>
      </pc:sldChg>
      <pc:sldChg chg="modSp add mod">
        <pc:chgData name="Rob Gregory" userId="a7bfa114233000dd" providerId="LiveId" clId="{96E9EF19-880C-435A-BDD5-5D183D2254CF}" dt="2025-06-13T21:30:20.761" v="2712" actId="20577"/>
        <pc:sldMkLst>
          <pc:docMk/>
          <pc:sldMk cId="2438894427" sldId="383"/>
        </pc:sldMkLst>
        <pc:spChg chg="mod">
          <ac:chgData name="Rob Gregory" userId="a7bfa114233000dd" providerId="LiveId" clId="{96E9EF19-880C-435A-BDD5-5D183D2254CF}" dt="2025-06-13T18:49:27.036" v="219" actId="6549"/>
          <ac:spMkLst>
            <pc:docMk/>
            <pc:sldMk cId="2438894427" sldId="383"/>
            <ac:spMk id="2" creationId="{09F7A9A3-9985-75DE-5FAD-67038AB8E4B9}"/>
          </ac:spMkLst>
        </pc:spChg>
        <pc:spChg chg="mod">
          <ac:chgData name="Rob Gregory" userId="a7bfa114233000dd" providerId="LiveId" clId="{96E9EF19-880C-435A-BDD5-5D183D2254CF}" dt="2025-06-13T21:30:20.761" v="2712" actId="20577"/>
          <ac:spMkLst>
            <pc:docMk/>
            <pc:sldMk cId="2438894427" sldId="383"/>
            <ac:spMk id="3" creationId="{7AC2354B-E928-60AD-4F8E-9314AFE62471}"/>
          </ac:spMkLst>
        </pc:spChg>
      </pc:sldChg>
      <pc:sldChg chg="modSp add del">
        <pc:chgData name="Rob Gregory" userId="a7bfa114233000dd" providerId="LiveId" clId="{96E9EF19-880C-435A-BDD5-5D183D2254CF}" dt="2025-06-13T18:48:59.448" v="210" actId="2696"/>
        <pc:sldMkLst>
          <pc:docMk/>
          <pc:sldMk cId="4148933198" sldId="383"/>
        </pc:sldMkLst>
        <pc:spChg chg="mod">
          <ac:chgData name="Rob Gregory" userId="a7bfa114233000dd" providerId="LiveId" clId="{96E9EF19-880C-435A-BDD5-5D183D2254CF}" dt="2025-06-13T18:48:59.295" v="209" actId="27636"/>
          <ac:spMkLst>
            <pc:docMk/>
            <pc:sldMk cId="4148933198" sldId="383"/>
            <ac:spMk id="2" creationId="{DAF6363B-1A86-C3A9-F61F-51B9DAF3B752}"/>
          </ac:spMkLst>
        </pc:spChg>
      </pc:sldChg>
      <pc:sldChg chg="modSp add del">
        <pc:chgData name="Rob Gregory" userId="a7bfa114233000dd" providerId="LiveId" clId="{96E9EF19-880C-435A-BDD5-5D183D2254CF}" dt="2025-06-13T21:24:10.574" v="2027" actId="47"/>
        <pc:sldMkLst>
          <pc:docMk/>
          <pc:sldMk cId="3459144058" sldId="384"/>
        </pc:sldMkLst>
        <pc:spChg chg="mod">
          <ac:chgData name="Rob Gregory" userId="a7bfa114233000dd" providerId="LiveId" clId="{96E9EF19-880C-435A-BDD5-5D183D2254CF}" dt="2025-06-13T18:50:26.753" v="255" actId="6549"/>
          <ac:spMkLst>
            <pc:docMk/>
            <pc:sldMk cId="3459144058" sldId="384"/>
            <ac:spMk id="2" creationId="{5E3A8D70-97D8-556B-4E34-D993BABEC5D9}"/>
          </ac:spMkLst>
        </pc:spChg>
        <pc:spChg chg="mod">
          <ac:chgData name="Rob Gregory" userId="a7bfa114233000dd" providerId="LiveId" clId="{96E9EF19-880C-435A-BDD5-5D183D2254CF}" dt="2025-06-13T20:44:09.433" v="397" actId="27636"/>
          <ac:spMkLst>
            <pc:docMk/>
            <pc:sldMk cId="3459144058" sldId="384"/>
            <ac:spMk id="3" creationId="{DE9AF3CE-3027-020A-BDA3-038AD51FE570}"/>
          </ac:spMkLst>
        </pc:spChg>
      </pc:sldChg>
      <pc:sldChg chg="modSp add del">
        <pc:chgData name="Rob Gregory" userId="a7bfa114233000dd" providerId="LiveId" clId="{96E9EF19-880C-435A-BDD5-5D183D2254CF}" dt="2025-06-13T18:49:27.732" v="223" actId="2696"/>
        <pc:sldMkLst>
          <pc:docMk/>
          <pc:sldMk cId="3852465244" sldId="384"/>
        </pc:sldMkLst>
        <pc:spChg chg="mod">
          <ac:chgData name="Rob Gregory" userId="a7bfa114233000dd" providerId="LiveId" clId="{96E9EF19-880C-435A-BDD5-5D183D2254CF}" dt="2025-06-13T18:49:27.489" v="222" actId="27636"/>
          <ac:spMkLst>
            <pc:docMk/>
            <pc:sldMk cId="3852465244" sldId="384"/>
            <ac:spMk id="2" creationId="{7504509E-ECAA-A884-9DB0-618101E82200}"/>
          </ac:spMkLst>
        </pc:spChg>
      </pc:sldChg>
      <pc:sldChg chg="modSp add del">
        <pc:chgData name="Rob Gregory" userId="a7bfa114233000dd" providerId="LiveId" clId="{96E9EF19-880C-435A-BDD5-5D183D2254CF}" dt="2025-06-13T18:50:27.294" v="258" actId="2696"/>
        <pc:sldMkLst>
          <pc:docMk/>
          <pc:sldMk cId="454885202" sldId="385"/>
        </pc:sldMkLst>
        <pc:spChg chg="mod">
          <ac:chgData name="Rob Gregory" userId="a7bfa114233000dd" providerId="LiveId" clId="{96E9EF19-880C-435A-BDD5-5D183D2254CF}" dt="2025-06-13T18:50:27.131" v="257" actId="27636"/>
          <ac:spMkLst>
            <pc:docMk/>
            <pc:sldMk cId="454885202" sldId="385"/>
            <ac:spMk id="2" creationId="{6C006FF9-1464-8BDA-8EA3-989848D276B6}"/>
          </ac:spMkLst>
        </pc:spChg>
      </pc:sldChg>
      <pc:sldChg chg="modSp add del">
        <pc:chgData name="Rob Gregory" userId="a7bfa114233000dd" providerId="LiveId" clId="{96E9EF19-880C-435A-BDD5-5D183D2254CF}" dt="2025-06-13T20:44:55.959" v="402" actId="2696"/>
        <pc:sldMkLst>
          <pc:docMk/>
          <pc:sldMk cId="2646004409" sldId="385"/>
        </pc:sldMkLst>
        <pc:spChg chg="mod">
          <ac:chgData name="Rob Gregory" userId="a7bfa114233000dd" providerId="LiveId" clId="{96E9EF19-880C-435A-BDD5-5D183D2254CF}" dt="2025-06-13T20:44:54.687" v="401"/>
          <ac:spMkLst>
            <pc:docMk/>
            <pc:sldMk cId="2646004409" sldId="385"/>
            <ac:spMk id="2" creationId="{2B0A3BF0-9DFE-6570-C007-5248B7121208}"/>
          </ac:spMkLst>
        </pc:spChg>
      </pc:sldChg>
      <pc:sldChg chg="modSp add del">
        <pc:chgData name="Rob Gregory" userId="a7bfa114233000dd" providerId="LiveId" clId="{96E9EF19-880C-435A-BDD5-5D183D2254CF}" dt="2025-06-13T20:38:58.946" v="321" actId="2696"/>
        <pc:sldMkLst>
          <pc:docMk/>
          <pc:sldMk cId="2826642077" sldId="385"/>
        </pc:sldMkLst>
        <pc:spChg chg="mod">
          <ac:chgData name="Rob Gregory" userId="a7bfa114233000dd" providerId="LiveId" clId="{96E9EF19-880C-435A-BDD5-5D183D2254CF}" dt="2025-06-13T20:38:57.754" v="320"/>
          <ac:spMkLst>
            <pc:docMk/>
            <pc:sldMk cId="2826642077" sldId="385"/>
            <ac:spMk id="2" creationId="{3909B8BD-8901-BA30-5C2F-27911753F500}"/>
          </ac:spMkLst>
        </pc:spChg>
        <pc:spChg chg="mod">
          <ac:chgData name="Rob Gregory" userId="a7bfa114233000dd" providerId="LiveId" clId="{96E9EF19-880C-435A-BDD5-5D183D2254CF}" dt="2025-06-13T20:38:57.754" v="320"/>
          <ac:spMkLst>
            <pc:docMk/>
            <pc:sldMk cId="2826642077" sldId="385"/>
            <ac:spMk id="3" creationId="{C2B0C252-3432-A363-762D-5CB4E4CCC81E}"/>
          </ac:spMkLst>
        </pc:spChg>
      </pc:sldChg>
      <pc:sldChg chg="add">
        <pc:chgData name="Rob Gregory" userId="a7bfa114233000dd" providerId="LiveId" clId="{96E9EF19-880C-435A-BDD5-5D183D2254CF}" dt="2025-06-13T21:24:00.429" v="2026"/>
        <pc:sldMkLst>
          <pc:docMk/>
          <pc:sldMk cId="2971818409" sldId="385"/>
        </pc:sldMkLst>
      </pc:sldChg>
      <pc:sldMasterChg chg="addSldLayout modSldLayout">
        <pc:chgData name="Rob Gregory" userId="a7bfa114233000dd" providerId="LiveId" clId="{96E9EF19-880C-435A-BDD5-5D183D2254CF}" dt="2025-06-13T20:54:25.687" v="511" actId="242"/>
        <pc:sldMasterMkLst>
          <pc:docMk/>
          <pc:sldMasterMk cId="3541105871" sldId="2147483648"/>
        </pc:sldMasterMkLst>
        <pc:sldLayoutChg chg="addSp delSp modSp mod">
          <pc:chgData name="Rob Gregory" userId="a7bfa114233000dd" providerId="LiveId" clId="{96E9EF19-880C-435A-BDD5-5D183D2254CF}" dt="2025-06-13T20:54:25.687" v="511" actId="242"/>
          <pc:sldLayoutMkLst>
            <pc:docMk/>
            <pc:sldMasterMk cId="3541105871" sldId="2147483648"/>
            <pc:sldLayoutMk cId="1209070578" sldId="2147483652"/>
          </pc:sldLayoutMkLst>
          <pc:spChg chg="mod">
            <ac:chgData name="Rob Gregory" userId="a7bfa114233000dd" providerId="LiveId" clId="{96E9EF19-880C-435A-BDD5-5D183D2254CF}" dt="2025-06-13T20:54:25.687" v="511" actId="242"/>
            <ac:spMkLst>
              <pc:docMk/>
              <pc:sldMasterMk cId="3541105871" sldId="2147483648"/>
              <pc:sldLayoutMk cId="1209070578" sldId="2147483652"/>
              <ac:spMk id="3" creationId="{CB081685-A9F2-EC50-73B3-3D1692870A2A}"/>
            </ac:spMkLst>
          </pc:spChg>
          <pc:spChg chg="mod">
            <ac:chgData name="Rob Gregory" userId="a7bfa114233000dd" providerId="LiveId" clId="{96E9EF19-880C-435A-BDD5-5D183D2254CF}" dt="2025-06-13T20:48:22.223" v="458" actId="207"/>
            <ac:spMkLst>
              <pc:docMk/>
              <pc:sldMasterMk cId="3541105871" sldId="2147483648"/>
              <pc:sldLayoutMk cId="1209070578" sldId="2147483652"/>
              <ac:spMk id="4" creationId="{3E6BC1E9-6DEB-5942-C730-16FC622C287A}"/>
            </ac:spMkLst>
          </pc:spChg>
          <pc:spChg chg="add del">
            <ac:chgData name="Rob Gregory" userId="a7bfa114233000dd" providerId="LiveId" clId="{96E9EF19-880C-435A-BDD5-5D183D2254CF}" dt="2025-06-13T18:53:32.953" v="286" actId="11529"/>
            <ac:spMkLst>
              <pc:docMk/>
              <pc:sldMasterMk cId="3541105871" sldId="2147483648"/>
              <pc:sldLayoutMk cId="1209070578" sldId="2147483652"/>
              <ac:spMk id="10" creationId="{36C1140F-0CF8-BA08-C79F-1A7081D9A86B}"/>
            </ac:spMkLst>
          </pc:spChg>
          <pc:spChg chg="add mod">
            <ac:chgData name="Rob Gregory" userId="a7bfa114233000dd" providerId="LiveId" clId="{96E9EF19-880C-435A-BDD5-5D183D2254CF}" dt="2025-06-13T20:48:43.788" v="460" actId="207"/>
            <ac:spMkLst>
              <pc:docMk/>
              <pc:sldMasterMk cId="3541105871" sldId="2147483648"/>
              <pc:sldLayoutMk cId="1209070578" sldId="2147483652"/>
              <ac:spMk id="11" creationId="{0BFF631E-8AA6-9A25-F7E9-72A44BEB009C}"/>
            </ac:spMkLst>
          </pc:spChg>
        </pc:sldLayoutChg>
        <pc:sldLayoutChg chg="add mod modTransition">
          <pc:chgData name="Rob Gregory" userId="a7bfa114233000dd" providerId="LiveId" clId="{96E9EF19-880C-435A-BDD5-5D183D2254CF}" dt="2025-06-13T18:52:41.054" v="282" actId="2890"/>
          <pc:sldLayoutMkLst>
            <pc:docMk/>
            <pc:sldMasterMk cId="3541105871" sldId="2147483648"/>
            <pc:sldLayoutMk cId="3055807189" sldId="2147483657"/>
          </pc:sldLayoutMkLst>
        </pc:sldLayoutChg>
        <pc:sldLayoutChg chg="delSp modSp add mod modTransition">
          <pc:chgData name="Rob Gregory" userId="a7bfa114233000dd" providerId="LiveId" clId="{96E9EF19-880C-435A-BDD5-5D183D2254CF}" dt="2025-06-13T20:49:20.723" v="465" actId="255"/>
          <pc:sldLayoutMkLst>
            <pc:docMk/>
            <pc:sldMasterMk cId="3541105871" sldId="2147483648"/>
            <pc:sldLayoutMk cId="3513132934" sldId="2147483658"/>
          </pc:sldLayoutMkLst>
          <pc:spChg chg="mod">
            <ac:chgData name="Rob Gregory" userId="a7bfa114233000dd" providerId="LiveId" clId="{96E9EF19-880C-435A-BDD5-5D183D2254CF}" dt="2025-06-13T20:48:57.459" v="461" actId="207"/>
            <ac:spMkLst>
              <pc:docMk/>
              <pc:sldMasterMk cId="3541105871" sldId="2147483648"/>
              <pc:sldLayoutMk cId="3513132934" sldId="2147483658"/>
              <ac:spMk id="3" creationId="{CB081685-A9F2-EC50-73B3-3D1692870A2A}"/>
            </ac:spMkLst>
          </pc:spChg>
          <pc:spChg chg="mod">
            <ac:chgData name="Rob Gregory" userId="a7bfa114233000dd" providerId="LiveId" clId="{96E9EF19-880C-435A-BDD5-5D183D2254CF}" dt="2025-06-13T20:49:20.723" v="465" actId="255"/>
            <ac:spMkLst>
              <pc:docMk/>
              <pc:sldMasterMk cId="3541105871" sldId="2147483648"/>
              <pc:sldLayoutMk cId="3513132934" sldId="2147483658"/>
              <ac:spMk id="4" creationId="{3E6BC1E9-6DEB-5942-C730-16FC622C287A}"/>
            </ac:spMkLst>
          </pc:spChg>
          <pc:spChg chg="del">
            <ac:chgData name="Rob Gregory" userId="a7bfa114233000dd" providerId="LiveId" clId="{96E9EF19-880C-435A-BDD5-5D183D2254CF}" dt="2025-06-13T20:46:59.115" v="418" actId="478"/>
            <ac:spMkLst>
              <pc:docMk/>
              <pc:sldMasterMk cId="3541105871" sldId="2147483648"/>
              <pc:sldLayoutMk cId="3513132934" sldId="2147483658"/>
              <ac:spMk id="11" creationId="{0BFF631E-8AA6-9A25-F7E9-72A44BEB009C}"/>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32F538-2706-098B-0995-EC30187F35FB}"/>
              </a:ext>
            </a:extLst>
          </p:cNvPr>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4783422-1AA9-8FC6-9470-8540C449983E}"/>
              </a:ext>
            </a:extLst>
          </p:cNvPr>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fld id="{F520D349-AC11-47EC-B0C8-B1BBDBBA0FDF}" type="datetimeFigureOut">
              <a:rPr lang="en-US" smtClean="0"/>
              <a:t>6/13/2025</a:t>
            </a:fld>
            <a:endParaRPr lang="en-US"/>
          </a:p>
        </p:txBody>
      </p:sp>
      <p:sp>
        <p:nvSpPr>
          <p:cNvPr id="4" name="Footer Placeholder 3">
            <a:extLst>
              <a:ext uri="{FF2B5EF4-FFF2-40B4-BE49-F238E27FC236}">
                <a16:creationId xmlns:a16="http://schemas.microsoft.com/office/drawing/2014/main" id="{A1FF2044-B3C9-0923-98E2-1A5081D7ABB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9CA86-C536-2080-1775-B488CBC6915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5CF51CA-4625-4F08-8F7F-42079E69F69D}" type="slidenum">
              <a:rPr lang="en-US" smtClean="0"/>
              <a:t>‹#›</a:t>
            </a:fld>
            <a:endParaRPr lang="en-US"/>
          </a:p>
        </p:txBody>
      </p:sp>
    </p:spTree>
    <p:extLst>
      <p:ext uri="{BB962C8B-B14F-4D97-AF65-F5344CB8AC3E}">
        <p14:creationId xmlns:p14="http://schemas.microsoft.com/office/powerpoint/2010/main" val="3239938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05D953D0-1DE4-42A6-835D-413C8F35DB81}" type="datetimeFigureOut">
              <a:rPr lang="en-US" smtClean="0"/>
              <a:t>6/13/2025</a:t>
            </a:fld>
            <a:endParaRPr lang="en-US"/>
          </a:p>
        </p:txBody>
      </p:sp>
      <p:sp>
        <p:nvSpPr>
          <p:cNvPr id="4" name="Slide Image Placeholder 3"/>
          <p:cNvSpPr>
            <a:spLocks noGrp="1" noRot="1" noChangeAspect="1"/>
          </p:cNvSpPr>
          <p:nvPr>
            <p:ph type="sldImg" idx="2"/>
          </p:nvPr>
        </p:nvSpPr>
        <p:spPr>
          <a:xfrm>
            <a:off x="63500" y="452438"/>
            <a:ext cx="6883400" cy="38719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221541" y="4473891"/>
            <a:ext cx="6567319" cy="4206772"/>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4FDBA8-A7E3-4982-A179-175B4399413D}" type="slidenum">
              <a:rPr lang="en-US" smtClean="0"/>
              <a:t>‹#›</a:t>
            </a:fld>
            <a:endParaRPr lang="en-US"/>
          </a:p>
        </p:txBody>
      </p:sp>
    </p:spTree>
    <p:extLst>
      <p:ext uri="{BB962C8B-B14F-4D97-AF65-F5344CB8AC3E}">
        <p14:creationId xmlns:p14="http://schemas.microsoft.com/office/powerpoint/2010/main" val="272804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FDBA8-A7E3-4982-A179-175B4399413D}" type="slidenum">
              <a:rPr lang="en-US" smtClean="0"/>
              <a:t>1</a:t>
            </a:fld>
            <a:endParaRPr lang="en-US"/>
          </a:p>
        </p:txBody>
      </p:sp>
    </p:spTree>
    <p:extLst>
      <p:ext uri="{BB962C8B-B14F-4D97-AF65-F5344CB8AC3E}">
        <p14:creationId xmlns:p14="http://schemas.microsoft.com/office/powerpoint/2010/main" val="3454542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F45A-C9F2-A90D-9B87-8EAEB896C9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0939D8-D798-9653-2FB0-D20F4BD09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DFF47-4673-2A20-7751-06B5B0975896}"/>
              </a:ext>
            </a:extLst>
          </p:cNvPr>
          <p:cNvSpPr>
            <a:spLocks noGrp="1"/>
          </p:cNvSpPr>
          <p:nvPr>
            <p:ph type="dt" sz="half" idx="10"/>
          </p:nvPr>
        </p:nvSpPr>
        <p:spPr/>
        <p:txBody>
          <a:bodyPr/>
          <a:lstStyle/>
          <a:p>
            <a:fld id="{74D920FD-4E0E-42F6-8BB3-B2D147DF5F9E}" type="datetimeFigureOut">
              <a:rPr lang="en-US" smtClean="0"/>
              <a:t>6/13/2025</a:t>
            </a:fld>
            <a:endParaRPr lang="en-US"/>
          </a:p>
        </p:txBody>
      </p:sp>
      <p:sp>
        <p:nvSpPr>
          <p:cNvPr id="5" name="Footer Placeholder 4">
            <a:extLst>
              <a:ext uri="{FF2B5EF4-FFF2-40B4-BE49-F238E27FC236}">
                <a16:creationId xmlns:a16="http://schemas.microsoft.com/office/drawing/2014/main" id="{5ACC0CF6-0966-FADC-F5B7-4148D92FC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025D3-38E5-E3EC-98EA-2A90C99774A6}"/>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9" name="Arrow: Bent-Up 8">
            <a:extLst>
              <a:ext uri="{FF2B5EF4-FFF2-40B4-BE49-F238E27FC236}">
                <a16:creationId xmlns:a16="http://schemas.microsoft.com/office/drawing/2014/main" id="{F665A157-42CA-745F-C728-1143D8049C99}"/>
              </a:ext>
            </a:extLst>
          </p:cNvPr>
          <p:cNvSpPr/>
          <p:nvPr userDrawn="1"/>
        </p:nvSpPr>
        <p:spPr>
          <a:xfrm flipH="1">
            <a:off x="838200" y="4404889"/>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rick church with a steeple&#10;&#10;Description automatically generated">
            <a:extLst>
              <a:ext uri="{FF2B5EF4-FFF2-40B4-BE49-F238E27FC236}">
                <a16:creationId xmlns:a16="http://schemas.microsoft.com/office/drawing/2014/main" id="{DCC5F6BF-6423-0BA3-DC62-F78AA860AD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223" y="3884720"/>
            <a:ext cx="1187917" cy="1783618"/>
          </a:xfrm>
          <a:prstGeom prst="rect">
            <a:avLst/>
          </a:prstGeom>
        </p:spPr>
      </p:pic>
    </p:spTree>
    <p:extLst>
      <p:ext uri="{BB962C8B-B14F-4D97-AF65-F5344CB8AC3E}">
        <p14:creationId xmlns:p14="http://schemas.microsoft.com/office/powerpoint/2010/main" val="165185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6E3D-3BA1-B0FA-DB50-B4E5A6506CAD}"/>
              </a:ext>
            </a:extLst>
          </p:cNvPr>
          <p:cNvSpPr>
            <a:spLocks noGrp="1"/>
          </p:cNvSpPr>
          <p:nvPr>
            <p:ph type="title"/>
          </p:nvPr>
        </p:nvSpPr>
        <p:spPr>
          <a:xfrm>
            <a:off x="1482570" y="374851"/>
            <a:ext cx="9871229"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4FA326-7A4F-B39D-01C0-3A634C2791F8}"/>
              </a:ext>
            </a:extLst>
          </p:cNvPr>
          <p:cNvSpPr>
            <a:spLocks noGrp="1"/>
          </p:cNvSpPr>
          <p:nvPr>
            <p:ph idx="1"/>
          </p:nvPr>
        </p:nvSpPr>
        <p:spPr>
          <a:xfrm>
            <a:off x="838200" y="2044169"/>
            <a:ext cx="10515600" cy="421296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E4A13C-08B9-3624-58E3-0D871EDC3316}"/>
              </a:ext>
            </a:extLst>
          </p:cNvPr>
          <p:cNvSpPr>
            <a:spLocks noGrp="1"/>
          </p:cNvSpPr>
          <p:nvPr>
            <p:ph type="dt" sz="half" idx="10"/>
          </p:nvPr>
        </p:nvSpPr>
        <p:spPr/>
        <p:txBody>
          <a:bodyPr/>
          <a:lstStyle/>
          <a:p>
            <a:fld id="{74D920FD-4E0E-42F6-8BB3-B2D147DF5F9E}" type="datetimeFigureOut">
              <a:rPr lang="en-US" smtClean="0"/>
              <a:t>6/13/2025</a:t>
            </a:fld>
            <a:endParaRPr lang="en-US"/>
          </a:p>
        </p:txBody>
      </p:sp>
      <p:sp>
        <p:nvSpPr>
          <p:cNvPr id="5" name="Footer Placeholder 4">
            <a:extLst>
              <a:ext uri="{FF2B5EF4-FFF2-40B4-BE49-F238E27FC236}">
                <a16:creationId xmlns:a16="http://schemas.microsoft.com/office/drawing/2014/main" id="{26268F82-9FAC-1B39-D2F6-3D4D4C1FF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EA2FF-4E84-267F-AFF3-8272B475E099}"/>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4" name="Arrow: Bent-Up 13">
            <a:extLst>
              <a:ext uri="{FF2B5EF4-FFF2-40B4-BE49-F238E27FC236}">
                <a16:creationId xmlns:a16="http://schemas.microsoft.com/office/drawing/2014/main" id="{7B22637C-45D0-80F6-6E59-149DEE823C1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2731451A-2EAC-1315-DC03-4DD9377A32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2389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16AE-8008-8246-E41F-B392BF799FB2}"/>
              </a:ext>
            </a:extLst>
          </p:cNvPr>
          <p:cNvSpPr>
            <a:spLocks noGrp="1"/>
          </p:cNvSpPr>
          <p:nvPr>
            <p:ph type="title"/>
          </p:nvPr>
        </p:nvSpPr>
        <p:spPr>
          <a:xfrm>
            <a:off x="1426464" y="365125"/>
            <a:ext cx="9927336"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081685-A9F2-EC50-73B3-3D1692870A2A}"/>
              </a:ext>
            </a:extLst>
          </p:cNvPr>
          <p:cNvSpPr>
            <a:spLocks noGrp="1"/>
          </p:cNvSpPr>
          <p:nvPr>
            <p:ph sz="half" idx="1"/>
          </p:nvPr>
        </p:nvSpPr>
        <p:spPr>
          <a:xfrm>
            <a:off x="838199" y="1904205"/>
            <a:ext cx="10942504" cy="785305"/>
          </a:xfrm>
          <a:solidFill>
            <a:schemeClr val="tx2">
              <a:lumMod val="10000"/>
              <a:lumOff val="90000"/>
            </a:schemeClr>
          </a:solidFill>
        </p:spPr>
        <p:txBody>
          <a:bodyPr anchor="ctr">
            <a:noAutofit/>
          </a:bodyPr>
          <a:lstStyle>
            <a:lvl1pPr marL="0" indent="0">
              <a:buNone/>
              <a:defRPr sz="2000"/>
            </a:lvl1pPr>
            <a:lvl2pPr marL="685800" indent="-228600">
              <a:buFont typeface="Wingdings" panose="05000000000000000000" pitchFamily="2" charset="2"/>
              <a:buChar char="v"/>
              <a:defRPr sz="2000"/>
            </a:lvl2pPr>
            <a:lvl3pPr marL="1143000" indent="-228600">
              <a:buFont typeface="Wingdings" panose="05000000000000000000" pitchFamily="2" charset="2"/>
              <a:buChar char="v"/>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3E6BC1E9-6DEB-5942-C730-16FC622C287A}"/>
              </a:ext>
            </a:extLst>
          </p:cNvPr>
          <p:cNvSpPr>
            <a:spLocks noGrp="1"/>
          </p:cNvSpPr>
          <p:nvPr>
            <p:ph sz="half" idx="2"/>
          </p:nvPr>
        </p:nvSpPr>
        <p:spPr>
          <a:xfrm>
            <a:off x="838198" y="2829210"/>
            <a:ext cx="10942504" cy="1563580"/>
          </a:xfrm>
          <a:solidFill>
            <a:schemeClr val="accent6">
              <a:lumMod val="20000"/>
              <a:lumOff val="80000"/>
            </a:schemeClr>
          </a:solidFill>
        </p:spPr>
        <p:txBody>
          <a:bodyPr>
            <a:no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a:extLst>
              <a:ext uri="{FF2B5EF4-FFF2-40B4-BE49-F238E27FC236}">
                <a16:creationId xmlns:a16="http://schemas.microsoft.com/office/drawing/2014/main" id="{A183E4FE-EBC2-D42B-0EAC-B059E7B96067}"/>
              </a:ext>
            </a:extLst>
          </p:cNvPr>
          <p:cNvSpPr>
            <a:spLocks noGrp="1"/>
          </p:cNvSpPr>
          <p:nvPr>
            <p:ph type="dt" sz="half" idx="10"/>
          </p:nvPr>
        </p:nvSpPr>
        <p:spPr/>
        <p:txBody>
          <a:bodyPr/>
          <a:lstStyle/>
          <a:p>
            <a:fld id="{74D920FD-4E0E-42F6-8BB3-B2D147DF5F9E}" type="datetimeFigureOut">
              <a:rPr lang="en-US" smtClean="0"/>
              <a:t>6/13/2025</a:t>
            </a:fld>
            <a:endParaRPr lang="en-US"/>
          </a:p>
        </p:txBody>
      </p:sp>
      <p:sp>
        <p:nvSpPr>
          <p:cNvPr id="6" name="Footer Placeholder 5">
            <a:extLst>
              <a:ext uri="{FF2B5EF4-FFF2-40B4-BE49-F238E27FC236}">
                <a16:creationId xmlns:a16="http://schemas.microsoft.com/office/drawing/2014/main" id="{EB9D6C49-1627-A3B4-E9B8-07D69AA27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67703-79A9-09D2-B48F-9D5C6860E57A}"/>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8" name="Arrow: Bent-Up 7">
            <a:extLst>
              <a:ext uri="{FF2B5EF4-FFF2-40B4-BE49-F238E27FC236}">
                <a16:creationId xmlns:a16="http://schemas.microsoft.com/office/drawing/2014/main" id="{75E99419-E092-D0DC-9980-398D7AB2C0C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rick church with a steeple&#10;&#10;Description automatically generated">
            <a:extLst>
              <a:ext uri="{FF2B5EF4-FFF2-40B4-BE49-F238E27FC236}">
                <a16:creationId xmlns:a16="http://schemas.microsoft.com/office/drawing/2014/main" id="{11E3ABFB-2311-D6CB-5482-B0138E31C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
        <p:nvSpPr>
          <p:cNvPr id="11" name="Content Placeholder 10">
            <a:extLst>
              <a:ext uri="{FF2B5EF4-FFF2-40B4-BE49-F238E27FC236}">
                <a16:creationId xmlns:a16="http://schemas.microsoft.com/office/drawing/2014/main" id="{0BFF631E-8AA6-9A25-F7E9-72A44BEB009C}"/>
              </a:ext>
            </a:extLst>
          </p:cNvPr>
          <p:cNvSpPr>
            <a:spLocks noGrp="1"/>
          </p:cNvSpPr>
          <p:nvPr>
            <p:ph sz="quarter" idx="13"/>
          </p:nvPr>
        </p:nvSpPr>
        <p:spPr>
          <a:xfrm>
            <a:off x="838198" y="4558784"/>
            <a:ext cx="10942503" cy="1431925"/>
          </a:xfrm>
          <a:solidFill>
            <a:schemeClr val="tx2">
              <a:lumMod val="90000"/>
              <a:lumOff val="10000"/>
            </a:schemeClr>
          </a:solidFill>
        </p:spPr>
        <p:txBody>
          <a:bodyPr>
            <a:no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0907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16AE-8008-8246-E41F-B392BF799FB2}"/>
              </a:ext>
            </a:extLst>
          </p:cNvPr>
          <p:cNvSpPr>
            <a:spLocks noGrp="1"/>
          </p:cNvSpPr>
          <p:nvPr>
            <p:ph type="title"/>
          </p:nvPr>
        </p:nvSpPr>
        <p:spPr>
          <a:xfrm>
            <a:off x="1426464" y="365125"/>
            <a:ext cx="9927336"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081685-A9F2-EC50-73B3-3D1692870A2A}"/>
              </a:ext>
            </a:extLst>
          </p:cNvPr>
          <p:cNvSpPr>
            <a:spLocks noGrp="1"/>
          </p:cNvSpPr>
          <p:nvPr>
            <p:ph sz="half" idx="1"/>
          </p:nvPr>
        </p:nvSpPr>
        <p:spPr>
          <a:xfrm>
            <a:off x="838199" y="1904205"/>
            <a:ext cx="10942504" cy="1948704"/>
          </a:xfrm>
          <a:solidFill>
            <a:schemeClr val="accent6">
              <a:lumMod val="20000"/>
              <a:lumOff val="80000"/>
            </a:schemeClr>
          </a:solidFill>
        </p:spPr>
        <p:txBody>
          <a:bodyPr>
            <a:noAutofit/>
          </a:bodyPr>
          <a:lstStyle>
            <a:lvl1pPr marL="0" indent="0">
              <a:buNone/>
              <a:defRPr sz="2000"/>
            </a:lvl1pPr>
            <a:lvl2pPr marL="685800" indent="-228600">
              <a:buFont typeface="Wingdings" panose="05000000000000000000" pitchFamily="2" charset="2"/>
              <a:buChar char="v"/>
              <a:defRPr sz="2000"/>
            </a:lvl2pPr>
            <a:lvl3pPr marL="1143000" indent="-228600">
              <a:buFont typeface="Wingdings" panose="05000000000000000000" pitchFamily="2" charset="2"/>
              <a:buChar char="v"/>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3E6BC1E9-6DEB-5942-C730-16FC622C287A}"/>
              </a:ext>
            </a:extLst>
          </p:cNvPr>
          <p:cNvSpPr>
            <a:spLocks noGrp="1"/>
          </p:cNvSpPr>
          <p:nvPr>
            <p:ph sz="half" idx="2"/>
          </p:nvPr>
        </p:nvSpPr>
        <p:spPr>
          <a:xfrm>
            <a:off x="838199" y="4083728"/>
            <a:ext cx="10942504" cy="1740023"/>
          </a:xfrm>
          <a:solidFill>
            <a:schemeClr val="tx2">
              <a:lumMod val="90000"/>
              <a:lumOff val="10000"/>
            </a:schemeClr>
          </a:solidFill>
        </p:spPr>
        <p:txBody>
          <a:bodyPr>
            <a:noAutofit/>
          </a:bodyPr>
          <a:lstStyle>
            <a:lvl1pPr>
              <a:defRPr lang="en-US" sz="2000" dirty="0">
                <a:solidFill>
                  <a:schemeClr val="bg1"/>
                </a:solidFill>
              </a:defRPr>
            </a:lvl1pPr>
            <a:lvl2pPr>
              <a:defRPr lang="en-US" sz="2000" dirty="0">
                <a:solidFill>
                  <a:schemeClr val="bg1"/>
                </a:solidFill>
              </a:defRPr>
            </a:lvl2pPr>
            <a:lvl3pPr>
              <a:defRPr lang="en-US" sz="2000" dirty="0">
                <a:solidFill>
                  <a:schemeClr val="bg1"/>
                </a:solidFill>
              </a:defRPr>
            </a:lvl3pPr>
            <a:lvl4pPr>
              <a:defRPr lang="en-US" sz="2000" dirty="0">
                <a:solidFill>
                  <a:schemeClr val="bg1"/>
                </a:solidFill>
              </a:defRPr>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a:extLst>
              <a:ext uri="{FF2B5EF4-FFF2-40B4-BE49-F238E27FC236}">
                <a16:creationId xmlns:a16="http://schemas.microsoft.com/office/drawing/2014/main" id="{A183E4FE-EBC2-D42B-0EAC-B059E7B96067}"/>
              </a:ext>
            </a:extLst>
          </p:cNvPr>
          <p:cNvSpPr>
            <a:spLocks noGrp="1"/>
          </p:cNvSpPr>
          <p:nvPr>
            <p:ph type="dt" sz="half" idx="10"/>
          </p:nvPr>
        </p:nvSpPr>
        <p:spPr/>
        <p:txBody>
          <a:bodyPr/>
          <a:lstStyle/>
          <a:p>
            <a:fld id="{74D920FD-4E0E-42F6-8BB3-B2D147DF5F9E}" type="datetimeFigureOut">
              <a:rPr lang="en-US" smtClean="0"/>
              <a:t>6/13/2025</a:t>
            </a:fld>
            <a:endParaRPr lang="en-US"/>
          </a:p>
        </p:txBody>
      </p:sp>
      <p:sp>
        <p:nvSpPr>
          <p:cNvPr id="6" name="Footer Placeholder 5">
            <a:extLst>
              <a:ext uri="{FF2B5EF4-FFF2-40B4-BE49-F238E27FC236}">
                <a16:creationId xmlns:a16="http://schemas.microsoft.com/office/drawing/2014/main" id="{EB9D6C49-1627-A3B4-E9B8-07D69AA27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67703-79A9-09D2-B48F-9D5C6860E57A}"/>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8" name="Arrow: Bent-Up 7">
            <a:extLst>
              <a:ext uri="{FF2B5EF4-FFF2-40B4-BE49-F238E27FC236}">
                <a16:creationId xmlns:a16="http://schemas.microsoft.com/office/drawing/2014/main" id="{75E99419-E092-D0DC-9980-398D7AB2C0C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rick church with a steeple&#10;&#10;Description automatically generated">
            <a:extLst>
              <a:ext uri="{FF2B5EF4-FFF2-40B4-BE49-F238E27FC236}">
                <a16:creationId xmlns:a16="http://schemas.microsoft.com/office/drawing/2014/main" id="{11E3ABFB-2311-D6CB-5482-B0138E31C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51313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16AE-8008-8246-E41F-B392BF799FB2}"/>
              </a:ext>
            </a:extLst>
          </p:cNvPr>
          <p:cNvSpPr>
            <a:spLocks noGrp="1"/>
          </p:cNvSpPr>
          <p:nvPr>
            <p:ph type="title"/>
          </p:nvPr>
        </p:nvSpPr>
        <p:spPr>
          <a:xfrm>
            <a:off x="1426464" y="365125"/>
            <a:ext cx="9927336"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081685-A9F2-EC50-73B3-3D1692870A2A}"/>
              </a:ext>
            </a:extLst>
          </p:cNvPr>
          <p:cNvSpPr>
            <a:spLocks noGrp="1"/>
          </p:cNvSpPr>
          <p:nvPr>
            <p:ph sz="half" idx="1"/>
          </p:nvPr>
        </p:nvSpPr>
        <p:spPr>
          <a:xfrm>
            <a:off x="838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6BC1E9-6DEB-5942-C730-16FC622C287A}"/>
              </a:ext>
            </a:extLst>
          </p:cNvPr>
          <p:cNvSpPr>
            <a:spLocks noGrp="1"/>
          </p:cNvSpPr>
          <p:nvPr>
            <p:ph sz="half" idx="2"/>
          </p:nvPr>
        </p:nvSpPr>
        <p:spPr>
          <a:xfrm>
            <a:off x="6172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83E4FE-EBC2-D42B-0EAC-B059E7B96067}"/>
              </a:ext>
            </a:extLst>
          </p:cNvPr>
          <p:cNvSpPr>
            <a:spLocks noGrp="1"/>
          </p:cNvSpPr>
          <p:nvPr>
            <p:ph type="dt" sz="half" idx="10"/>
          </p:nvPr>
        </p:nvSpPr>
        <p:spPr/>
        <p:txBody>
          <a:bodyPr/>
          <a:lstStyle/>
          <a:p>
            <a:fld id="{74D920FD-4E0E-42F6-8BB3-B2D147DF5F9E}" type="datetimeFigureOut">
              <a:rPr lang="en-US" smtClean="0"/>
              <a:t>6/13/2025</a:t>
            </a:fld>
            <a:endParaRPr lang="en-US"/>
          </a:p>
        </p:txBody>
      </p:sp>
      <p:sp>
        <p:nvSpPr>
          <p:cNvPr id="6" name="Footer Placeholder 5">
            <a:extLst>
              <a:ext uri="{FF2B5EF4-FFF2-40B4-BE49-F238E27FC236}">
                <a16:creationId xmlns:a16="http://schemas.microsoft.com/office/drawing/2014/main" id="{EB9D6C49-1627-A3B4-E9B8-07D69AA27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67703-79A9-09D2-B48F-9D5C6860E57A}"/>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8" name="Arrow: Bent-Up 7">
            <a:extLst>
              <a:ext uri="{FF2B5EF4-FFF2-40B4-BE49-F238E27FC236}">
                <a16:creationId xmlns:a16="http://schemas.microsoft.com/office/drawing/2014/main" id="{75E99419-E092-D0DC-9980-398D7AB2C0C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rick church with a steeple&#10;&#10;Description automatically generated">
            <a:extLst>
              <a:ext uri="{FF2B5EF4-FFF2-40B4-BE49-F238E27FC236}">
                <a16:creationId xmlns:a16="http://schemas.microsoft.com/office/drawing/2014/main" id="{11E3ABFB-2311-D6CB-5482-B0138E31C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05580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AFAA-DB50-9ED8-6ED3-8BDADCE6A460}"/>
              </a:ext>
            </a:extLst>
          </p:cNvPr>
          <p:cNvSpPr>
            <a:spLocks noGrp="1"/>
          </p:cNvSpPr>
          <p:nvPr>
            <p:ph type="title"/>
          </p:nvPr>
        </p:nvSpPr>
        <p:spPr>
          <a:xfrm>
            <a:off x="1414272" y="365126"/>
            <a:ext cx="9941116" cy="114915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8A5EA58-8611-23A7-6817-B9C04A42CBB1}"/>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A9E248F-B051-01A9-A6A6-D3B543799E7D}"/>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E4DF5D1-4080-CC47-8D5B-7FD40D52BCB6}"/>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AAD6E2-7648-A499-8DCA-E93D9C892AE5}"/>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60EA603-8A6A-3598-2DC7-FA21A1769CEF}"/>
              </a:ext>
            </a:extLst>
          </p:cNvPr>
          <p:cNvSpPr>
            <a:spLocks noGrp="1"/>
          </p:cNvSpPr>
          <p:nvPr>
            <p:ph type="dt" sz="half" idx="10"/>
          </p:nvPr>
        </p:nvSpPr>
        <p:spPr/>
        <p:txBody>
          <a:bodyPr/>
          <a:lstStyle/>
          <a:p>
            <a:fld id="{74D920FD-4E0E-42F6-8BB3-B2D147DF5F9E}" type="datetimeFigureOut">
              <a:rPr lang="en-US" smtClean="0"/>
              <a:t>6/13/2025</a:t>
            </a:fld>
            <a:endParaRPr lang="en-US"/>
          </a:p>
        </p:txBody>
      </p:sp>
      <p:sp>
        <p:nvSpPr>
          <p:cNvPr id="8" name="Footer Placeholder 7">
            <a:extLst>
              <a:ext uri="{FF2B5EF4-FFF2-40B4-BE49-F238E27FC236}">
                <a16:creationId xmlns:a16="http://schemas.microsoft.com/office/drawing/2014/main" id="{150970F8-67F2-9EC2-753F-07B6956868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58E9EE-3051-2CB8-BDFF-1A8C3A3729B1}"/>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0" name="Arrow: Bent-Up 9">
            <a:extLst>
              <a:ext uri="{FF2B5EF4-FFF2-40B4-BE49-F238E27FC236}">
                <a16:creationId xmlns:a16="http://schemas.microsoft.com/office/drawing/2014/main" id="{1FD314C3-97B1-08A0-88AC-AE33762606CA}"/>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rick church with a steeple&#10;&#10;Description automatically generated">
            <a:extLst>
              <a:ext uri="{FF2B5EF4-FFF2-40B4-BE49-F238E27FC236}">
                <a16:creationId xmlns:a16="http://schemas.microsoft.com/office/drawing/2014/main" id="{CA0F596F-2F7E-7FAB-B1EF-8BFA34BE5A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982230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5186-65F3-B0AE-0191-799CAB8BDCA9}"/>
              </a:ext>
            </a:extLst>
          </p:cNvPr>
          <p:cNvSpPr>
            <a:spLocks noGrp="1"/>
          </p:cNvSpPr>
          <p:nvPr>
            <p:ph type="title"/>
          </p:nvPr>
        </p:nvSpPr>
        <p:spPr>
          <a:xfrm>
            <a:off x="1414272" y="365125"/>
            <a:ext cx="9939528" cy="1149149"/>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0E164F6F-296A-090A-F7D2-D234D6B6363F}"/>
              </a:ext>
            </a:extLst>
          </p:cNvPr>
          <p:cNvSpPr>
            <a:spLocks noGrp="1"/>
          </p:cNvSpPr>
          <p:nvPr>
            <p:ph type="dt" sz="half" idx="10"/>
          </p:nvPr>
        </p:nvSpPr>
        <p:spPr/>
        <p:txBody>
          <a:bodyPr/>
          <a:lstStyle/>
          <a:p>
            <a:fld id="{74D920FD-4E0E-42F6-8BB3-B2D147DF5F9E}" type="datetimeFigureOut">
              <a:rPr lang="en-US" smtClean="0"/>
              <a:t>6/13/2025</a:t>
            </a:fld>
            <a:endParaRPr lang="en-US"/>
          </a:p>
        </p:txBody>
      </p:sp>
      <p:sp>
        <p:nvSpPr>
          <p:cNvPr id="4" name="Footer Placeholder 3">
            <a:extLst>
              <a:ext uri="{FF2B5EF4-FFF2-40B4-BE49-F238E27FC236}">
                <a16:creationId xmlns:a16="http://schemas.microsoft.com/office/drawing/2014/main" id="{52E44A96-7680-8399-68AF-5543B54F9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570B5-5EBA-B527-0399-CBB2F9AA13BF}"/>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6" name="Arrow: Bent-Up 5">
            <a:extLst>
              <a:ext uri="{FF2B5EF4-FFF2-40B4-BE49-F238E27FC236}">
                <a16:creationId xmlns:a16="http://schemas.microsoft.com/office/drawing/2014/main" id="{4DED21F7-BE04-EC94-1D2A-5D6997BCBC05}"/>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1001B87F-A0FE-EB03-CD66-6881BE90C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70920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E164F6F-296A-090A-F7D2-D234D6B6363F}"/>
              </a:ext>
            </a:extLst>
          </p:cNvPr>
          <p:cNvSpPr>
            <a:spLocks noGrp="1"/>
          </p:cNvSpPr>
          <p:nvPr>
            <p:ph type="dt" sz="half" idx="10"/>
          </p:nvPr>
        </p:nvSpPr>
        <p:spPr/>
        <p:txBody>
          <a:bodyPr/>
          <a:lstStyle/>
          <a:p>
            <a:fld id="{74D920FD-4E0E-42F6-8BB3-B2D147DF5F9E}" type="datetimeFigureOut">
              <a:rPr lang="en-US" smtClean="0"/>
              <a:t>6/13/2025</a:t>
            </a:fld>
            <a:endParaRPr lang="en-US"/>
          </a:p>
        </p:txBody>
      </p:sp>
      <p:sp>
        <p:nvSpPr>
          <p:cNvPr id="4" name="Footer Placeholder 3">
            <a:extLst>
              <a:ext uri="{FF2B5EF4-FFF2-40B4-BE49-F238E27FC236}">
                <a16:creationId xmlns:a16="http://schemas.microsoft.com/office/drawing/2014/main" id="{52E44A96-7680-8399-68AF-5543B54F9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570B5-5EBA-B527-0399-CBB2F9AA13BF}"/>
              </a:ext>
            </a:extLst>
          </p:cNvPr>
          <p:cNvSpPr>
            <a:spLocks noGrp="1"/>
          </p:cNvSpPr>
          <p:nvPr>
            <p:ph type="sldNum" sz="quarter" idx="12"/>
          </p:nvPr>
        </p:nvSpPr>
        <p:spPr/>
        <p:txBody>
          <a:bodyPr/>
          <a:lstStyle/>
          <a:p>
            <a:fld id="{4ECEB8D6-48C8-4C40-8824-BF50E6840D2A}" type="slidenum">
              <a:rPr lang="en-US" smtClean="0"/>
              <a:t>‹#›</a:t>
            </a:fld>
            <a:endParaRPr lang="en-US"/>
          </a:p>
        </p:txBody>
      </p:sp>
      <p:pic>
        <p:nvPicPr>
          <p:cNvPr id="7" name="Picture 6" descr="A brick church with a steeple&#10;&#10;Description automatically generated">
            <a:extLst>
              <a:ext uri="{FF2B5EF4-FFF2-40B4-BE49-F238E27FC236}">
                <a16:creationId xmlns:a16="http://schemas.microsoft.com/office/drawing/2014/main" id="{1001B87F-A0FE-EB03-CD66-6881BE90C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123" y="0"/>
            <a:ext cx="1187917" cy="1783618"/>
          </a:xfrm>
          <a:prstGeom prst="rect">
            <a:avLst/>
          </a:prstGeom>
        </p:spPr>
      </p:pic>
      <p:sp>
        <p:nvSpPr>
          <p:cNvPr id="8" name="Rectangle 7">
            <a:extLst>
              <a:ext uri="{FF2B5EF4-FFF2-40B4-BE49-F238E27FC236}">
                <a16:creationId xmlns:a16="http://schemas.microsoft.com/office/drawing/2014/main" id="{C3C350BE-5F89-A76C-80B8-47BDCCA783ED}"/>
              </a:ext>
            </a:extLst>
          </p:cNvPr>
          <p:cNvSpPr/>
          <p:nvPr userDrawn="1"/>
        </p:nvSpPr>
        <p:spPr>
          <a:xfrm>
            <a:off x="636104" y="1783618"/>
            <a:ext cx="202096" cy="4497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221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37950-7376-5897-B022-8DC55EC03DD3}"/>
              </a:ext>
            </a:extLst>
          </p:cNvPr>
          <p:cNvSpPr>
            <a:spLocks noGrp="1"/>
          </p:cNvSpPr>
          <p:nvPr>
            <p:ph type="dt" sz="half" idx="10"/>
          </p:nvPr>
        </p:nvSpPr>
        <p:spPr/>
        <p:txBody>
          <a:bodyPr/>
          <a:lstStyle/>
          <a:p>
            <a:fld id="{74D920FD-4E0E-42F6-8BB3-B2D147DF5F9E}" type="datetimeFigureOut">
              <a:rPr lang="en-US" smtClean="0"/>
              <a:t>6/13/2025</a:t>
            </a:fld>
            <a:endParaRPr lang="en-US"/>
          </a:p>
        </p:txBody>
      </p:sp>
      <p:sp>
        <p:nvSpPr>
          <p:cNvPr id="3" name="Footer Placeholder 2">
            <a:extLst>
              <a:ext uri="{FF2B5EF4-FFF2-40B4-BE49-F238E27FC236}">
                <a16:creationId xmlns:a16="http://schemas.microsoft.com/office/drawing/2014/main" id="{E196F59F-CC7A-F573-22FA-055DC052D4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0A3572-BD4F-6543-91B5-DC8552EB772D}"/>
              </a:ext>
            </a:extLst>
          </p:cNvPr>
          <p:cNvSpPr>
            <a:spLocks noGrp="1"/>
          </p:cNvSpPr>
          <p:nvPr>
            <p:ph type="sldNum" sz="quarter" idx="12"/>
          </p:nvPr>
        </p:nvSpPr>
        <p:spPr/>
        <p:txBody>
          <a:bodyPr/>
          <a:lstStyle/>
          <a:p>
            <a:fld id="{4ECEB8D6-48C8-4C40-8824-BF50E6840D2A}" type="slidenum">
              <a:rPr lang="en-US" smtClean="0"/>
              <a:t>‹#›</a:t>
            </a:fld>
            <a:endParaRPr lang="en-US"/>
          </a:p>
        </p:txBody>
      </p:sp>
    </p:spTree>
    <p:extLst>
      <p:ext uri="{BB962C8B-B14F-4D97-AF65-F5344CB8AC3E}">
        <p14:creationId xmlns:p14="http://schemas.microsoft.com/office/powerpoint/2010/main" val="2164455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FDBB24-878D-C30B-455B-422FE64B4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B0D512-E3A8-6239-FFF6-8E8E04A4E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AA27080-60CA-8573-806F-6B040CEDC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D920FD-4E0E-42F6-8BB3-B2D147DF5F9E}" type="datetimeFigureOut">
              <a:rPr lang="en-US" smtClean="0"/>
              <a:t>6/13/2025</a:t>
            </a:fld>
            <a:endParaRPr lang="en-US"/>
          </a:p>
        </p:txBody>
      </p:sp>
      <p:sp>
        <p:nvSpPr>
          <p:cNvPr id="5" name="Footer Placeholder 4">
            <a:extLst>
              <a:ext uri="{FF2B5EF4-FFF2-40B4-BE49-F238E27FC236}">
                <a16:creationId xmlns:a16="http://schemas.microsoft.com/office/drawing/2014/main" id="{86098132-08FB-265A-8E8D-C7FA8FA57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085F4E-6DA7-3F8A-958F-00FD83935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CEB8D6-48C8-4C40-8824-BF50E6840D2A}" type="slidenum">
              <a:rPr lang="en-US" smtClean="0"/>
              <a:t>‹#›</a:t>
            </a:fld>
            <a:endParaRPr lang="en-US"/>
          </a:p>
        </p:txBody>
      </p:sp>
    </p:spTree>
    <p:extLst>
      <p:ext uri="{BB962C8B-B14F-4D97-AF65-F5344CB8AC3E}">
        <p14:creationId xmlns:p14="http://schemas.microsoft.com/office/powerpoint/2010/main" val="3541105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8" r:id="rId4"/>
    <p:sldLayoutId id="2147483657" r:id="rId5"/>
    <p:sldLayoutId id="2147483653" r:id="rId6"/>
    <p:sldLayoutId id="2147483654" r:id="rId7"/>
    <p:sldLayoutId id="2147483656" r:id="rId8"/>
    <p:sldLayoutId id="214748365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122363"/>
            <a:ext cx="11349990" cy="1986597"/>
          </a:xfrm>
        </p:spPr>
        <p:txBody>
          <a:bodyPr>
            <a:normAutofit/>
          </a:bodyPr>
          <a:lstStyle/>
          <a:p>
            <a:r>
              <a:rPr lang="en-US" dirty="0"/>
              <a:t>Let This Mind Be in You</a:t>
            </a:r>
          </a:p>
        </p:txBody>
      </p:sp>
      <p:sp>
        <p:nvSpPr>
          <p:cNvPr id="3" name="Content Placeholder 2"/>
          <p:cNvSpPr>
            <a:spLocks noGrp="1"/>
          </p:cNvSpPr>
          <p:nvPr>
            <p:ph type="subTitle" idx="1"/>
          </p:nvPr>
        </p:nvSpPr>
        <p:spPr>
          <a:xfrm>
            <a:off x="1524000" y="3602038"/>
            <a:ext cx="9144000" cy="1655762"/>
          </a:xfrm>
        </p:spPr>
        <p:txBody>
          <a:bodyPr/>
          <a:lstStyle/>
          <a:p>
            <a:r>
              <a:rPr lang="en-US" dirty="0"/>
              <a:t>A Study on John Owen’s Book ‘Spiritual-Mindedness’</a:t>
            </a:r>
          </a:p>
          <a:p>
            <a:r>
              <a:rPr lang="en-US" dirty="0"/>
              <a:t>Lesson 13 (Chapters 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9 </a:t>
            </a:r>
            <a:r>
              <a:rPr dirty="0"/>
              <a:t>Memory Verse</a:t>
            </a:r>
          </a:p>
        </p:txBody>
      </p:sp>
      <p:sp>
        <p:nvSpPr>
          <p:cNvPr id="3" name="Content Placeholder 2"/>
          <p:cNvSpPr>
            <a:spLocks noGrp="1"/>
          </p:cNvSpPr>
          <p:nvPr>
            <p:ph idx="1"/>
          </p:nvPr>
        </p:nvSpPr>
        <p:spPr/>
        <p:txBody>
          <a:bodyPr>
            <a:normAutofit fontScale="92500" lnSpcReduction="20000"/>
          </a:bodyPr>
          <a:lstStyle/>
          <a:p>
            <a:pPr marL="0" indent="0">
              <a:buNone/>
            </a:pPr>
            <a:r>
              <a:rPr lang="en-US" sz="3600" dirty="0">
                <a:solidFill>
                  <a:srgbClr val="FF0000"/>
                </a:solidFill>
              </a:rPr>
              <a:t>Natural Depravity, Spiritual Renewal and Sanctification of the Heart</a:t>
            </a:r>
          </a:p>
          <a:p>
            <a:pPr marL="0" indent="0">
              <a:buNone/>
            </a:pPr>
            <a:endParaRPr lang="en-US" sz="3600" dirty="0">
              <a:solidFill>
                <a:srgbClr val="FF0000"/>
              </a:solidFill>
            </a:endParaRPr>
          </a:p>
          <a:p>
            <a:pPr marL="0" indent="0">
              <a:buNone/>
            </a:pPr>
            <a:r>
              <a:rPr sz="3600" dirty="0"/>
              <a:t>Ezekiel 36:26-27 (NKJV)</a:t>
            </a:r>
          </a:p>
          <a:p>
            <a:pPr marL="0" indent="0">
              <a:buNone/>
            </a:pPr>
            <a:endParaRPr sz="3600" dirty="0"/>
          </a:p>
          <a:p>
            <a:pPr marL="0" indent="0">
              <a:buNone/>
            </a:pPr>
            <a:r>
              <a:rPr sz="3600" dirty="0"/>
              <a:t>“I will give you a new heart and put a new spirit within you… I will put My Spirit within you and cause you to walk in My statutes, and you will keep My judgments and do them.”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515BA-DBEA-0F8D-AE1F-05515FBD85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19375F-775D-E783-2CBD-76CB822322FB}"/>
              </a:ext>
            </a:extLst>
          </p:cNvPr>
          <p:cNvSpPr>
            <a:spLocks noGrp="1"/>
          </p:cNvSpPr>
          <p:nvPr>
            <p:ph type="title"/>
          </p:nvPr>
        </p:nvSpPr>
        <p:spPr/>
        <p:txBody>
          <a:bodyPr/>
          <a:lstStyle/>
          <a:p>
            <a:r>
              <a:rPr lang="en-US" dirty="0"/>
              <a:t>Lesson 10 </a:t>
            </a:r>
            <a:r>
              <a:rPr dirty="0"/>
              <a:t>Memory Verse</a:t>
            </a:r>
          </a:p>
        </p:txBody>
      </p:sp>
      <p:sp>
        <p:nvSpPr>
          <p:cNvPr id="3" name="Content Placeholder 2">
            <a:extLst>
              <a:ext uri="{FF2B5EF4-FFF2-40B4-BE49-F238E27FC236}">
                <a16:creationId xmlns:a16="http://schemas.microsoft.com/office/drawing/2014/main" id="{DB037CC9-D476-5662-D4E7-90860F088202}"/>
              </a:ext>
            </a:extLst>
          </p:cNvPr>
          <p:cNvSpPr>
            <a:spLocks noGrp="1"/>
          </p:cNvSpPr>
          <p:nvPr>
            <p:ph idx="1"/>
          </p:nvPr>
        </p:nvSpPr>
        <p:spPr/>
        <p:txBody>
          <a:bodyPr>
            <a:normAutofit/>
          </a:bodyPr>
          <a:lstStyle/>
          <a:p>
            <a:pPr marL="0" indent="0">
              <a:buNone/>
            </a:pPr>
            <a:r>
              <a:rPr lang="en-US" sz="3600" dirty="0">
                <a:solidFill>
                  <a:srgbClr val="FF0000"/>
                </a:solidFill>
              </a:rPr>
              <a:t>Responses to Worship: Unregenerate vs Believer</a:t>
            </a:r>
          </a:p>
          <a:p>
            <a:pPr marL="0" indent="0">
              <a:buNone/>
            </a:pPr>
            <a:endParaRPr lang="en-US" sz="3600" dirty="0">
              <a:solidFill>
                <a:srgbClr val="FF0000"/>
              </a:solidFill>
            </a:endParaRPr>
          </a:p>
          <a:p>
            <a:pPr marL="0" indent="0">
              <a:buNone/>
            </a:pPr>
            <a:r>
              <a:rPr lang="en-US" sz="3600" dirty="0"/>
              <a:t>Psalm 27:4</a:t>
            </a:r>
          </a:p>
          <a:p>
            <a:pPr marL="0" indent="0">
              <a:buNone/>
            </a:pPr>
            <a:r>
              <a:rPr lang="en-US" sz="3600" dirty="0"/>
              <a:t>“One thing I have desired of the Lord, that will I seek: That I may dwell in the house of the Lord all the days of my life, to behold the beauty of the Lord, and to inquire in His temple.”</a:t>
            </a:r>
          </a:p>
        </p:txBody>
      </p:sp>
    </p:spTree>
    <p:extLst>
      <p:ext uri="{BB962C8B-B14F-4D97-AF65-F5344CB8AC3E}">
        <p14:creationId xmlns:p14="http://schemas.microsoft.com/office/powerpoint/2010/main" val="730986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29472-F94E-CEE6-A381-B1792A17C5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26A0D-B3A6-C821-9C4E-447F30C2B621}"/>
              </a:ext>
            </a:extLst>
          </p:cNvPr>
          <p:cNvSpPr>
            <a:spLocks noGrp="1"/>
          </p:cNvSpPr>
          <p:nvPr>
            <p:ph type="title"/>
          </p:nvPr>
        </p:nvSpPr>
        <p:spPr/>
        <p:txBody>
          <a:bodyPr/>
          <a:lstStyle/>
          <a:p>
            <a:r>
              <a:rPr lang="en-US" dirty="0"/>
              <a:t>Lesson 11 </a:t>
            </a:r>
            <a:r>
              <a:rPr dirty="0"/>
              <a:t>Memory Verse</a:t>
            </a:r>
          </a:p>
        </p:txBody>
      </p:sp>
      <p:sp>
        <p:nvSpPr>
          <p:cNvPr id="3" name="Content Placeholder 2">
            <a:extLst>
              <a:ext uri="{FF2B5EF4-FFF2-40B4-BE49-F238E27FC236}">
                <a16:creationId xmlns:a16="http://schemas.microsoft.com/office/drawing/2014/main" id="{A073E284-FCE7-096D-22A1-3CE3681039EC}"/>
              </a:ext>
            </a:extLst>
          </p:cNvPr>
          <p:cNvSpPr>
            <a:spLocks noGrp="1"/>
          </p:cNvSpPr>
          <p:nvPr>
            <p:ph idx="1"/>
          </p:nvPr>
        </p:nvSpPr>
        <p:spPr/>
        <p:txBody>
          <a:bodyPr>
            <a:normAutofit/>
          </a:bodyPr>
          <a:lstStyle/>
          <a:p>
            <a:pPr marL="0" indent="0">
              <a:buNone/>
            </a:pPr>
            <a:r>
              <a:rPr lang="en-US" sz="3600" dirty="0">
                <a:solidFill>
                  <a:srgbClr val="FF0000"/>
                </a:solidFill>
              </a:rPr>
              <a:t>The Renewed Soul Transformed into the Image of the Heavenly</a:t>
            </a:r>
          </a:p>
          <a:p>
            <a:pPr marL="0" indent="0">
              <a:buNone/>
            </a:pPr>
            <a:endParaRPr lang="en-US" sz="3600" dirty="0">
              <a:solidFill>
                <a:srgbClr val="FF0000"/>
              </a:solidFill>
            </a:endParaRPr>
          </a:p>
          <a:p>
            <a:pPr marL="0" indent="0">
              <a:buNone/>
            </a:pPr>
            <a:r>
              <a:rPr lang="en-US" sz="3600" dirty="0"/>
              <a:t>Philippians 2:5</a:t>
            </a:r>
          </a:p>
          <a:p>
            <a:pPr marL="0" indent="0">
              <a:buNone/>
            </a:pPr>
            <a:r>
              <a:rPr lang="en-US" sz="3600" dirty="0"/>
              <a:t>“Let this mind be in you which was also in Christ Jesus.”</a:t>
            </a:r>
          </a:p>
        </p:txBody>
      </p:sp>
    </p:spTree>
    <p:extLst>
      <p:ext uri="{BB962C8B-B14F-4D97-AF65-F5344CB8AC3E}">
        <p14:creationId xmlns:p14="http://schemas.microsoft.com/office/powerpoint/2010/main" val="4066286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80859-1D3F-C559-D8E7-C4C3B8E22A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FA4753-DC23-3781-C4A3-C35F0ED065B0}"/>
              </a:ext>
            </a:extLst>
          </p:cNvPr>
          <p:cNvSpPr>
            <a:spLocks noGrp="1"/>
          </p:cNvSpPr>
          <p:nvPr>
            <p:ph type="title"/>
          </p:nvPr>
        </p:nvSpPr>
        <p:spPr/>
        <p:txBody>
          <a:bodyPr/>
          <a:lstStyle/>
          <a:p>
            <a:r>
              <a:rPr lang="en-US" dirty="0"/>
              <a:t>Lesson 12 </a:t>
            </a:r>
            <a:r>
              <a:rPr dirty="0"/>
              <a:t>Memory Verse</a:t>
            </a:r>
          </a:p>
        </p:txBody>
      </p:sp>
      <p:sp>
        <p:nvSpPr>
          <p:cNvPr id="3" name="Content Placeholder 2">
            <a:extLst>
              <a:ext uri="{FF2B5EF4-FFF2-40B4-BE49-F238E27FC236}">
                <a16:creationId xmlns:a16="http://schemas.microsoft.com/office/drawing/2014/main" id="{55F236EB-1827-3DC0-0DE0-863B01BEB6F4}"/>
              </a:ext>
            </a:extLst>
          </p:cNvPr>
          <p:cNvSpPr>
            <a:spLocks noGrp="1"/>
          </p:cNvSpPr>
          <p:nvPr>
            <p:ph idx="1"/>
          </p:nvPr>
        </p:nvSpPr>
        <p:spPr/>
        <p:txBody>
          <a:bodyPr>
            <a:normAutofit lnSpcReduction="10000"/>
          </a:bodyPr>
          <a:lstStyle/>
          <a:p>
            <a:pPr marL="0" indent="0">
              <a:buNone/>
            </a:pPr>
            <a:r>
              <a:rPr lang="en-US" sz="3600" dirty="0">
                <a:solidFill>
                  <a:srgbClr val="FF0000"/>
                </a:solidFill>
              </a:rPr>
              <a:t>The Evils of Lukewarmness</a:t>
            </a:r>
          </a:p>
          <a:p>
            <a:pPr marL="0" indent="0">
              <a:buNone/>
            </a:pPr>
            <a:endParaRPr lang="en-US" sz="3600" dirty="0">
              <a:solidFill>
                <a:srgbClr val="FF0000"/>
              </a:solidFill>
            </a:endParaRPr>
          </a:p>
          <a:p>
            <a:pPr marL="0" indent="0">
              <a:buNone/>
            </a:pPr>
            <a:r>
              <a:rPr lang="en-US" sz="3600" dirty="0"/>
              <a:t>Revelation 3:15-16</a:t>
            </a:r>
          </a:p>
          <a:p>
            <a:pPr marL="0" indent="0">
              <a:buNone/>
            </a:pPr>
            <a:r>
              <a:rPr lang="en-US" sz="3600" dirty="0"/>
              <a:t>"Nevertheless I have this against you, that you have left your first love. Remember therefore from where you have fallen; repent and do the first works, or else I will come to you quickly and remove your lampstand from its place—unless you repent."</a:t>
            </a:r>
          </a:p>
        </p:txBody>
      </p:sp>
    </p:spTree>
    <p:extLst>
      <p:ext uri="{BB962C8B-B14F-4D97-AF65-F5344CB8AC3E}">
        <p14:creationId xmlns:p14="http://schemas.microsoft.com/office/powerpoint/2010/main" val="1694337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0781C-7D19-88DD-75A5-5F67B44064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DC5225-4FDB-CC68-0917-0ED97A266CDB}"/>
              </a:ext>
            </a:extLst>
          </p:cNvPr>
          <p:cNvSpPr>
            <a:spLocks noGrp="1"/>
          </p:cNvSpPr>
          <p:nvPr>
            <p:ph type="title"/>
          </p:nvPr>
        </p:nvSpPr>
        <p:spPr/>
        <p:txBody>
          <a:bodyPr/>
          <a:lstStyle/>
          <a:p>
            <a:r>
              <a:rPr lang="en-US" dirty="0"/>
              <a:t>Lesson 13 </a:t>
            </a:r>
            <a:r>
              <a:rPr dirty="0"/>
              <a:t>Memory Verse</a:t>
            </a:r>
          </a:p>
        </p:txBody>
      </p:sp>
      <p:sp>
        <p:nvSpPr>
          <p:cNvPr id="3" name="Content Placeholder 2">
            <a:extLst>
              <a:ext uri="{FF2B5EF4-FFF2-40B4-BE49-F238E27FC236}">
                <a16:creationId xmlns:a16="http://schemas.microsoft.com/office/drawing/2014/main" id="{50EC9202-6B78-F1DF-3498-219940B96395}"/>
              </a:ext>
            </a:extLst>
          </p:cNvPr>
          <p:cNvSpPr>
            <a:spLocks noGrp="1"/>
          </p:cNvSpPr>
          <p:nvPr>
            <p:ph idx="1"/>
          </p:nvPr>
        </p:nvSpPr>
        <p:spPr/>
        <p:txBody>
          <a:bodyPr>
            <a:normAutofit/>
          </a:bodyPr>
          <a:lstStyle/>
          <a:p>
            <a:pPr marL="0" indent="0">
              <a:buNone/>
            </a:pPr>
            <a:r>
              <a:rPr lang="en-US" sz="3600" dirty="0">
                <a:solidFill>
                  <a:srgbClr val="FF0000"/>
                </a:solidFill>
              </a:rPr>
              <a:t>Let This Mind Be in You</a:t>
            </a:r>
          </a:p>
          <a:p>
            <a:pPr marL="0" indent="0">
              <a:buNone/>
            </a:pPr>
            <a:endParaRPr lang="en-US" sz="3600" dirty="0">
              <a:solidFill>
                <a:srgbClr val="FF0000"/>
              </a:solidFill>
            </a:endParaRPr>
          </a:p>
          <a:p>
            <a:pPr marL="0" indent="0">
              <a:buNone/>
            </a:pPr>
            <a:r>
              <a:rPr lang="en-US" sz="3600" dirty="0"/>
              <a:t>2 Corinthians 3:18 </a:t>
            </a:r>
            <a:br>
              <a:rPr lang="en-US" sz="3600" dirty="0"/>
            </a:br>
            <a:r>
              <a:rPr lang="en-US" sz="3600" dirty="0"/>
              <a:t>But we all, with unveiled face, beholding as in a mirror the glory of the Lord, are being transformed into the same image from glory to glory, just as by the Spirit of the Lord.</a:t>
            </a:r>
          </a:p>
        </p:txBody>
      </p:sp>
    </p:spTree>
    <p:extLst>
      <p:ext uri="{BB962C8B-B14F-4D97-AF65-F5344CB8AC3E}">
        <p14:creationId xmlns:p14="http://schemas.microsoft.com/office/powerpoint/2010/main" val="2838022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48595-8399-627D-D5F6-CC23456A974A}"/>
              </a:ext>
            </a:extLst>
          </p:cNvPr>
          <p:cNvSpPr>
            <a:spLocks noGrp="1"/>
          </p:cNvSpPr>
          <p:nvPr>
            <p:ph type="title"/>
          </p:nvPr>
        </p:nvSpPr>
        <p:spPr/>
        <p:txBody>
          <a:bodyPr>
            <a:normAutofit/>
          </a:bodyPr>
          <a:lstStyle/>
          <a:p>
            <a:r>
              <a:rPr lang="en-US" b="1" dirty="0"/>
              <a:t>CHRIST'S DELIGHT IN GOD'S WILL</a:t>
            </a:r>
            <a:endParaRPr lang="en-US" dirty="0"/>
          </a:p>
        </p:txBody>
      </p:sp>
      <p:sp>
        <p:nvSpPr>
          <p:cNvPr id="3" name="Content Placeholder 2">
            <a:extLst>
              <a:ext uri="{FF2B5EF4-FFF2-40B4-BE49-F238E27FC236}">
                <a16:creationId xmlns:a16="http://schemas.microsoft.com/office/drawing/2014/main" id="{F1D38D2E-5EA6-C366-B65F-3565D52962F1}"/>
              </a:ext>
            </a:extLst>
          </p:cNvPr>
          <p:cNvSpPr>
            <a:spLocks noGrp="1"/>
          </p:cNvSpPr>
          <p:nvPr>
            <p:ph sz="half" idx="1"/>
          </p:nvPr>
        </p:nvSpPr>
        <p:spPr/>
        <p:txBody>
          <a:bodyPr>
            <a:normAutofit/>
          </a:bodyPr>
          <a:lstStyle/>
          <a:p>
            <a:pPr lvl="0"/>
            <a:r>
              <a:rPr lang="en-US" dirty="0"/>
              <a:t>"I delight to do thy will, O my God: yea, thy law is within my heart" — Psalm 40:8</a:t>
            </a:r>
          </a:p>
        </p:txBody>
      </p:sp>
      <p:sp>
        <p:nvSpPr>
          <p:cNvPr id="4" name="Content Placeholder 3">
            <a:extLst>
              <a:ext uri="{FF2B5EF4-FFF2-40B4-BE49-F238E27FC236}">
                <a16:creationId xmlns:a16="http://schemas.microsoft.com/office/drawing/2014/main" id="{86FB60B7-F861-8F7E-930B-BDEEF318F646}"/>
              </a:ext>
            </a:extLst>
          </p:cNvPr>
          <p:cNvSpPr>
            <a:spLocks noGrp="1"/>
          </p:cNvSpPr>
          <p:nvPr>
            <p:ph sz="half" idx="2"/>
          </p:nvPr>
        </p:nvSpPr>
        <p:spPr>
          <a:xfrm>
            <a:off x="838198" y="2829210"/>
            <a:ext cx="10942504" cy="1729574"/>
          </a:xfrm>
        </p:spPr>
        <p:txBody>
          <a:bodyPr/>
          <a:lstStyle/>
          <a:p>
            <a:pPr lvl="0"/>
            <a:r>
              <a:rPr lang="en-US" b="1" dirty="0"/>
              <a:t>Owen's Teaching:</a:t>
            </a:r>
            <a:endParaRPr lang="en-US" dirty="0"/>
          </a:p>
          <a:p>
            <a:pPr lvl="1"/>
            <a:r>
              <a:rPr lang="en-US" dirty="0"/>
              <a:t>Christ delighted to do God's will—the law of God was written on His heart</a:t>
            </a:r>
          </a:p>
          <a:p>
            <a:pPr lvl="1"/>
            <a:r>
              <a:rPr lang="en-US" dirty="0"/>
              <a:t>All His thoughts and desires were kept in perfect order, ruled by God's mind and will</a:t>
            </a:r>
          </a:p>
          <a:p>
            <a:pPr lvl="1"/>
            <a:r>
              <a:rPr lang="en-US" dirty="0"/>
              <a:t>He submitted to the law in all things to work out perfect righteousness for us</a:t>
            </a:r>
          </a:p>
          <a:p>
            <a:pPr lvl="1"/>
            <a:r>
              <a:rPr lang="en-US" dirty="0"/>
              <a:t>Can this be said of us?</a:t>
            </a:r>
          </a:p>
        </p:txBody>
      </p:sp>
      <p:sp>
        <p:nvSpPr>
          <p:cNvPr id="5" name="Content Placeholder 4">
            <a:extLst>
              <a:ext uri="{FF2B5EF4-FFF2-40B4-BE49-F238E27FC236}">
                <a16:creationId xmlns:a16="http://schemas.microsoft.com/office/drawing/2014/main" id="{2B3DC300-B5D1-E477-CAE1-1713D553DA76}"/>
              </a:ext>
            </a:extLst>
          </p:cNvPr>
          <p:cNvSpPr>
            <a:spLocks noGrp="1"/>
          </p:cNvSpPr>
          <p:nvPr>
            <p:ph sz="quarter" idx="13"/>
          </p:nvPr>
        </p:nvSpPr>
        <p:spPr>
          <a:xfrm>
            <a:off x="838198" y="4698484"/>
            <a:ext cx="10942503" cy="1622306"/>
          </a:xfrm>
        </p:spPr>
        <p:txBody>
          <a:bodyPr/>
          <a:lstStyle/>
          <a:p>
            <a:pPr lvl="0"/>
            <a:r>
              <a:rPr lang="en-US" b="1" dirty="0"/>
              <a:t>Owen's Application:</a:t>
            </a:r>
            <a:endParaRPr lang="en-US" dirty="0"/>
          </a:p>
          <a:p>
            <a:pPr lvl="1"/>
            <a:r>
              <a:rPr lang="en-US" dirty="0"/>
              <a:t>If we would have the mind of Christ, we must be ruled by the law as He was</a:t>
            </a:r>
          </a:p>
          <a:p>
            <a:pPr lvl="1"/>
            <a:r>
              <a:rPr lang="en-US" dirty="0"/>
              <a:t>We cannot work out perfect righteousness, but our desires must still be ruled by God's law</a:t>
            </a:r>
          </a:p>
          <a:p>
            <a:pPr lvl="1"/>
            <a:r>
              <a:rPr lang="en-US" dirty="0"/>
              <a:t>The first rule: love God with all heart, soul, mind, and strength at ALL times</a:t>
            </a:r>
          </a:p>
        </p:txBody>
      </p:sp>
    </p:spTree>
    <p:extLst>
      <p:ext uri="{BB962C8B-B14F-4D97-AF65-F5344CB8AC3E}">
        <p14:creationId xmlns:p14="http://schemas.microsoft.com/office/powerpoint/2010/main" val="857963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19A5-53FE-6360-1F0D-B7EFAB77FAB3}"/>
              </a:ext>
            </a:extLst>
          </p:cNvPr>
          <p:cNvSpPr>
            <a:spLocks noGrp="1"/>
          </p:cNvSpPr>
          <p:nvPr>
            <p:ph type="title"/>
          </p:nvPr>
        </p:nvSpPr>
        <p:spPr/>
        <p:txBody>
          <a:bodyPr>
            <a:normAutofit/>
          </a:bodyPr>
          <a:lstStyle/>
          <a:p>
            <a:r>
              <a:rPr lang="en-US" b="1" dirty="0"/>
              <a:t>CHRIST'S PERFECT SUBMISSION</a:t>
            </a:r>
            <a:endParaRPr lang="en-US" dirty="0"/>
          </a:p>
        </p:txBody>
      </p:sp>
      <p:sp>
        <p:nvSpPr>
          <p:cNvPr id="3" name="Content Placeholder 2">
            <a:extLst>
              <a:ext uri="{FF2B5EF4-FFF2-40B4-BE49-F238E27FC236}">
                <a16:creationId xmlns:a16="http://schemas.microsoft.com/office/drawing/2014/main" id="{A6198FC1-3B5D-25DB-E202-C8422D1957B2}"/>
              </a:ext>
            </a:extLst>
          </p:cNvPr>
          <p:cNvSpPr>
            <a:spLocks noGrp="1"/>
          </p:cNvSpPr>
          <p:nvPr>
            <p:ph sz="half" idx="1"/>
          </p:nvPr>
        </p:nvSpPr>
        <p:spPr/>
        <p:txBody>
          <a:bodyPr anchor="ctr">
            <a:normAutofit/>
          </a:bodyPr>
          <a:lstStyle/>
          <a:p>
            <a:pPr lvl="0"/>
            <a:r>
              <a:rPr lang="en-US" dirty="0"/>
              <a:t>"The Son can do nothing of himself, but what he </a:t>
            </a:r>
            <a:r>
              <a:rPr lang="en-US" dirty="0" err="1"/>
              <a:t>seeth</a:t>
            </a:r>
            <a:r>
              <a:rPr lang="en-US" dirty="0"/>
              <a:t> the Father do" — John 5:19</a:t>
            </a:r>
          </a:p>
        </p:txBody>
      </p:sp>
      <p:sp>
        <p:nvSpPr>
          <p:cNvPr id="4" name="Content Placeholder 3">
            <a:extLst>
              <a:ext uri="{FF2B5EF4-FFF2-40B4-BE49-F238E27FC236}">
                <a16:creationId xmlns:a16="http://schemas.microsoft.com/office/drawing/2014/main" id="{7BEA5F0C-24CC-03B0-15D3-384362CA4E30}"/>
              </a:ext>
            </a:extLst>
          </p:cNvPr>
          <p:cNvSpPr>
            <a:spLocks noGrp="1"/>
          </p:cNvSpPr>
          <p:nvPr>
            <p:ph sz="half" idx="2"/>
          </p:nvPr>
        </p:nvSpPr>
        <p:spPr>
          <a:xfrm>
            <a:off x="838198" y="2829210"/>
            <a:ext cx="10942504" cy="1811370"/>
          </a:xfrm>
        </p:spPr>
        <p:txBody>
          <a:bodyPr/>
          <a:lstStyle/>
          <a:p>
            <a:pPr lvl="0"/>
            <a:r>
              <a:rPr lang="en-US" b="1" dirty="0"/>
              <a:t>Owen's Teaching:</a:t>
            </a:r>
            <a:endParaRPr lang="en-US" dirty="0"/>
          </a:p>
          <a:p>
            <a:pPr lvl="1"/>
            <a:r>
              <a:rPr lang="en-US" dirty="0"/>
              <a:t>All Christ's feelings, desires, and thoughts were kept in perfect order</a:t>
            </a:r>
          </a:p>
          <a:p>
            <a:pPr lvl="1"/>
            <a:r>
              <a:rPr lang="en-US" dirty="0"/>
              <a:t>They were ruled by the mind and will of God</a:t>
            </a:r>
          </a:p>
          <a:p>
            <a:pPr lvl="1"/>
            <a:r>
              <a:rPr lang="en-US" dirty="0"/>
              <a:t>Christ is our model and pattern—we should aim to be like Him in everything</a:t>
            </a:r>
          </a:p>
          <a:p>
            <a:pPr lvl="1"/>
            <a:r>
              <a:rPr lang="en-US" dirty="0"/>
              <a:t>Including our thoughts and our heart's desires</a:t>
            </a:r>
          </a:p>
        </p:txBody>
      </p:sp>
      <p:sp>
        <p:nvSpPr>
          <p:cNvPr id="5" name="Content Placeholder 4">
            <a:extLst>
              <a:ext uri="{FF2B5EF4-FFF2-40B4-BE49-F238E27FC236}">
                <a16:creationId xmlns:a16="http://schemas.microsoft.com/office/drawing/2014/main" id="{D04BBB3F-42C2-5A69-8077-656EB1D2B9FA}"/>
              </a:ext>
            </a:extLst>
          </p:cNvPr>
          <p:cNvSpPr>
            <a:spLocks noGrp="1"/>
          </p:cNvSpPr>
          <p:nvPr>
            <p:ph sz="quarter" idx="13"/>
          </p:nvPr>
        </p:nvSpPr>
        <p:spPr>
          <a:xfrm>
            <a:off x="838197" y="4741664"/>
            <a:ext cx="10942503" cy="1934091"/>
          </a:xfrm>
        </p:spPr>
        <p:txBody>
          <a:bodyPr/>
          <a:lstStyle/>
          <a:p>
            <a:pPr lvl="0"/>
            <a:r>
              <a:rPr lang="en-US" b="1" dirty="0"/>
              <a:t>Owen's Application:</a:t>
            </a:r>
            <a:endParaRPr lang="en-US" dirty="0"/>
          </a:p>
          <a:p>
            <a:pPr lvl="1"/>
            <a:r>
              <a:rPr lang="en-US" dirty="0"/>
              <a:t>When we are determined to make Christ our pattern in all things, it's clear evidence that real grace has begun in us</a:t>
            </a:r>
          </a:p>
          <a:p>
            <a:pPr lvl="1"/>
            <a:r>
              <a:rPr lang="en-US" dirty="0"/>
              <a:t>If we examine ourselves and compare our desires with Christ's, we discover whether we possess His mind</a:t>
            </a:r>
          </a:p>
          <a:p>
            <a:pPr lvl="1"/>
            <a:r>
              <a:rPr lang="en-US" dirty="0"/>
              <a:t>Look at His self-denial, His contempt of the world, His readiness for the cross</a:t>
            </a:r>
          </a:p>
        </p:txBody>
      </p:sp>
    </p:spTree>
    <p:extLst>
      <p:ext uri="{BB962C8B-B14F-4D97-AF65-F5344CB8AC3E}">
        <p14:creationId xmlns:p14="http://schemas.microsoft.com/office/powerpoint/2010/main" val="355000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F2DE-8BCF-759C-BEC1-D7FBB98A1A44}"/>
              </a:ext>
            </a:extLst>
          </p:cNvPr>
          <p:cNvSpPr>
            <a:spLocks noGrp="1"/>
          </p:cNvSpPr>
          <p:nvPr>
            <p:ph type="title"/>
          </p:nvPr>
        </p:nvSpPr>
        <p:spPr/>
        <p:txBody>
          <a:bodyPr>
            <a:normAutofit/>
          </a:bodyPr>
          <a:lstStyle/>
          <a:p>
            <a:r>
              <a:rPr lang="en-US" b="1" dirty="0"/>
              <a:t>THE NATURAL MAN'S INABILITY</a:t>
            </a:r>
            <a:endParaRPr lang="en-US" dirty="0"/>
          </a:p>
        </p:txBody>
      </p:sp>
      <p:sp>
        <p:nvSpPr>
          <p:cNvPr id="3" name="Content Placeholder 2">
            <a:extLst>
              <a:ext uri="{FF2B5EF4-FFF2-40B4-BE49-F238E27FC236}">
                <a16:creationId xmlns:a16="http://schemas.microsoft.com/office/drawing/2014/main" id="{64465E9B-4A46-C6BF-6907-BE5E1FF6B909}"/>
              </a:ext>
            </a:extLst>
          </p:cNvPr>
          <p:cNvSpPr>
            <a:spLocks noGrp="1"/>
          </p:cNvSpPr>
          <p:nvPr>
            <p:ph sz="half" idx="1"/>
          </p:nvPr>
        </p:nvSpPr>
        <p:spPr/>
        <p:txBody>
          <a:bodyPr>
            <a:normAutofit/>
          </a:bodyPr>
          <a:lstStyle/>
          <a:p>
            <a:pPr lvl="0"/>
            <a:r>
              <a:rPr lang="en-US" dirty="0"/>
              <a:t>"But the natural man </a:t>
            </a:r>
            <a:r>
              <a:rPr lang="en-US" dirty="0" err="1"/>
              <a:t>receiveth</a:t>
            </a:r>
            <a:r>
              <a:rPr lang="en-US" dirty="0"/>
              <a:t> not the things of the Spirit of God: for they are foolishness unto him: neither can he know them, because they are spiritually discerned" — 1 Corinthians 2:14</a:t>
            </a:r>
          </a:p>
        </p:txBody>
      </p:sp>
      <p:sp>
        <p:nvSpPr>
          <p:cNvPr id="4" name="Content Placeholder 3">
            <a:extLst>
              <a:ext uri="{FF2B5EF4-FFF2-40B4-BE49-F238E27FC236}">
                <a16:creationId xmlns:a16="http://schemas.microsoft.com/office/drawing/2014/main" id="{97827B10-B623-D7D5-F729-1B064582B47A}"/>
              </a:ext>
            </a:extLst>
          </p:cNvPr>
          <p:cNvSpPr>
            <a:spLocks noGrp="1"/>
          </p:cNvSpPr>
          <p:nvPr>
            <p:ph sz="half" idx="2"/>
          </p:nvPr>
        </p:nvSpPr>
        <p:spPr>
          <a:xfrm>
            <a:off x="838198" y="2829210"/>
            <a:ext cx="10942504" cy="1729574"/>
          </a:xfrm>
        </p:spPr>
        <p:txBody>
          <a:bodyPr/>
          <a:lstStyle/>
          <a:p>
            <a:pPr lvl="0"/>
            <a:r>
              <a:rPr lang="en-US" b="1" dirty="0"/>
              <a:t>Owen's Teaching:</a:t>
            </a:r>
            <a:endParaRPr lang="en-US" dirty="0"/>
          </a:p>
          <a:p>
            <a:pPr lvl="1"/>
            <a:r>
              <a:rPr lang="en-US" dirty="0"/>
              <a:t>The unspiritual nature of men can never have any idea of true spiritual glory of heaven</a:t>
            </a:r>
          </a:p>
          <a:p>
            <a:pPr lvl="1"/>
            <a:r>
              <a:rPr lang="en-US" dirty="0"/>
              <a:t>They imagine a heaven that does not exist in reality</a:t>
            </a:r>
          </a:p>
          <a:p>
            <a:pPr lvl="1"/>
            <a:r>
              <a:rPr lang="en-US" dirty="0"/>
              <a:t>Because they cannot appreciate the true heaven, they never really think of heaven at all</a:t>
            </a:r>
          </a:p>
          <a:p>
            <a:pPr lvl="1"/>
            <a:r>
              <a:rPr lang="en-US" dirty="0"/>
              <a:t>This is why so many are lukewarm and indifferent to worship</a:t>
            </a:r>
          </a:p>
        </p:txBody>
      </p:sp>
      <p:sp>
        <p:nvSpPr>
          <p:cNvPr id="5" name="Content Placeholder 4">
            <a:extLst>
              <a:ext uri="{FF2B5EF4-FFF2-40B4-BE49-F238E27FC236}">
                <a16:creationId xmlns:a16="http://schemas.microsoft.com/office/drawing/2014/main" id="{4F421547-147B-730A-0FE0-AAAD06D9E569}"/>
              </a:ext>
            </a:extLst>
          </p:cNvPr>
          <p:cNvSpPr>
            <a:spLocks noGrp="1"/>
          </p:cNvSpPr>
          <p:nvPr>
            <p:ph sz="quarter" idx="13"/>
          </p:nvPr>
        </p:nvSpPr>
        <p:spPr>
          <a:xfrm>
            <a:off x="838198" y="4698484"/>
            <a:ext cx="10942503" cy="1794391"/>
          </a:xfrm>
        </p:spPr>
        <p:txBody>
          <a:bodyPr/>
          <a:lstStyle/>
          <a:p>
            <a:pPr lvl="0"/>
            <a:r>
              <a:rPr lang="en-US" b="1" dirty="0"/>
              <a:t>Owen's Application:</a:t>
            </a:r>
          </a:p>
          <a:p>
            <a:pPr lvl="1"/>
            <a:r>
              <a:rPr lang="en-US" dirty="0"/>
              <a:t>When desires are not spiritually renewed, the mind is still carnal and unrenewed</a:t>
            </a:r>
          </a:p>
          <a:p>
            <a:pPr lvl="1"/>
            <a:r>
              <a:rPr lang="en-US" dirty="0"/>
              <a:t>It cannot understand spiritual things in their true beauty and glory</a:t>
            </a:r>
          </a:p>
          <a:p>
            <a:pPr lvl="1"/>
            <a:r>
              <a:rPr lang="en-US" dirty="0"/>
              <a:t>False ideas of spiritual things come from fanciful thoughts and imaginations</a:t>
            </a:r>
          </a:p>
          <a:p>
            <a:pPr lvl="1"/>
            <a:r>
              <a:rPr lang="en-US" dirty="0"/>
              <a:t>This leads to superstition, false worship, and idolatry</a:t>
            </a:r>
          </a:p>
        </p:txBody>
      </p:sp>
    </p:spTree>
    <p:extLst>
      <p:ext uri="{BB962C8B-B14F-4D97-AF65-F5344CB8AC3E}">
        <p14:creationId xmlns:p14="http://schemas.microsoft.com/office/powerpoint/2010/main" val="2594083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877ED-ADED-CE69-6F96-F4B2E08D194B}"/>
              </a:ext>
            </a:extLst>
          </p:cNvPr>
          <p:cNvSpPr>
            <a:spLocks noGrp="1"/>
          </p:cNvSpPr>
          <p:nvPr>
            <p:ph type="title"/>
          </p:nvPr>
        </p:nvSpPr>
        <p:spPr/>
        <p:txBody>
          <a:bodyPr>
            <a:normAutofit/>
          </a:bodyPr>
          <a:lstStyle/>
          <a:p>
            <a:r>
              <a:rPr lang="en-US" b="1" dirty="0"/>
              <a:t>PUFFED UP BY FLESHLY MINDS</a:t>
            </a:r>
            <a:endParaRPr lang="en-US" dirty="0"/>
          </a:p>
        </p:txBody>
      </p:sp>
      <p:sp>
        <p:nvSpPr>
          <p:cNvPr id="3" name="Content Placeholder 2">
            <a:extLst>
              <a:ext uri="{FF2B5EF4-FFF2-40B4-BE49-F238E27FC236}">
                <a16:creationId xmlns:a16="http://schemas.microsoft.com/office/drawing/2014/main" id="{ED96A040-B9F2-DEA2-2553-9151E0341A6C}"/>
              </a:ext>
            </a:extLst>
          </p:cNvPr>
          <p:cNvSpPr>
            <a:spLocks noGrp="1"/>
          </p:cNvSpPr>
          <p:nvPr>
            <p:ph sz="half" idx="1"/>
          </p:nvPr>
        </p:nvSpPr>
        <p:spPr/>
        <p:txBody>
          <a:bodyPr>
            <a:normAutofit/>
          </a:bodyPr>
          <a:lstStyle/>
          <a:p>
            <a:pPr lvl="0"/>
            <a:r>
              <a:rPr lang="en-US" dirty="0"/>
              <a:t>"Let no man beguile you of your reward in a voluntary humility and worshipping of angels, intruding into those things which he hath not seen, vainly puffed up by his fleshly mind" — Colossians 2:18</a:t>
            </a:r>
          </a:p>
        </p:txBody>
      </p:sp>
      <p:sp>
        <p:nvSpPr>
          <p:cNvPr id="4" name="Content Placeholder 3">
            <a:extLst>
              <a:ext uri="{FF2B5EF4-FFF2-40B4-BE49-F238E27FC236}">
                <a16:creationId xmlns:a16="http://schemas.microsoft.com/office/drawing/2014/main" id="{EB94125B-1586-E890-9D75-36F7D3F14BFE}"/>
              </a:ext>
            </a:extLst>
          </p:cNvPr>
          <p:cNvSpPr>
            <a:spLocks noGrp="1"/>
          </p:cNvSpPr>
          <p:nvPr>
            <p:ph sz="half" idx="2"/>
          </p:nvPr>
        </p:nvSpPr>
        <p:spPr>
          <a:xfrm>
            <a:off x="838198" y="2829210"/>
            <a:ext cx="10942504" cy="1925670"/>
          </a:xfrm>
        </p:spPr>
        <p:txBody>
          <a:bodyPr/>
          <a:lstStyle/>
          <a:p>
            <a:pPr lvl="0"/>
            <a:r>
              <a:rPr lang="en-US" b="1" dirty="0"/>
              <a:t>Owen's Teaching:</a:t>
            </a:r>
            <a:endParaRPr lang="en-US" dirty="0"/>
          </a:p>
          <a:p>
            <a:pPr lvl="1"/>
            <a:r>
              <a:rPr lang="en-US" dirty="0"/>
              <a:t>Blind desires, groping in the dark after spiritual things without saving faith, seduce minds into superstitious practices</a:t>
            </a:r>
          </a:p>
          <a:p>
            <a:pPr lvl="1"/>
            <a:r>
              <a:rPr lang="en-US" dirty="0"/>
              <a:t>The natural imagination in a fleshly mind invents images of spiritual things that unrenewed desires find acceptable</a:t>
            </a:r>
          </a:p>
          <a:p>
            <a:pPr lvl="1"/>
            <a:r>
              <a:rPr lang="en-US" dirty="0"/>
              <a:t>This is how all false worship, superstition, and idolatry entered the Christian world</a:t>
            </a:r>
          </a:p>
        </p:txBody>
      </p:sp>
      <p:sp>
        <p:nvSpPr>
          <p:cNvPr id="5" name="Content Placeholder 4">
            <a:extLst>
              <a:ext uri="{FF2B5EF4-FFF2-40B4-BE49-F238E27FC236}">
                <a16:creationId xmlns:a16="http://schemas.microsoft.com/office/drawing/2014/main" id="{36C98C35-C16F-2FD7-9ACD-07519441E58F}"/>
              </a:ext>
            </a:extLst>
          </p:cNvPr>
          <p:cNvSpPr>
            <a:spLocks noGrp="1"/>
          </p:cNvSpPr>
          <p:nvPr>
            <p:ph sz="quarter" idx="13"/>
          </p:nvPr>
        </p:nvSpPr>
        <p:spPr>
          <a:xfrm>
            <a:off x="838198" y="4894580"/>
            <a:ext cx="10942503" cy="1723390"/>
          </a:xfrm>
        </p:spPr>
        <p:txBody>
          <a:bodyPr/>
          <a:lstStyle/>
          <a:p>
            <a:pPr lvl="0"/>
            <a:r>
              <a:rPr lang="en-US" b="1" dirty="0"/>
              <a:t>Owen's Application:</a:t>
            </a:r>
            <a:endParaRPr lang="en-US" dirty="0"/>
          </a:p>
          <a:p>
            <a:pPr lvl="1"/>
            <a:r>
              <a:rPr lang="en-US" dirty="0"/>
              <a:t>When Scripture is neglected, men's religious desires become wild and erratic</a:t>
            </a:r>
          </a:p>
          <a:p>
            <a:pPr lvl="1"/>
            <a:r>
              <a:rPr lang="en-US" dirty="0"/>
              <a:t>They refuse to be governed by God's word and fill the world with horrible superstitions</a:t>
            </a:r>
          </a:p>
          <a:p>
            <a:pPr lvl="1"/>
            <a:r>
              <a:rPr lang="en-US" dirty="0"/>
              <a:t>They submit to false worship invented by unspiritual men</a:t>
            </a:r>
          </a:p>
          <a:p>
            <a:pPr lvl="1"/>
            <a:r>
              <a:rPr lang="en-US" dirty="0"/>
              <a:t>Nothing is more foolish than desires that refuse to be ruled by God's word</a:t>
            </a:r>
          </a:p>
        </p:txBody>
      </p:sp>
    </p:spTree>
    <p:extLst>
      <p:ext uri="{BB962C8B-B14F-4D97-AF65-F5344CB8AC3E}">
        <p14:creationId xmlns:p14="http://schemas.microsoft.com/office/powerpoint/2010/main" val="2232597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4A12-A549-311A-8CED-39BAF29E0E4D}"/>
              </a:ext>
            </a:extLst>
          </p:cNvPr>
          <p:cNvSpPr>
            <a:spLocks noGrp="1"/>
          </p:cNvSpPr>
          <p:nvPr>
            <p:ph type="title"/>
          </p:nvPr>
        </p:nvSpPr>
        <p:spPr/>
        <p:txBody>
          <a:bodyPr>
            <a:normAutofit/>
          </a:bodyPr>
          <a:lstStyle/>
          <a:p>
            <a:r>
              <a:rPr lang="en-US" b="1" dirty="0"/>
              <a:t>TASTING THAT THE LORD IS GRACIOUS</a:t>
            </a:r>
            <a:endParaRPr lang="en-US" dirty="0"/>
          </a:p>
        </p:txBody>
      </p:sp>
      <p:sp>
        <p:nvSpPr>
          <p:cNvPr id="3" name="Content Placeholder 2">
            <a:extLst>
              <a:ext uri="{FF2B5EF4-FFF2-40B4-BE49-F238E27FC236}">
                <a16:creationId xmlns:a16="http://schemas.microsoft.com/office/drawing/2014/main" id="{9811C4F2-75F5-CE8B-3328-384D17D94D3A}"/>
              </a:ext>
            </a:extLst>
          </p:cNvPr>
          <p:cNvSpPr>
            <a:spLocks noGrp="1"/>
          </p:cNvSpPr>
          <p:nvPr>
            <p:ph sz="half" idx="1"/>
          </p:nvPr>
        </p:nvSpPr>
        <p:spPr/>
        <p:txBody>
          <a:bodyPr anchor="ctr">
            <a:normAutofit/>
          </a:bodyPr>
          <a:lstStyle/>
          <a:p>
            <a:pPr lvl="0"/>
            <a:r>
              <a:rPr lang="en-US" dirty="0"/>
              <a:t>"If so be ye have tasted that the Lord is gracious" — 1 Peter 2:3</a:t>
            </a:r>
          </a:p>
        </p:txBody>
      </p:sp>
      <p:sp>
        <p:nvSpPr>
          <p:cNvPr id="4" name="Content Placeholder 3">
            <a:extLst>
              <a:ext uri="{FF2B5EF4-FFF2-40B4-BE49-F238E27FC236}">
                <a16:creationId xmlns:a16="http://schemas.microsoft.com/office/drawing/2014/main" id="{00A84BF4-E95B-6FDB-7795-06CCE99A5DAD}"/>
              </a:ext>
            </a:extLst>
          </p:cNvPr>
          <p:cNvSpPr>
            <a:spLocks noGrp="1"/>
          </p:cNvSpPr>
          <p:nvPr>
            <p:ph sz="half" idx="2"/>
          </p:nvPr>
        </p:nvSpPr>
        <p:spPr>
          <a:xfrm>
            <a:off x="838198" y="2829210"/>
            <a:ext cx="10942504" cy="1729574"/>
          </a:xfrm>
        </p:spPr>
        <p:txBody>
          <a:bodyPr/>
          <a:lstStyle/>
          <a:p>
            <a:pPr lvl="0"/>
            <a:r>
              <a:rPr lang="en-US" b="1" dirty="0"/>
              <a:t>Owen's Teaching:</a:t>
            </a:r>
            <a:endParaRPr lang="en-US" dirty="0"/>
          </a:p>
          <a:p>
            <a:pPr lvl="1"/>
            <a:r>
              <a:rPr lang="en-US" dirty="0"/>
              <a:t>The evidence of a healthy spiritual heart is that it hungers and thirsts for spiritual things</a:t>
            </a:r>
          </a:p>
          <a:p>
            <a:pPr lvl="1"/>
            <a:r>
              <a:rPr lang="en-US" dirty="0"/>
              <a:t>In spiritual things, the heart "tastes that the Lord is gracious"</a:t>
            </a:r>
          </a:p>
          <a:p>
            <a:pPr lvl="1"/>
            <a:r>
              <a:rPr lang="en-US" dirty="0"/>
              <a:t>Those with renewed desires have great taste and relish for spiritual things</a:t>
            </a:r>
          </a:p>
          <a:p>
            <a:pPr lvl="1"/>
            <a:r>
              <a:rPr lang="en-US" dirty="0"/>
              <a:t>When spiritually hungry, even bitter doctrines of the cross are sweet</a:t>
            </a:r>
          </a:p>
        </p:txBody>
      </p:sp>
      <p:sp>
        <p:nvSpPr>
          <p:cNvPr id="5" name="Content Placeholder 4">
            <a:extLst>
              <a:ext uri="{FF2B5EF4-FFF2-40B4-BE49-F238E27FC236}">
                <a16:creationId xmlns:a16="http://schemas.microsoft.com/office/drawing/2014/main" id="{4F2BCB25-23C3-0E17-A999-190EA0843D41}"/>
              </a:ext>
            </a:extLst>
          </p:cNvPr>
          <p:cNvSpPr>
            <a:spLocks noGrp="1"/>
          </p:cNvSpPr>
          <p:nvPr>
            <p:ph sz="quarter" idx="13"/>
          </p:nvPr>
        </p:nvSpPr>
        <p:spPr>
          <a:xfrm>
            <a:off x="838198" y="4698484"/>
            <a:ext cx="10942503" cy="1729574"/>
          </a:xfrm>
        </p:spPr>
        <p:txBody>
          <a:bodyPr/>
          <a:lstStyle/>
          <a:p>
            <a:pPr lvl="0"/>
            <a:r>
              <a:rPr lang="en-US" b="1" dirty="0"/>
              <a:t>Owen's Application:</a:t>
            </a:r>
            <a:endParaRPr lang="en-US" dirty="0"/>
          </a:p>
          <a:p>
            <a:pPr lvl="1"/>
            <a:r>
              <a:rPr lang="en-US" dirty="0"/>
              <a:t>To the hungry, everything good for food is sweet—even bitter herbs</a:t>
            </a:r>
          </a:p>
          <a:p>
            <a:pPr lvl="1"/>
            <a:r>
              <a:rPr lang="en-US" dirty="0"/>
              <a:t>When the soul is filled with earthly things, heavenly things are insipid and tasteless</a:t>
            </a:r>
          </a:p>
          <a:p>
            <a:pPr lvl="1"/>
            <a:r>
              <a:rPr lang="en-US" dirty="0"/>
              <a:t>A man may find some pleasant things in God's word, but without heart relish for them</a:t>
            </a:r>
          </a:p>
          <a:p>
            <a:pPr lvl="1"/>
            <a:r>
              <a:rPr lang="en-US" dirty="0"/>
              <a:t>The spiritually minded really hunger for spiritual things—they are all sweet and pleasant</a:t>
            </a:r>
          </a:p>
        </p:txBody>
      </p:sp>
    </p:spTree>
    <p:extLst>
      <p:ext uri="{BB962C8B-B14F-4D97-AF65-F5344CB8AC3E}">
        <p14:creationId xmlns:p14="http://schemas.microsoft.com/office/powerpoint/2010/main" val="2259799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6697-3441-26A4-4466-F78507BB05EB}"/>
              </a:ext>
            </a:extLst>
          </p:cNvPr>
          <p:cNvSpPr>
            <a:spLocks noGrp="1"/>
          </p:cNvSpPr>
          <p:nvPr>
            <p:ph type="title"/>
          </p:nvPr>
        </p:nvSpPr>
        <p:spPr/>
        <p:txBody>
          <a:bodyPr/>
          <a:lstStyle/>
          <a:p>
            <a:r>
              <a:rPr lang="en-US"/>
              <a:t>Lesson 1 Memory Verse</a:t>
            </a:r>
            <a:endParaRPr lang="en-US" dirty="0"/>
          </a:p>
        </p:txBody>
      </p:sp>
      <p:sp>
        <p:nvSpPr>
          <p:cNvPr id="3" name="Content Placeholder 2">
            <a:extLst>
              <a:ext uri="{FF2B5EF4-FFF2-40B4-BE49-F238E27FC236}">
                <a16:creationId xmlns:a16="http://schemas.microsoft.com/office/drawing/2014/main" id="{EC2D7255-562E-D49E-AE1D-1B6CE96227A4}"/>
              </a:ext>
            </a:extLst>
          </p:cNvPr>
          <p:cNvSpPr>
            <a:spLocks noGrp="1"/>
          </p:cNvSpPr>
          <p:nvPr>
            <p:ph idx="1"/>
          </p:nvPr>
        </p:nvSpPr>
        <p:spPr/>
        <p:txBody>
          <a:bodyPr>
            <a:normAutofit/>
          </a:bodyPr>
          <a:lstStyle/>
          <a:p>
            <a:pPr marL="0" indent="0">
              <a:buNone/>
            </a:pPr>
            <a:r>
              <a:rPr lang="en-US" sz="4000" dirty="0">
                <a:solidFill>
                  <a:srgbClr val="FF0000"/>
                </a:solidFill>
              </a:rPr>
              <a:t>To Be Spiritually Minded is Life and Peace</a:t>
            </a:r>
          </a:p>
          <a:p>
            <a:pPr marL="0" indent="0">
              <a:buNone/>
            </a:pPr>
            <a:endParaRPr lang="en-US" sz="4000" dirty="0"/>
          </a:p>
          <a:p>
            <a:pPr marL="0" indent="0">
              <a:buNone/>
            </a:pPr>
            <a:r>
              <a:rPr lang="en-US" sz="4000" dirty="0"/>
              <a:t>Romans 8:6</a:t>
            </a:r>
            <a:br>
              <a:rPr lang="en-US" sz="4000" dirty="0"/>
            </a:br>
            <a:br>
              <a:rPr lang="en-US" sz="4000" dirty="0"/>
            </a:br>
            <a:r>
              <a:rPr lang="en-US" sz="4000" dirty="0"/>
              <a:t>"For to be carnally minded is death, but to be spiritually minded is life and peace."</a:t>
            </a:r>
          </a:p>
          <a:p>
            <a:endParaRPr lang="en-US" sz="4000" dirty="0"/>
          </a:p>
        </p:txBody>
      </p:sp>
    </p:spTree>
    <p:extLst>
      <p:ext uri="{BB962C8B-B14F-4D97-AF65-F5344CB8AC3E}">
        <p14:creationId xmlns:p14="http://schemas.microsoft.com/office/powerpoint/2010/main" val="545414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2858-F7E7-C8E6-F67F-A7EB502A2951}"/>
              </a:ext>
            </a:extLst>
          </p:cNvPr>
          <p:cNvSpPr>
            <a:spLocks noGrp="1"/>
          </p:cNvSpPr>
          <p:nvPr>
            <p:ph type="title"/>
          </p:nvPr>
        </p:nvSpPr>
        <p:spPr/>
        <p:txBody>
          <a:bodyPr>
            <a:normAutofit/>
          </a:bodyPr>
          <a:lstStyle/>
          <a:p>
            <a:r>
              <a:rPr lang="en-US" b="1" dirty="0"/>
              <a:t>SPIRITUALLY DISCERNED</a:t>
            </a:r>
            <a:endParaRPr lang="en-US" dirty="0"/>
          </a:p>
        </p:txBody>
      </p:sp>
      <p:sp>
        <p:nvSpPr>
          <p:cNvPr id="3" name="Content Placeholder 2">
            <a:extLst>
              <a:ext uri="{FF2B5EF4-FFF2-40B4-BE49-F238E27FC236}">
                <a16:creationId xmlns:a16="http://schemas.microsoft.com/office/drawing/2014/main" id="{30EA2C54-1DAC-B444-4EBD-B1E0F2734FFD}"/>
              </a:ext>
            </a:extLst>
          </p:cNvPr>
          <p:cNvSpPr>
            <a:spLocks noGrp="1"/>
          </p:cNvSpPr>
          <p:nvPr>
            <p:ph sz="half" idx="1"/>
          </p:nvPr>
        </p:nvSpPr>
        <p:spPr/>
        <p:txBody>
          <a:bodyPr>
            <a:normAutofit/>
          </a:bodyPr>
          <a:lstStyle/>
          <a:p>
            <a:pPr lvl="0"/>
            <a:r>
              <a:rPr lang="en-US" b="1" dirty="0"/>
              <a:t>Owen's Scripture Return:</a:t>
            </a:r>
            <a:r>
              <a:rPr lang="en-US" dirty="0"/>
              <a:t> "For they are spiritually discerned" — 1 Corinthians 2:14b</a:t>
            </a:r>
          </a:p>
        </p:txBody>
      </p:sp>
      <p:sp>
        <p:nvSpPr>
          <p:cNvPr id="4" name="Content Placeholder 3">
            <a:extLst>
              <a:ext uri="{FF2B5EF4-FFF2-40B4-BE49-F238E27FC236}">
                <a16:creationId xmlns:a16="http://schemas.microsoft.com/office/drawing/2014/main" id="{E1D57D4A-CAFF-E6B5-2FAC-13851C7F1E2B}"/>
              </a:ext>
            </a:extLst>
          </p:cNvPr>
          <p:cNvSpPr>
            <a:spLocks noGrp="1"/>
          </p:cNvSpPr>
          <p:nvPr>
            <p:ph sz="half" idx="2"/>
          </p:nvPr>
        </p:nvSpPr>
        <p:spPr>
          <a:xfrm>
            <a:off x="838198" y="2829210"/>
            <a:ext cx="10942504" cy="1729574"/>
          </a:xfrm>
        </p:spPr>
        <p:txBody>
          <a:bodyPr/>
          <a:lstStyle/>
          <a:p>
            <a:pPr lvl="0"/>
            <a:r>
              <a:rPr lang="en-US" b="1" dirty="0"/>
              <a:t>Owen's Teaching:</a:t>
            </a:r>
            <a:endParaRPr lang="en-US" dirty="0"/>
          </a:p>
          <a:p>
            <a:pPr lvl="1"/>
            <a:r>
              <a:rPr lang="en-US" dirty="0"/>
              <a:t>Faith sees clearly and understands the true nature of spiritual things</a:t>
            </a:r>
          </a:p>
          <a:p>
            <a:pPr lvl="1"/>
            <a:r>
              <a:rPr lang="en-US" dirty="0"/>
              <a:t>Faith cannot fully understand infinite truths, but understands them sufficiently</a:t>
            </a:r>
          </a:p>
          <a:p>
            <a:pPr lvl="1"/>
            <a:r>
              <a:rPr lang="en-US" dirty="0"/>
              <a:t>It shows they are truths of God, not products of men's minds</a:t>
            </a:r>
          </a:p>
          <a:p>
            <a:pPr lvl="1"/>
            <a:r>
              <a:rPr lang="en-US" dirty="0"/>
              <a:t>This is why the natural man cannot receive them—he has no spiritual ability</a:t>
            </a:r>
          </a:p>
        </p:txBody>
      </p:sp>
      <p:sp>
        <p:nvSpPr>
          <p:cNvPr id="5" name="Content Placeholder 4">
            <a:extLst>
              <a:ext uri="{FF2B5EF4-FFF2-40B4-BE49-F238E27FC236}">
                <a16:creationId xmlns:a16="http://schemas.microsoft.com/office/drawing/2014/main" id="{7CA857CE-208F-784F-84AD-62389C760C20}"/>
              </a:ext>
            </a:extLst>
          </p:cNvPr>
          <p:cNvSpPr>
            <a:spLocks noGrp="1"/>
          </p:cNvSpPr>
          <p:nvPr>
            <p:ph sz="quarter" idx="13"/>
          </p:nvPr>
        </p:nvSpPr>
        <p:spPr>
          <a:xfrm>
            <a:off x="838199" y="4698484"/>
            <a:ext cx="10942503" cy="1729574"/>
          </a:xfrm>
        </p:spPr>
        <p:txBody>
          <a:bodyPr/>
          <a:lstStyle/>
          <a:p>
            <a:pPr lvl="0"/>
            <a:r>
              <a:rPr lang="en-US" b="1" dirty="0"/>
              <a:t>Owen's Application:</a:t>
            </a:r>
            <a:endParaRPr lang="en-US" dirty="0"/>
          </a:p>
          <a:p>
            <a:pPr lvl="1"/>
            <a:r>
              <a:rPr lang="en-US" dirty="0"/>
              <a:t>Our hearts are renewed so desires might embrace what spiritual light communicates</a:t>
            </a:r>
          </a:p>
          <a:p>
            <a:pPr lvl="1"/>
            <a:r>
              <a:rPr lang="en-US" dirty="0"/>
              <a:t>Faith communicates understanding of spiritual things' true nature and use</a:t>
            </a:r>
          </a:p>
          <a:p>
            <a:pPr lvl="1"/>
            <a:r>
              <a:rPr lang="en-US" dirty="0"/>
              <a:t>God gives glorious internal light so we understand spiritual things we embrace</a:t>
            </a:r>
          </a:p>
          <a:p>
            <a:pPr lvl="1"/>
            <a:r>
              <a:rPr lang="en-US" dirty="0"/>
              <a:t>Without this, we only have false ideas of spiritual things</a:t>
            </a:r>
          </a:p>
        </p:txBody>
      </p:sp>
    </p:spTree>
    <p:extLst>
      <p:ext uri="{BB962C8B-B14F-4D97-AF65-F5344CB8AC3E}">
        <p14:creationId xmlns:p14="http://schemas.microsoft.com/office/powerpoint/2010/main" val="1263442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ABD-09A2-4803-D230-AC57EB287D87}"/>
              </a:ext>
            </a:extLst>
          </p:cNvPr>
          <p:cNvSpPr>
            <a:spLocks noGrp="1"/>
          </p:cNvSpPr>
          <p:nvPr>
            <p:ph type="title"/>
          </p:nvPr>
        </p:nvSpPr>
        <p:spPr/>
        <p:txBody>
          <a:bodyPr>
            <a:normAutofit/>
          </a:bodyPr>
          <a:lstStyle/>
          <a:p>
            <a:r>
              <a:rPr lang="en-US" b="1" dirty="0"/>
              <a:t>TRANSFORMED BY BEHOLDING</a:t>
            </a:r>
            <a:endParaRPr lang="en-US" dirty="0"/>
          </a:p>
        </p:txBody>
      </p:sp>
      <p:sp>
        <p:nvSpPr>
          <p:cNvPr id="3" name="Content Placeholder 2">
            <a:extLst>
              <a:ext uri="{FF2B5EF4-FFF2-40B4-BE49-F238E27FC236}">
                <a16:creationId xmlns:a16="http://schemas.microsoft.com/office/drawing/2014/main" id="{832577F7-3F8A-8BAC-56C7-3C41392092B1}"/>
              </a:ext>
            </a:extLst>
          </p:cNvPr>
          <p:cNvSpPr>
            <a:spLocks noGrp="1"/>
          </p:cNvSpPr>
          <p:nvPr>
            <p:ph sz="half" idx="1"/>
          </p:nvPr>
        </p:nvSpPr>
        <p:spPr/>
        <p:txBody>
          <a:bodyPr>
            <a:normAutofit/>
          </a:bodyPr>
          <a:lstStyle/>
          <a:p>
            <a:pPr lvl="0"/>
            <a:r>
              <a:rPr lang="en-US" dirty="0"/>
              <a:t>"But we all, with open face beholding as in a glass the glory of the Lord, are changed into the same image from glory to glory, even as by the Spirit of the Lord" — 2 Corinthians 3:18</a:t>
            </a:r>
          </a:p>
        </p:txBody>
      </p:sp>
      <p:sp>
        <p:nvSpPr>
          <p:cNvPr id="4" name="Content Placeholder 3">
            <a:extLst>
              <a:ext uri="{FF2B5EF4-FFF2-40B4-BE49-F238E27FC236}">
                <a16:creationId xmlns:a16="http://schemas.microsoft.com/office/drawing/2014/main" id="{2E76D8EE-9401-4526-FB21-5C9B113D58F5}"/>
              </a:ext>
            </a:extLst>
          </p:cNvPr>
          <p:cNvSpPr>
            <a:spLocks noGrp="1"/>
          </p:cNvSpPr>
          <p:nvPr>
            <p:ph sz="half" idx="2"/>
          </p:nvPr>
        </p:nvSpPr>
        <p:spPr>
          <a:xfrm>
            <a:off x="838198" y="2829210"/>
            <a:ext cx="10942504" cy="1729574"/>
          </a:xfrm>
        </p:spPr>
        <p:txBody>
          <a:bodyPr/>
          <a:lstStyle/>
          <a:p>
            <a:pPr lvl="0"/>
            <a:r>
              <a:rPr lang="en-US" b="1" dirty="0"/>
              <a:t>Owen's Teaching:</a:t>
            </a:r>
            <a:endParaRPr lang="en-US" dirty="0"/>
          </a:p>
          <a:p>
            <a:pPr lvl="1"/>
            <a:r>
              <a:rPr lang="en-US" dirty="0"/>
              <a:t>When hearts embrace spiritual things, they are gradually transformed into their image</a:t>
            </a:r>
          </a:p>
          <a:p>
            <a:pPr lvl="1"/>
            <a:r>
              <a:rPr lang="en-US" dirty="0"/>
              <a:t>This transformation is brought about by faith</a:t>
            </a:r>
          </a:p>
          <a:p>
            <a:pPr lvl="1"/>
            <a:r>
              <a:rPr lang="en-US" dirty="0"/>
              <a:t>When spiritual things are impressed on our hearts, they leave their impression</a:t>
            </a:r>
          </a:p>
          <a:p>
            <a:pPr lvl="1"/>
            <a:r>
              <a:rPr lang="en-US" dirty="0"/>
              <a:t>So we are transformed into the image of spiritual and heavenly things</a:t>
            </a:r>
          </a:p>
        </p:txBody>
      </p:sp>
      <p:sp>
        <p:nvSpPr>
          <p:cNvPr id="5" name="Content Placeholder 4">
            <a:extLst>
              <a:ext uri="{FF2B5EF4-FFF2-40B4-BE49-F238E27FC236}">
                <a16:creationId xmlns:a16="http://schemas.microsoft.com/office/drawing/2014/main" id="{A9EDDD4B-9923-DAE2-91A0-58F246BE169D}"/>
              </a:ext>
            </a:extLst>
          </p:cNvPr>
          <p:cNvSpPr>
            <a:spLocks noGrp="1"/>
          </p:cNvSpPr>
          <p:nvPr>
            <p:ph sz="quarter" idx="13"/>
          </p:nvPr>
        </p:nvSpPr>
        <p:spPr>
          <a:xfrm>
            <a:off x="838199" y="4698484"/>
            <a:ext cx="10942503" cy="1729574"/>
          </a:xfrm>
        </p:spPr>
        <p:txBody>
          <a:bodyPr/>
          <a:lstStyle/>
          <a:p>
            <a:pPr lvl="0"/>
            <a:r>
              <a:rPr lang="en-US" b="1" dirty="0"/>
              <a:t>Owen's Application:</a:t>
            </a:r>
            <a:endParaRPr lang="en-US" dirty="0"/>
          </a:p>
          <a:p>
            <a:pPr lvl="1"/>
            <a:r>
              <a:rPr lang="en-US" dirty="0"/>
              <a:t>Like a seal pressed on wax leaves its impression</a:t>
            </a:r>
          </a:p>
          <a:p>
            <a:pPr lvl="1"/>
            <a:r>
              <a:rPr lang="en-US" dirty="0"/>
              <a:t>When by faith we embrace heavenly things, we become more heavenly daily</a:t>
            </a:r>
          </a:p>
          <a:p>
            <a:pPr lvl="1"/>
            <a:r>
              <a:rPr lang="en-US" dirty="0"/>
              <a:t>Love becomes more sincere, delight more ravishing, desires more intense</a:t>
            </a:r>
          </a:p>
          <a:p>
            <a:pPr lvl="1"/>
            <a:r>
              <a:rPr lang="en-US" dirty="0"/>
              <a:t>This is how we become the temple of God in which He dwells by His Spirit</a:t>
            </a:r>
          </a:p>
        </p:txBody>
      </p:sp>
    </p:spTree>
    <p:extLst>
      <p:ext uri="{BB962C8B-B14F-4D97-AF65-F5344CB8AC3E}">
        <p14:creationId xmlns:p14="http://schemas.microsoft.com/office/powerpoint/2010/main" val="2739633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109F6-34C9-D4E6-3185-B42B2E5E8CB5}"/>
              </a:ext>
            </a:extLst>
          </p:cNvPr>
          <p:cNvSpPr>
            <a:spLocks noGrp="1"/>
          </p:cNvSpPr>
          <p:nvPr>
            <p:ph type="title"/>
          </p:nvPr>
        </p:nvSpPr>
        <p:spPr/>
        <p:txBody>
          <a:bodyPr>
            <a:normAutofit/>
          </a:bodyPr>
          <a:lstStyle/>
          <a:p>
            <a:r>
              <a:rPr lang="en-US" b="1" dirty="0"/>
              <a:t>CHRIST IS ALL IN ALL</a:t>
            </a:r>
            <a:endParaRPr lang="en-US" dirty="0"/>
          </a:p>
        </p:txBody>
      </p:sp>
      <p:sp>
        <p:nvSpPr>
          <p:cNvPr id="3" name="Content Placeholder 2">
            <a:extLst>
              <a:ext uri="{FF2B5EF4-FFF2-40B4-BE49-F238E27FC236}">
                <a16:creationId xmlns:a16="http://schemas.microsoft.com/office/drawing/2014/main" id="{854C096F-CD28-ADF2-E314-F99EF4D97EC9}"/>
              </a:ext>
            </a:extLst>
          </p:cNvPr>
          <p:cNvSpPr>
            <a:spLocks noGrp="1"/>
          </p:cNvSpPr>
          <p:nvPr>
            <p:ph sz="half" idx="1"/>
          </p:nvPr>
        </p:nvSpPr>
        <p:spPr/>
        <p:txBody>
          <a:bodyPr anchor="ctr">
            <a:normAutofit/>
          </a:bodyPr>
          <a:lstStyle/>
          <a:p>
            <a:pPr lvl="0"/>
            <a:r>
              <a:rPr lang="en-US" dirty="0"/>
              <a:t>"Where there is neither Greek nor Jew, circumcision nor uncircumcision, Barbarian, Scythian, bond nor free: but Christ is all, and in all" — Colossians 3:11</a:t>
            </a:r>
          </a:p>
        </p:txBody>
      </p:sp>
      <p:sp>
        <p:nvSpPr>
          <p:cNvPr id="4" name="Content Placeholder 3">
            <a:extLst>
              <a:ext uri="{FF2B5EF4-FFF2-40B4-BE49-F238E27FC236}">
                <a16:creationId xmlns:a16="http://schemas.microsoft.com/office/drawing/2014/main" id="{30D4B163-FCF6-ABCD-EBBA-E93272906B55}"/>
              </a:ext>
            </a:extLst>
          </p:cNvPr>
          <p:cNvSpPr>
            <a:spLocks noGrp="1"/>
          </p:cNvSpPr>
          <p:nvPr>
            <p:ph sz="half" idx="2"/>
          </p:nvPr>
        </p:nvSpPr>
        <p:spPr>
          <a:xfrm>
            <a:off x="838198" y="2829210"/>
            <a:ext cx="10942504" cy="1729574"/>
          </a:xfrm>
        </p:spPr>
        <p:txBody>
          <a:bodyPr/>
          <a:lstStyle/>
          <a:p>
            <a:pPr lvl="0"/>
            <a:r>
              <a:rPr lang="en-US" b="1" dirty="0"/>
              <a:t>Owen's Teaching:</a:t>
            </a:r>
            <a:endParaRPr lang="en-US" dirty="0"/>
          </a:p>
          <a:p>
            <a:pPr lvl="1"/>
            <a:r>
              <a:rPr lang="en-US" dirty="0"/>
              <a:t>When desires are spiritually renewed, they are Christ-centered</a:t>
            </a:r>
          </a:p>
          <a:p>
            <a:pPr lvl="1"/>
            <a:r>
              <a:rPr lang="en-US" dirty="0"/>
              <a:t>But where they are carnal, however religious, they are self-centered</a:t>
            </a:r>
          </a:p>
          <a:p>
            <a:pPr lvl="1"/>
            <a:r>
              <a:rPr lang="en-US" dirty="0"/>
              <a:t>Where the "new man" is put on, "Christ is all and in all"</a:t>
            </a:r>
          </a:p>
          <a:p>
            <a:pPr lvl="1"/>
            <a:r>
              <a:rPr lang="en-US" dirty="0"/>
              <a:t>God presents Himself only as revealed in Christ</a:t>
            </a:r>
          </a:p>
        </p:txBody>
      </p:sp>
      <p:sp>
        <p:nvSpPr>
          <p:cNvPr id="5" name="Content Placeholder 4">
            <a:extLst>
              <a:ext uri="{FF2B5EF4-FFF2-40B4-BE49-F238E27FC236}">
                <a16:creationId xmlns:a16="http://schemas.microsoft.com/office/drawing/2014/main" id="{4B5A4E52-1052-F789-FA1B-C3CC1B37E7B1}"/>
              </a:ext>
            </a:extLst>
          </p:cNvPr>
          <p:cNvSpPr>
            <a:spLocks noGrp="1"/>
          </p:cNvSpPr>
          <p:nvPr>
            <p:ph sz="quarter" idx="13"/>
          </p:nvPr>
        </p:nvSpPr>
        <p:spPr>
          <a:xfrm>
            <a:off x="838198" y="4698484"/>
            <a:ext cx="10942503" cy="1794391"/>
          </a:xfrm>
        </p:spPr>
        <p:txBody>
          <a:bodyPr/>
          <a:lstStyle/>
          <a:p>
            <a:pPr lvl="0"/>
            <a:r>
              <a:rPr lang="en-US" b="1" dirty="0"/>
              <a:t>Owen's Application:</a:t>
            </a:r>
            <a:endParaRPr lang="en-US" dirty="0"/>
          </a:p>
          <a:p>
            <a:pPr lvl="1"/>
            <a:r>
              <a:rPr lang="en-US" dirty="0"/>
              <a:t>Renewed hearts embrace other spiritual things only as related to Christ</a:t>
            </a:r>
          </a:p>
          <a:p>
            <a:pPr lvl="1"/>
            <a:r>
              <a:rPr lang="en-US" dirty="0"/>
              <a:t>Believers love Christ for Himself and all other things in Him or for Him</a:t>
            </a:r>
          </a:p>
          <a:p>
            <a:pPr lvl="1"/>
            <a:r>
              <a:rPr lang="en-US" dirty="0"/>
              <a:t>Christ is our "Sun of righteousness"—His beams make all duties delightful</a:t>
            </a:r>
          </a:p>
          <a:p>
            <a:pPr lvl="1"/>
            <a:r>
              <a:rPr lang="en-US" dirty="0"/>
              <a:t>The believer cannot find satisfaction in anything but Christ</a:t>
            </a:r>
          </a:p>
        </p:txBody>
      </p:sp>
    </p:spTree>
    <p:extLst>
      <p:ext uri="{BB962C8B-B14F-4D97-AF65-F5344CB8AC3E}">
        <p14:creationId xmlns:p14="http://schemas.microsoft.com/office/powerpoint/2010/main" val="1394017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D570F-A6FC-AF95-B4C1-A9C6B5048430}"/>
              </a:ext>
            </a:extLst>
          </p:cNvPr>
          <p:cNvSpPr>
            <a:spLocks noGrp="1"/>
          </p:cNvSpPr>
          <p:nvPr>
            <p:ph type="title"/>
          </p:nvPr>
        </p:nvSpPr>
        <p:spPr/>
        <p:txBody>
          <a:bodyPr>
            <a:normAutofit/>
          </a:bodyPr>
          <a:lstStyle/>
          <a:p>
            <a:r>
              <a:rPr lang="en-US" b="1" dirty="0"/>
              <a:t>THE HEART AS TREASURY</a:t>
            </a:r>
            <a:endParaRPr lang="en-US" dirty="0"/>
          </a:p>
        </p:txBody>
      </p:sp>
      <p:sp>
        <p:nvSpPr>
          <p:cNvPr id="3" name="Content Placeholder 2">
            <a:extLst>
              <a:ext uri="{FF2B5EF4-FFF2-40B4-BE49-F238E27FC236}">
                <a16:creationId xmlns:a16="http://schemas.microsoft.com/office/drawing/2014/main" id="{C6745E6B-8F4D-FFCC-E4A9-78EDF0B58495}"/>
              </a:ext>
            </a:extLst>
          </p:cNvPr>
          <p:cNvSpPr>
            <a:spLocks noGrp="1"/>
          </p:cNvSpPr>
          <p:nvPr>
            <p:ph sz="half" idx="1"/>
          </p:nvPr>
        </p:nvSpPr>
        <p:spPr/>
        <p:txBody>
          <a:bodyPr>
            <a:normAutofit lnSpcReduction="10000"/>
          </a:bodyPr>
          <a:lstStyle/>
          <a:p>
            <a:r>
              <a:rPr lang="en-US" b="1" dirty="0"/>
              <a:t>Owen's Teaching (No Specific Scripture Cited):</a:t>
            </a:r>
            <a:endParaRPr lang="en-US" dirty="0"/>
          </a:p>
          <a:p>
            <a:r>
              <a:rPr lang="en-US" dirty="0"/>
              <a:t>The heart is the storehouse of all graces and the treasury of the soul</a:t>
            </a:r>
          </a:p>
          <a:p>
            <a:r>
              <a:rPr lang="en-US" dirty="0"/>
              <a:t>Faith is the root from which all graces grow</a:t>
            </a:r>
          </a:p>
          <a:p>
            <a:r>
              <a:rPr lang="en-US" dirty="0"/>
              <a:t>The heart is the greenhouse where they flourish and produce fruit</a:t>
            </a:r>
          </a:p>
          <a:p>
            <a:r>
              <a:rPr lang="en-US" dirty="0"/>
              <a:t>Graces are kept safe in the heart, ready to produce fruitful desires</a:t>
            </a:r>
          </a:p>
        </p:txBody>
      </p:sp>
      <p:sp>
        <p:nvSpPr>
          <p:cNvPr id="7" name="Content Placeholder 6">
            <a:extLst>
              <a:ext uri="{FF2B5EF4-FFF2-40B4-BE49-F238E27FC236}">
                <a16:creationId xmlns:a16="http://schemas.microsoft.com/office/drawing/2014/main" id="{C972D227-A998-B2A5-2DF4-BEB48F27261B}"/>
              </a:ext>
            </a:extLst>
          </p:cNvPr>
          <p:cNvSpPr>
            <a:spLocks noGrp="1"/>
          </p:cNvSpPr>
          <p:nvPr>
            <p:ph sz="half" idx="2"/>
          </p:nvPr>
        </p:nvSpPr>
        <p:spPr>
          <a:xfrm>
            <a:off x="838199" y="4083728"/>
            <a:ext cx="10942504" cy="2088472"/>
          </a:xfrm>
        </p:spPr>
        <p:txBody>
          <a:bodyPr/>
          <a:lstStyle/>
          <a:p>
            <a:r>
              <a:rPr lang="en-US" b="1" dirty="0"/>
              <a:t>Owen's Application:</a:t>
            </a:r>
            <a:endParaRPr lang="en-US" dirty="0"/>
          </a:p>
          <a:p>
            <a:r>
              <a:rPr lang="en-US" dirty="0"/>
              <a:t>When desires are spiritual, everything that strengthens grace is welcomed</a:t>
            </a:r>
          </a:p>
          <a:p>
            <a:r>
              <a:rPr lang="en-US" dirty="0"/>
              <a:t>When faith sees work needing done or suffering to endure, the heart opens</a:t>
            </a:r>
          </a:p>
          <a:p>
            <a:r>
              <a:rPr lang="en-US" dirty="0"/>
              <a:t>It lets out those graces needed to strengthen or support the believer</a:t>
            </a:r>
          </a:p>
          <a:p>
            <a:r>
              <a:rPr lang="en-US" dirty="0"/>
              <a:t>This doesn't happen with those who only have occasional spiritual thoughts</a:t>
            </a:r>
          </a:p>
        </p:txBody>
      </p:sp>
    </p:spTree>
    <p:extLst>
      <p:ext uri="{BB962C8B-B14F-4D97-AF65-F5344CB8AC3E}">
        <p14:creationId xmlns:p14="http://schemas.microsoft.com/office/powerpoint/2010/main" val="1466499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C3CA3-9959-CA45-A320-EF20EC05D5B7}"/>
              </a:ext>
            </a:extLst>
          </p:cNvPr>
          <p:cNvSpPr>
            <a:spLocks noGrp="1"/>
          </p:cNvSpPr>
          <p:nvPr>
            <p:ph type="title"/>
          </p:nvPr>
        </p:nvSpPr>
        <p:spPr/>
        <p:txBody>
          <a:bodyPr>
            <a:normAutofit/>
          </a:bodyPr>
          <a:lstStyle/>
          <a:p>
            <a:r>
              <a:rPr lang="en-US" b="1" dirty="0"/>
              <a:t>THE CONTRAST - SPIRITUAL VS CARNAL</a:t>
            </a:r>
            <a:endParaRPr lang="en-US" dirty="0"/>
          </a:p>
        </p:txBody>
      </p:sp>
      <p:sp>
        <p:nvSpPr>
          <p:cNvPr id="3" name="Content Placeholder 2">
            <a:extLst>
              <a:ext uri="{FF2B5EF4-FFF2-40B4-BE49-F238E27FC236}">
                <a16:creationId xmlns:a16="http://schemas.microsoft.com/office/drawing/2014/main" id="{20CAC25A-1FE3-6FED-ADF0-8EF5C743D488}"/>
              </a:ext>
            </a:extLst>
          </p:cNvPr>
          <p:cNvSpPr>
            <a:spLocks noGrp="1"/>
          </p:cNvSpPr>
          <p:nvPr>
            <p:ph sz="half" idx="1"/>
          </p:nvPr>
        </p:nvSpPr>
        <p:spPr/>
        <p:txBody>
          <a:bodyPr>
            <a:normAutofit/>
          </a:bodyPr>
          <a:lstStyle/>
          <a:p>
            <a:pPr lvl="0"/>
            <a:r>
              <a:rPr lang="en-US" b="1" dirty="0"/>
              <a:t>Owen's Teaching Points:</a:t>
            </a:r>
            <a:endParaRPr lang="en-US" dirty="0"/>
          </a:p>
          <a:p>
            <a:pPr lvl="1"/>
            <a:r>
              <a:rPr lang="en-US" dirty="0"/>
              <a:t>Those who have occasional spiritual thoughts bring spiritual things down to their carnal level</a:t>
            </a:r>
          </a:p>
          <a:p>
            <a:pPr lvl="1"/>
            <a:r>
              <a:rPr lang="en-US" dirty="0"/>
              <a:t>When desires are not spiritually renewed, the mind cannot understand God's things</a:t>
            </a:r>
          </a:p>
          <a:p>
            <a:pPr lvl="1"/>
            <a:r>
              <a:rPr lang="en-US" dirty="0"/>
              <a:t>The unrenewed mind gives desires false pictures of spiritual things</a:t>
            </a:r>
          </a:p>
          <a:p>
            <a:pPr lvl="1"/>
            <a:r>
              <a:rPr lang="en-US" dirty="0"/>
              <a:t>This produces superstition and false worship</a:t>
            </a:r>
          </a:p>
        </p:txBody>
      </p:sp>
      <p:sp>
        <p:nvSpPr>
          <p:cNvPr id="6" name="Content Placeholder 5">
            <a:extLst>
              <a:ext uri="{FF2B5EF4-FFF2-40B4-BE49-F238E27FC236}">
                <a16:creationId xmlns:a16="http://schemas.microsoft.com/office/drawing/2014/main" id="{9554DF75-E309-55E0-1EAB-8F338A77CFD7}"/>
              </a:ext>
            </a:extLst>
          </p:cNvPr>
          <p:cNvSpPr>
            <a:spLocks noGrp="1"/>
          </p:cNvSpPr>
          <p:nvPr>
            <p:ph sz="half" idx="2"/>
          </p:nvPr>
        </p:nvSpPr>
        <p:spPr>
          <a:xfrm>
            <a:off x="838199" y="4083728"/>
            <a:ext cx="10942504" cy="1837012"/>
          </a:xfrm>
        </p:spPr>
        <p:txBody>
          <a:bodyPr/>
          <a:lstStyle/>
          <a:p>
            <a:pPr lvl="0"/>
            <a:r>
              <a:rPr lang="en-US" b="1" dirty="0"/>
              <a:t>Versus:</a:t>
            </a:r>
            <a:endParaRPr lang="en-US" dirty="0"/>
          </a:p>
          <a:p>
            <a:pPr lvl="1"/>
            <a:r>
              <a:rPr lang="en-US" dirty="0"/>
              <a:t>When desires are spiritually renewed, they are guided by true saving faith</a:t>
            </a:r>
          </a:p>
          <a:p>
            <a:pPr lvl="1"/>
            <a:r>
              <a:rPr lang="en-US" dirty="0"/>
              <a:t>Faith works by love—we can only love what we believe with divine faith</a:t>
            </a:r>
          </a:p>
          <a:p>
            <a:pPr lvl="1"/>
            <a:r>
              <a:rPr lang="en-US" dirty="0"/>
              <a:t>Grace sits on the throne; gifts are servants ready to assist grace</a:t>
            </a:r>
          </a:p>
          <a:p>
            <a:pPr lvl="1"/>
            <a:r>
              <a:rPr lang="en-US" dirty="0"/>
              <a:t>Where grace decides on good work, it calls on gifts to accomplish it</a:t>
            </a:r>
          </a:p>
        </p:txBody>
      </p:sp>
    </p:spTree>
    <p:extLst>
      <p:ext uri="{BB962C8B-B14F-4D97-AF65-F5344CB8AC3E}">
        <p14:creationId xmlns:p14="http://schemas.microsoft.com/office/powerpoint/2010/main" val="1548129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62C56-070C-2493-8DFA-A3546F29FC62}"/>
              </a:ext>
            </a:extLst>
          </p:cNvPr>
          <p:cNvSpPr>
            <a:spLocks noGrp="1"/>
          </p:cNvSpPr>
          <p:nvPr>
            <p:ph type="title"/>
          </p:nvPr>
        </p:nvSpPr>
        <p:spPr/>
        <p:txBody>
          <a:bodyPr>
            <a:normAutofit/>
          </a:bodyPr>
          <a:lstStyle/>
          <a:p>
            <a:r>
              <a:rPr lang="en-US" b="1" dirty="0"/>
              <a:t>THE ULTIMATE GOAL</a:t>
            </a:r>
            <a:endParaRPr lang="en-US" dirty="0"/>
          </a:p>
        </p:txBody>
      </p:sp>
      <p:sp>
        <p:nvSpPr>
          <p:cNvPr id="3" name="Content Placeholder 2">
            <a:extLst>
              <a:ext uri="{FF2B5EF4-FFF2-40B4-BE49-F238E27FC236}">
                <a16:creationId xmlns:a16="http://schemas.microsoft.com/office/drawing/2014/main" id="{8F79AF4E-96B6-49B3-4EF6-B18E97ACB583}"/>
              </a:ext>
            </a:extLst>
          </p:cNvPr>
          <p:cNvSpPr>
            <a:spLocks noGrp="1"/>
          </p:cNvSpPr>
          <p:nvPr>
            <p:ph sz="half" idx="1"/>
          </p:nvPr>
        </p:nvSpPr>
        <p:spPr/>
        <p:txBody>
          <a:bodyPr>
            <a:normAutofit/>
          </a:bodyPr>
          <a:lstStyle/>
          <a:p>
            <a:pPr lvl="0"/>
            <a:r>
              <a:rPr lang="en-US" b="1" dirty="0"/>
              <a:t>Owen's Final Point </a:t>
            </a:r>
            <a:r>
              <a:rPr lang="en-US" b="1" dirty="0">
                <a:sym typeface="Wingdings" panose="05000000000000000000" pitchFamily="2" charset="2"/>
              </a:rPr>
              <a:t> Believers</a:t>
            </a:r>
            <a:br>
              <a:rPr lang="en-US" b="1" dirty="0">
                <a:sym typeface="Wingdings" panose="05000000000000000000" pitchFamily="2" charset="2"/>
              </a:rPr>
            </a:br>
            <a:r>
              <a:rPr lang="en-US" dirty="0"/>
              <a:t>The believer who has had their heart renewed cannot find satisfaction in anything but Christ.</a:t>
            </a:r>
          </a:p>
        </p:txBody>
      </p:sp>
      <p:sp>
        <p:nvSpPr>
          <p:cNvPr id="4" name="Content Placeholder 3">
            <a:extLst>
              <a:ext uri="{FF2B5EF4-FFF2-40B4-BE49-F238E27FC236}">
                <a16:creationId xmlns:a16="http://schemas.microsoft.com/office/drawing/2014/main" id="{D3B0AE12-34F5-D4B9-6482-4B6C5B43A2E4}"/>
              </a:ext>
            </a:extLst>
          </p:cNvPr>
          <p:cNvSpPr>
            <a:spLocks noGrp="1"/>
          </p:cNvSpPr>
          <p:nvPr>
            <p:ph sz="half" idx="2"/>
          </p:nvPr>
        </p:nvSpPr>
        <p:spPr>
          <a:xfrm>
            <a:off x="838198" y="2829210"/>
            <a:ext cx="10942504" cy="2440020"/>
          </a:xfrm>
        </p:spPr>
        <p:txBody>
          <a:bodyPr/>
          <a:lstStyle/>
          <a:p>
            <a:pPr>
              <a:spcBef>
                <a:spcPts val="200"/>
              </a:spcBef>
            </a:pPr>
            <a:r>
              <a:rPr lang="en-US" b="1" dirty="0"/>
              <a:t>Owen's Final Point </a:t>
            </a:r>
            <a:r>
              <a:rPr lang="en-US" b="1" dirty="0">
                <a:sym typeface="Wingdings" panose="05000000000000000000" pitchFamily="2" charset="2"/>
              </a:rPr>
              <a:t> non-Regenerate</a:t>
            </a:r>
            <a:endParaRPr lang="en-US" dirty="0"/>
          </a:p>
          <a:p>
            <a:pPr>
              <a:spcBef>
                <a:spcPts val="200"/>
              </a:spcBef>
            </a:pPr>
            <a:r>
              <a:rPr lang="en-US" dirty="0"/>
              <a:t>Jesus is the only thing the Unregenerated dislike about Christianity</a:t>
            </a:r>
          </a:p>
          <a:p>
            <a:pPr lvl="1">
              <a:spcBef>
                <a:spcPts val="200"/>
              </a:spcBef>
            </a:pPr>
            <a:r>
              <a:rPr lang="en-US" dirty="0"/>
              <a:t>His unique position as begotten Son of God (Before Abraham was, I AM)</a:t>
            </a:r>
          </a:p>
          <a:p>
            <a:pPr lvl="1">
              <a:spcBef>
                <a:spcPts val="200"/>
              </a:spcBef>
            </a:pPr>
            <a:r>
              <a:rPr lang="en-US" dirty="0"/>
              <a:t>His unique glory as mediator (Noone comes to the Father but by ME)</a:t>
            </a:r>
          </a:p>
          <a:p>
            <a:pPr>
              <a:spcBef>
                <a:spcPts val="200"/>
              </a:spcBef>
            </a:pPr>
            <a:r>
              <a:rPr lang="en-US" dirty="0"/>
              <a:t>False Images of Jesus are Loved</a:t>
            </a:r>
          </a:p>
          <a:p>
            <a:pPr lvl="1">
              <a:spcBef>
                <a:spcPts val="200"/>
              </a:spcBef>
            </a:pPr>
            <a:r>
              <a:rPr lang="en-US" dirty="0"/>
              <a:t>Jesus who resonates, rather than Jesus as Lord</a:t>
            </a:r>
          </a:p>
          <a:p>
            <a:pPr>
              <a:spcBef>
                <a:spcPts val="200"/>
              </a:spcBef>
            </a:pPr>
            <a:r>
              <a:rPr lang="en-US" dirty="0"/>
              <a:t>Zealous in Spiritual Experience &amp; but not Accountability</a:t>
            </a:r>
          </a:p>
          <a:p>
            <a:pPr lvl="0">
              <a:spcBef>
                <a:spcPts val="200"/>
              </a:spcBef>
            </a:pPr>
            <a:endParaRPr lang="en-US" dirty="0"/>
          </a:p>
        </p:txBody>
      </p:sp>
      <p:sp>
        <p:nvSpPr>
          <p:cNvPr id="6" name="Content Placeholder 5">
            <a:extLst>
              <a:ext uri="{FF2B5EF4-FFF2-40B4-BE49-F238E27FC236}">
                <a16:creationId xmlns:a16="http://schemas.microsoft.com/office/drawing/2014/main" id="{E89E4D33-A530-15AF-D919-9FA09BD27A7A}"/>
              </a:ext>
            </a:extLst>
          </p:cNvPr>
          <p:cNvSpPr>
            <a:spLocks noGrp="1"/>
          </p:cNvSpPr>
          <p:nvPr>
            <p:ph sz="quarter" idx="13"/>
          </p:nvPr>
        </p:nvSpPr>
        <p:spPr>
          <a:xfrm>
            <a:off x="838198" y="5486400"/>
            <a:ext cx="10942503" cy="1224796"/>
          </a:xfrm>
        </p:spPr>
        <p:txBody>
          <a:bodyPr/>
          <a:lstStyle/>
          <a:p>
            <a:pPr lvl="0"/>
            <a:r>
              <a:rPr lang="en-US" b="1" dirty="0"/>
              <a:t>Owen's Test:</a:t>
            </a:r>
            <a:endParaRPr lang="en-US" dirty="0"/>
          </a:p>
          <a:p>
            <a:pPr lvl="1"/>
            <a:r>
              <a:rPr lang="en-US" dirty="0"/>
              <a:t>Christian hearts are set on Christ, not goodness or peace or men</a:t>
            </a:r>
          </a:p>
          <a:p>
            <a:pPr lvl="1"/>
            <a:r>
              <a:rPr lang="en-US" dirty="0"/>
              <a:t>Renewed by Holy Spirit to Love Christ</a:t>
            </a:r>
          </a:p>
          <a:p>
            <a:endParaRPr lang="en-US" dirty="0"/>
          </a:p>
        </p:txBody>
      </p:sp>
    </p:spTree>
    <p:extLst>
      <p:ext uri="{BB962C8B-B14F-4D97-AF65-F5344CB8AC3E}">
        <p14:creationId xmlns:p14="http://schemas.microsoft.com/office/powerpoint/2010/main" val="3929103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7A9A3-9985-75DE-5FAD-67038AB8E4B9}"/>
              </a:ext>
            </a:extLst>
          </p:cNvPr>
          <p:cNvSpPr>
            <a:spLocks noGrp="1"/>
          </p:cNvSpPr>
          <p:nvPr>
            <p:ph type="title"/>
          </p:nvPr>
        </p:nvSpPr>
        <p:spPr/>
        <p:txBody>
          <a:bodyPr>
            <a:normAutofit/>
          </a:bodyPr>
          <a:lstStyle/>
          <a:p>
            <a:r>
              <a:rPr lang="en-US" b="1" dirty="0"/>
              <a:t>DISCUSSION QUESTIONS</a:t>
            </a:r>
            <a:endParaRPr lang="en-US" dirty="0"/>
          </a:p>
        </p:txBody>
      </p:sp>
      <p:sp>
        <p:nvSpPr>
          <p:cNvPr id="3" name="Content Placeholder 2">
            <a:extLst>
              <a:ext uri="{FF2B5EF4-FFF2-40B4-BE49-F238E27FC236}">
                <a16:creationId xmlns:a16="http://schemas.microsoft.com/office/drawing/2014/main" id="{7AC2354B-E928-60AD-4F8E-9314AFE62471}"/>
              </a:ext>
            </a:extLst>
          </p:cNvPr>
          <p:cNvSpPr>
            <a:spLocks noGrp="1"/>
          </p:cNvSpPr>
          <p:nvPr>
            <p:ph idx="1"/>
          </p:nvPr>
        </p:nvSpPr>
        <p:spPr/>
        <p:txBody>
          <a:bodyPr>
            <a:normAutofit/>
          </a:bodyPr>
          <a:lstStyle/>
          <a:p>
            <a:pPr lvl="0"/>
            <a:r>
              <a:rPr lang="en-US" b="1" dirty="0"/>
              <a:t>Do you celebrate Jesus as God, or do you secretly wish he was just a perfect example of Man?</a:t>
            </a:r>
          </a:p>
          <a:p>
            <a:pPr lvl="0"/>
            <a:r>
              <a:rPr lang="en-US" b="1" dirty="0"/>
              <a:t>Do you celebrate Him as the only way to God, or would it be easier if He were just A way to God?</a:t>
            </a:r>
          </a:p>
          <a:p>
            <a:pPr lvl="0"/>
            <a:r>
              <a:rPr lang="en-US" b="1" dirty="0"/>
              <a:t>Do you ponder Jesus’ thoughts, how He saw God, how He saw Men, how He handled Earthly possessions, etc.</a:t>
            </a:r>
          </a:p>
          <a:p>
            <a:pPr lvl="1"/>
            <a:r>
              <a:rPr lang="en-US" b="1" dirty="0"/>
              <a:t>Are His thoughts truth to you </a:t>
            </a:r>
            <a:r>
              <a:rPr lang="en-US" b="1"/>
              <a:t>or disturbing?</a:t>
            </a:r>
            <a:endParaRPr lang="en-US" dirty="0"/>
          </a:p>
        </p:txBody>
      </p:sp>
    </p:spTree>
    <p:extLst>
      <p:ext uri="{BB962C8B-B14F-4D97-AF65-F5344CB8AC3E}">
        <p14:creationId xmlns:p14="http://schemas.microsoft.com/office/powerpoint/2010/main" val="2438894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1C498-48EE-8612-D18D-109937C31C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6C9ADC-4FEA-A7D5-473D-588AC57E3415}"/>
              </a:ext>
            </a:extLst>
          </p:cNvPr>
          <p:cNvSpPr>
            <a:spLocks noGrp="1"/>
          </p:cNvSpPr>
          <p:nvPr>
            <p:ph type="title"/>
          </p:nvPr>
        </p:nvSpPr>
        <p:spPr/>
        <p:txBody>
          <a:bodyPr/>
          <a:lstStyle/>
          <a:p>
            <a:r>
              <a:rPr lang="en-US" dirty="0"/>
              <a:t>Lesson 13 </a:t>
            </a:r>
            <a:r>
              <a:rPr dirty="0"/>
              <a:t>Memory Verse</a:t>
            </a:r>
          </a:p>
        </p:txBody>
      </p:sp>
      <p:sp>
        <p:nvSpPr>
          <p:cNvPr id="3" name="Content Placeholder 2">
            <a:extLst>
              <a:ext uri="{FF2B5EF4-FFF2-40B4-BE49-F238E27FC236}">
                <a16:creationId xmlns:a16="http://schemas.microsoft.com/office/drawing/2014/main" id="{460F547E-FE23-E7DA-98D0-D4AB464419A1}"/>
              </a:ext>
            </a:extLst>
          </p:cNvPr>
          <p:cNvSpPr>
            <a:spLocks noGrp="1"/>
          </p:cNvSpPr>
          <p:nvPr>
            <p:ph idx="1"/>
          </p:nvPr>
        </p:nvSpPr>
        <p:spPr/>
        <p:txBody>
          <a:bodyPr>
            <a:normAutofit/>
          </a:bodyPr>
          <a:lstStyle/>
          <a:p>
            <a:pPr marL="0" indent="0">
              <a:buNone/>
            </a:pPr>
            <a:r>
              <a:rPr lang="en-US" sz="3600" dirty="0">
                <a:solidFill>
                  <a:srgbClr val="FF0000"/>
                </a:solidFill>
              </a:rPr>
              <a:t>Let This Mind Be in You</a:t>
            </a:r>
          </a:p>
          <a:p>
            <a:pPr marL="0" indent="0">
              <a:buNone/>
            </a:pPr>
            <a:endParaRPr lang="en-US" sz="3600" dirty="0">
              <a:solidFill>
                <a:srgbClr val="FF0000"/>
              </a:solidFill>
            </a:endParaRPr>
          </a:p>
          <a:p>
            <a:pPr marL="0" indent="0">
              <a:buNone/>
            </a:pPr>
            <a:r>
              <a:rPr lang="en-US" sz="3600" dirty="0"/>
              <a:t>2 Corinthians 3:18 </a:t>
            </a:r>
            <a:br>
              <a:rPr lang="en-US" sz="3600" dirty="0"/>
            </a:br>
            <a:r>
              <a:rPr lang="en-US" sz="3600" dirty="0"/>
              <a:t>But we all, with unveiled face, beholding as in a mirror the glory of the Lord, are being transformed into the same image from glory to glory, just as by the Spirit of the Lord.</a:t>
            </a:r>
          </a:p>
        </p:txBody>
      </p:sp>
    </p:spTree>
    <p:extLst>
      <p:ext uri="{BB962C8B-B14F-4D97-AF65-F5344CB8AC3E}">
        <p14:creationId xmlns:p14="http://schemas.microsoft.com/office/powerpoint/2010/main" val="2971818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85CB3-5BEF-A9FB-31E9-5CA0A8807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F67BD-4E7E-6825-569E-E7855FD10A13}"/>
              </a:ext>
            </a:extLst>
          </p:cNvPr>
          <p:cNvSpPr>
            <a:spLocks noGrp="1"/>
          </p:cNvSpPr>
          <p:nvPr>
            <p:ph type="title"/>
          </p:nvPr>
        </p:nvSpPr>
        <p:spPr/>
        <p:txBody>
          <a:bodyPr/>
          <a:lstStyle/>
          <a:p>
            <a:r>
              <a:rPr lang="en-US" dirty="0"/>
              <a:t>Lesson 2 Memory Verse</a:t>
            </a:r>
          </a:p>
        </p:txBody>
      </p:sp>
      <p:sp>
        <p:nvSpPr>
          <p:cNvPr id="3" name="Content Placeholder 2">
            <a:extLst>
              <a:ext uri="{FF2B5EF4-FFF2-40B4-BE49-F238E27FC236}">
                <a16:creationId xmlns:a16="http://schemas.microsoft.com/office/drawing/2014/main" id="{D049391A-EC8F-5CA4-8A83-9DF037C66870}"/>
              </a:ext>
            </a:extLst>
          </p:cNvPr>
          <p:cNvSpPr>
            <a:spLocks noGrp="1"/>
          </p:cNvSpPr>
          <p:nvPr>
            <p:ph idx="1"/>
          </p:nvPr>
        </p:nvSpPr>
        <p:spPr/>
        <p:txBody>
          <a:bodyPr>
            <a:normAutofit fontScale="92500" lnSpcReduction="10000"/>
          </a:bodyPr>
          <a:lstStyle/>
          <a:p>
            <a:pPr marL="0" indent="0">
              <a:buNone/>
            </a:pPr>
            <a:r>
              <a:rPr lang="en-US" sz="4000" dirty="0">
                <a:solidFill>
                  <a:srgbClr val="FF0000"/>
                </a:solidFill>
              </a:rPr>
              <a:t>What Spiritual-Mindedness Is and How It Shows Itself</a:t>
            </a:r>
          </a:p>
          <a:p>
            <a:pPr marL="0" indent="0">
              <a:buNone/>
            </a:pPr>
            <a:endParaRPr lang="en-US" sz="4000" dirty="0">
              <a:solidFill>
                <a:srgbClr val="FF0000"/>
              </a:solidFill>
            </a:endParaRPr>
          </a:p>
          <a:p>
            <a:pPr marL="0" indent="0">
              <a:buNone/>
            </a:pPr>
            <a:r>
              <a:rPr lang="en-US" sz="4000" dirty="0"/>
              <a:t>Colossians 3:1 </a:t>
            </a:r>
            <a:br>
              <a:rPr lang="en-US" sz="4000" dirty="0"/>
            </a:br>
            <a:br>
              <a:rPr lang="en-US" sz="4000" dirty="0"/>
            </a:br>
            <a:r>
              <a:rPr lang="en-US" sz="4000" dirty="0"/>
              <a:t>“If then you were raised with Christ, seek those things which are above, where Christ is, sitting at the right hand of God. “</a:t>
            </a:r>
          </a:p>
          <a:p>
            <a:endParaRPr lang="en-US" sz="4000" dirty="0"/>
          </a:p>
        </p:txBody>
      </p:sp>
    </p:spTree>
    <p:extLst>
      <p:ext uri="{BB962C8B-B14F-4D97-AF65-F5344CB8AC3E}">
        <p14:creationId xmlns:p14="http://schemas.microsoft.com/office/powerpoint/2010/main" val="392265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E3903-291E-981C-6D51-201FEE926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0A443-84FF-CEEF-A3FC-9351AFEAFAD2}"/>
              </a:ext>
            </a:extLst>
          </p:cNvPr>
          <p:cNvSpPr>
            <a:spLocks noGrp="1"/>
          </p:cNvSpPr>
          <p:nvPr>
            <p:ph type="title"/>
          </p:nvPr>
        </p:nvSpPr>
        <p:spPr/>
        <p:txBody>
          <a:bodyPr/>
          <a:lstStyle/>
          <a:p>
            <a:r>
              <a:rPr lang="en-US" dirty="0"/>
              <a:t>Lesson 3 Memory Verse</a:t>
            </a:r>
          </a:p>
        </p:txBody>
      </p:sp>
      <p:sp>
        <p:nvSpPr>
          <p:cNvPr id="3" name="Content Placeholder 2">
            <a:extLst>
              <a:ext uri="{FF2B5EF4-FFF2-40B4-BE49-F238E27FC236}">
                <a16:creationId xmlns:a16="http://schemas.microsoft.com/office/drawing/2014/main" id="{13D77CB6-CFD1-764D-2BFC-00EF7C8B05C8}"/>
              </a:ext>
            </a:extLst>
          </p:cNvPr>
          <p:cNvSpPr>
            <a:spLocks noGrp="1"/>
          </p:cNvSpPr>
          <p:nvPr>
            <p:ph idx="1"/>
          </p:nvPr>
        </p:nvSpPr>
        <p:spPr/>
        <p:txBody>
          <a:bodyPr>
            <a:normAutofit fontScale="92500" lnSpcReduction="20000"/>
          </a:bodyPr>
          <a:lstStyle/>
          <a:p>
            <a:pPr marL="0" indent="0">
              <a:buNone/>
            </a:pPr>
            <a:r>
              <a:rPr lang="en-US" sz="4000" dirty="0">
                <a:solidFill>
                  <a:srgbClr val="FF0000"/>
                </a:solidFill>
              </a:rPr>
              <a:t>True and False Signs of Spiritual-Mindedness</a:t>
            </a:r>
          </a:p>
          <a:p>
            <a:pPr marL="0" indent="0">
              <a:buNone/>
            </a:pPr>
            <a:endParaRPr lang="en-US" sz="4000" dirty="0"/>
          </a:p>
          <a:p>
            <a:pPr marL="0" indent="0">
              <a:buNone/>
            </a:pPr>
            <a:r>
              <a:rPr lang="en-US" sz="4000" dirty="0"/>
              <a:t>2 Corinthians 13:5</a:t>
            </a:r>
          </a:p>
          <a:p>
            <a:pPr marL="0" indent="0">
              <a:buNone/>
            </a:pPr>
            <a:endParaRPr lang="en-US" sz="4000" dirty="0"/>
          </a:p>
          <a:p>
            <a:pPr marL="0" indent="0">
              <a:buNone/>
            </a:pPr>
            <a:r>
              <a:rPr lang="en-US" sz="4000" dirty="0"/>
              <a:t>“Examine yourselves as to whether you are in the </a:t>
            </a:r>
            <a:r>
              <a:rPr lang="en-US" sz="4300" dirty="0"/>
              <a:t>faith</a:t>
            </a:r>
            <a:r>
              <a:rPr lang="en-US" sz="4000" dirty="0"/>
              <a:t>. Test yourselves. Do you not know yourselves, that Jesus Christ is in you?—unless indeed you are disqualified.’”</a:t>
            </a:r>
          </a:p>
        </p:txBody>
      </p:sp>
    </p:spTree>
    <p:extLst>
      <p:ext uri="{BB962C8B-B14F-4D97-AF65-F5344CB8AC3E}">
        <p14:creationId xmlns:p14="http://schemas.microsoft.com/office/powerpoint/2010/main" val="47538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9FB4F-8FC3-6127-2A4E-9B20BC237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76348-FE74-50A4-1749-D84EEE527277}"/>
              </a:ext>
            </a:extLst>
          </p:cNvPr>
          <p:cNvSpPr>
            <a:spLocks noGrp="1"/>
          </p:cNvSpPr>
          <p:nvPr>
            <p:ph type="title"/>
          </p:nvPr>
        </p:nvSpPr>
        <p:spPr/>
        <p:txBody>
          <a:bodyPr/>
          <a:lstStyle/>
          <a:p>
            <a:r>
              <a:rPr lang="en-US"/>
              <a:t>Lesson 4 Memory Verse</a:t>
            </a:r>
            <a:endParaRPr lang="en-US" dirty="0"/>
          </a:p>
        </p:txBody>
      </p:sp>
      <p:sp>
        <p:nvSpPr>
          <p:cNvPr id="3" name="Content Placeholder 2">
            <a:extLst>
              <a:ext uri="{FF2B5EF4-FFF2-40B4-BE49-F238E27FC236}">
                <a16:creationId xmlns:a16="http://schemas.microsoft.com/office/drawing/2014/main" id="{EF845576-2584-71AD-F69B-80933DC67100}"/>
              </a:ext>
            </a:extLst>
          </p:cNvPr>
          <p:cNvSpPr>
            <a:spLocks noGrp="1"/>
          </p:cNvSpPr>
          <p:nvPr>
            <p:ph idx="1"/>
          </p:nvPr>
        </p:nvSpPr>
        <p:spPr/>
        <p:txBody>
          <a:bodyPr>
            <a:noAutofit/>
          </a:bodyPr>
          <a:lstStyle/>
          <a:p>
            <a:pPr marL="0" indent="0">
              <a:buNone/>
            </a:pPr>
            <a:r>
              <a:rPr lang="en-US" sz="3200" dirty="0">
                <a:solidFill>
                  <a:srgbClr val="FF0000"/>
                </a:solidFill>
              </a:rPr>
              <a:t>The Objects of Spiritual Thoughts</a:t>
            </a:r>
          </a:p>
          <a:p>
            <a:pPr marL="0" indent="0">
              <a:buNone/>
            </a:pPr>
            <a:endParaRPr lang="en-US" sz="1600" dirty="0"/>
          </a:p>
          <a:p>
            <a:pPr marL="0" indent="0">
              <a:buNone/>
            </a:pPr>
            <a:r>
              <a:rPr lang="en-US" sz="3200" dirty="0"/>
              <a:t>Philippians 4:8</a:t>
            </a:r>
          </a:p>
          <a:p>
            <a:pPr marL="0" indent="0">
              <a:buNone/>
            </a:pPr>
            <a:endParaRPr lang="en-US" sz="1600" dirty="0"/>
          </a:p>
          <a:p>
            <a:pPr marL="0" indent="0">
              <a:buNone/>
            </a:pPr>
            <a:r>
              <a:rPr lang="en-US" sz="3200" dirty="0"/>
              <a:t>"Finally, brethren, whatever things are true, whatever things are noble, whatever things are just, whatever things are pure, whatever things are lovely, whatever things are of good report, if there is any virtue and if there is anything praiseworthy—meditate on these things."</a:t>
            </a:r>
          </a:p>
        </p:txBody>
      </p:sp>
    </p:spTree>
    <p:extLst>
      <p:ext uri="{BB962C8B-B14F-4D97-AF65-F5344CB8AC3E}">
        <p14:creationId xmlns:p14="http://schemas.microsoft.com/office/powerpoint/2010/main" val="262519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5 Memory</a:t>
            </a:r>
            <a:r>
              <a:rPr dirty="0"/>
              <a:t> Verse</a:t>
            </a:r>
          </a:p>
        </p:txBody>
      </p:sp>
      <p:sp>
        <p:nvSpPr>
          <p:cNvPr id="3" name="Content Placeholder 2"/>
          <p:cNvSpPr>
            <a:spLocks noGrp="1"/>
          </p:cNvSpPr>
          <p:nvPr>
            <p:ph idx="1"/>
          </p:nvPr>
        </p:nvSpPr>
        <p:spPr/>
        <p:txBody>
          <a:bodyPr>
            <a:normAutofit/>
          </a:bodyPr>
          <a:lstStyle/>
          <a:p>
            <a:pPr marL="0" indent="0">
              <a:buNone/>
            </a:pPr>
            <a:r>
              <a:rPr lang="en-US" sz="3600" dirty="0">
                <a:solidFill>
                  <a:srgbClr val="FF0000"/>
                </a:solidFill>
              </a:rPr>
              <a:t>How to Meditate on Heavenly Things</a:t>
            </a:r>
          </a:p>
          <a:p>
            <a:endParaRPr lang="en-US" sz="3200" dirty="0"/>
          </a:p>
          <a:p>
            <a:pPr marL="0" indent="0">
              <a:buNone/>
            </a:pPr>
            <a:r>
              <a:rPr lang="en-US" sz="3200" dirty="0"/>
              <a:t>Joshua 1:8</a:t>
            </a:r>
          </a:p>
          <a:p>
            <a:pPr marL="0" indent="0">
              <a:buNone/>
            </a:pPr>
            <a:r>
              <a:rPr sz="3200" dirty="0"/>
              <a:t>"This Book of the Law shall not depart from your mouth, but you shall meditate in it day and night, that you may observe to do according to all that is written in it. For then you will make your way prosperous, and then you will have good success."</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6 Memory Verse</a:t>
            </a:r>
            <a:endParaRPr dirty="0"/>
          </a:p>
        </p:txBody>
      </p:sp>
      <p:sp>
        <p:nvSpPr>
          <p:cNvPr id="3" name="Content Placeholder 2"/>
          <p:cNvSpPr>
            <a:spLocks noGrp="1"/>
          </p:cNvSpPr>
          <p:nvPr>
            <p:ph idx="1"/>
          </p:nvPr>
        </p:nvSpPr>
        <p:spPr/>
        <p:txBody>
          <a:bodyPr>
            <a:normAutofit/>
          </a:bodyPr>
          <a:lstStyle/>
          <a:p>
            <a:pPr marL="0" indent="0">
              <a:buNone/>
            </a:pPr>
            <a:r>
              <a:rPr lang="en-US" sz="4000" dirty="0">
                <a:solidFill>
                  <a:srgbClr val="FF0000"/>
                </a:solidFill>
              </a:rPr>
              <a:t>Spiritual Thoughts of God &amp; Christ</a:t>
            </a:r>
          </a:p>
          <a:p>
            <a:pPr marL="0" indent="0">
              <a:buNone/>
            </a:pPr>
            <a:endParaRPr lang="en-US" sz="4000" dirty="0">
              <a:solidFill>
                <a:srgbClr val="FF0000"/>
              </a:solidFill>
            </a:endParaRPr>
          </a:p>
          <a:p>
            <a:pPr marL="0" indent="0">
              <a:buNone/>
            </a:pPr>
            <a:r>
              <a:rPr lang="en-US" sz="4000" dirty="0"/>
              <a:t>Isaiah 26:3 </a:t>
            </a:r>
          </a:p>
          <a:p>
            <a:pPr marL="0" indent="0">
              <a:buNone/>
            </a:pPr>
            <a:r>
              <a:rPr lang="en-US" sz="4000" dirty="0"/>
              <a:t>You will keep him in perfect peace,</a:t>
            </a:r>
            <a:br>
              <a:rPr lang="en-US" sz="4000" dirty="0"/>
            </a:br>
            <a:r>
              <a:rPr lang="en-US" sz="4000" dirty="0"/>
              <a:t>Whose mind is stayed on You,</a:t>
            </a:r>
            <a:br>
              <a:rPr lang="en-US" sz="4000" dirty="0"/>
            </a:br>
            <a:r>
              <a:rPr lang="en-US" sz="4000" dirty="0"/>
              <a:t>Because he trusts in You.</a:t>
            </a:r>
            <a:endParaRPr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16DAB-07DF-607A-B87E-EA54B78B3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CF21D9-0CCD-1F84-293B-69A5A429BEFD}"/>
              </a:ext>
            </a:extLst>
          </p:cNvPr>
          <p:cNvSpPr>
            <a:spLocks noGrp="1"/>
          </p:cNvSpPr>
          <p:nvPr>
            <p:ph type="title"/>
          </p:nvPr>
        </p:nvSpPr>
        <p:spPr/>
        <p:txBody>
          <a:bodyPr/>
          <a:lstStyle/>
          <a:p>
            <a:r>
              <a:rPr lang="en-US" dirty="0"/>
              <a:t>Lesson 7 Memory Verse</a:t>
            </a:r>
            <a:endParaRPr dirty="0"/>
          </a:p>
        </p:txBody>
      </p:sp>
      <p:sp>
        <p:nvSpPr>
          <p:cNvPr id="3" name="Content Placeholder 2">
            <a:extLst>
              <a:ext uri="{FF2B5EF4-FFF2-40B4-BE49-F238E27FC236}">
                <a16:creationId xmlns:a16="http://schemas.microsoft.com/office/drawing/2014/main" id="{91A263A4-863F-E919-AE19-53B5D82DCEB5}"/>
              </a:ext>
            </a:extLst>
          </p:cNvPr>
          <p:cNvSpPr>
            <a:spLocks noGrp="1"/>
          </p:cNvSpPr>
          <p:nvPr>
            <p:ph idx="1"/>
          </p:nvPr>
        </p:nvSpPr>
        <p:spPr/>
        <p:txBody>
          <a:bodyPr>
            <a:normAutofit/>
          </a:bodyPr>
          <a:lstStyle/>
          <a:p>
            <a:pPr marL="0" indent="0">
              <a:buNone/>
            </a:pPr>
            <a:r>
              <a:rPr lang="en-US" sz="3600" dirty="0">
                <a:solidFill>
                  <a:srgbClr val="FF0000"/>
                </a:solidFill>
              </a:rPr>
              <a:t>Helps for Meditating on God</a:t>
            </a:r>
          </a:p>
          <a:p>
            <a:pPr marL="0" indent="0">
              <a:buNone/>
            </a:pPr>
            <a:endParaRPr lang="en-US" sz="3600" dirty="0">
              <a:solidFill>
                <a:srgbClr val="FF0000"/>
              </a:solidFill>
            </a:endParaRPr>
          </a:p>
          <a:p>
            <a:pPr marL="0" indent="0">
              <a:buNone/>
            </a:pPr>
            <a:r>
              <a:rPr lang="en-US" sz="3600" dirty="0"/>
              <a:t>Psalms 19:14 </a:t>
            </a:r>
          </a:p>
          <a:p>
            <a:pPr marL="0" indent="0">
              <a:buNone/>
            </a:pPr>
            <a:r>
              <a:rPr lang="en-US" sz="3600" dirty="0"/>
              <a:t>Let the words of my mouth and the meditation of my heart Be acceptable in Your sight,</a:t>
            </a:r>
            <a:br>
              <a:rPr lang="en-US" sz="3600" dirty="0"/>
            </a:br>
            <a:r>
              <a:rPr lang="en-US" sz="3600" dirty="0"/>
              <a:t>O LORD, my strength and my Redeemer.</a:t>
            </a:r>
            <a:endParaRPr lang="en-US" sz="3600" dirty="0">
              <a:solidFill>
                <a:srgbClr val="FF0000"/>
              </a:solidFill>
            </a:endParaRPr>
          </a:p>
        </p:txBody>
      </p:sp>
    </p:spTree>
    <p:extLst>
      <p:ext uri="{BB962C8B-B14F-4D97-AF65-F5344CB8AC3E}">
        <p14:creationId xmlns:p14="http://schemas.microsoft.com/office/powerpoint/2010/main" val="349716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F30A2-4E56-B9DF-FF40-4321B0E538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54FFD-39E7-219C-851F-54295249B303}"/>
              </a:ext>
            </a:extLst>
          </p:cNvPr>
          <p:cNvSpPr>
            <a:spLocks noGrp="1"/>
          </p:cNvSpPr>
          <p:nvPr>
            <p:ph type="title"/>
          </p:nvPr>
        </p:nvSpPr>
        <p:spPr/>
        <p:txBody>
          <a:bodyPr/>
          <a:lstStyle/>
          <a:p>
            <a:r>
              <a:rPr lang="en-US" dirty="0"/>
              <a:t>Lesson 8 Memory Verse</a:t>
            </a:r>
            <a:endParaRPr dirty="0"/>
          </a:p>
        </p:txBody>
      </p:sp>
      <p:sp>
        <p:nvSpPr>
          <p:cNvPr id="3" name="Content Placeholder 2">
            <a:extLst>
              <a:ext uri="{FF2B5EF4-FFF2-40B4-BE49-F238E27FC236}">
                <a16:creationId xmlns:a16="http://schemas.microsoft.com/office/drawing/2014/main" id="{9B42A8B7-6E02-3070-E633-722FAEBC8878}"/>
              </a:ext>
            </a:extLst>
          </p:cNvPr>
          <p:cNvSpPr>
            <a:spLocks noGrp="1"/>
          </p:cNvSpPr>
          <p:nvPr>
            <p:ph idx="1"/>
          </p:nvPr>
        </p:nvSpPr>
        <p:spPr/>
        <p:txBody>
          <a:bodyPr>
            <a:normAutofit/>
          </a:bodyPr>
          <a:lstStyle/>
          <a:p>
            <a:pPr marL="0" indent="0">
              <a:buNone/>
            </a:pPr>
            <a:r>
              <a:rPr lang="en-US" sz="3600" dirty="0">
                <a:solidFill>
                  <a:srgbClr val="FF0000"/>
                </a:solidFill>
              </a:rPr>
              <a:t>How God Calls Our Hearts from the World</a:t>
            </a:r>
          </a:p>
          <a:p>
            <a:pPr marL="0" indent="0">
              <a:buNone/>
            </a:pPr>
            <a:endParaRPr lang="en-US" sz="3600" dirty="0">
              <a:solidFill>
                <a:srgbClr val="FF0000"/>
              </a:solidFill>
            </a:endParaRPr>
          </a:p>
          <a:p>
            <a:pPr marL="0" indent="0">
              <a:buNone/>
            </a:pPr>
            <a:r>
              <a:rPr lang="en-US" sz="3600" dirty="0"/>
              <a:t>1 John 2:15</a:t>
            </a:r>
          </a:p>
          <a:p>
            <a:pPr marL="0" indent="0">
              <a:buNone/>
            </a:pPr>
            <a:endParaRPr lang="en-US" sz="3600" dirty="0"/>
          </a:p>
          <a:p>
            <a:pPr marL="0" indent="0">
              <a:buNone/>
            </a:pPr>
            <a:r>
              <a:rPr lang="en-US" sz="3600" i="1" dirty="0"/>
              <a:t>Do not love the world or the things in the world.  If anyone loves the world, the love of the Father is not in him.</a:t>
            </a:r>
          </a:p>
        </p:txBody>
      </p:sp>
    </p:spTree>
    <p:extLst>
      <p:ext uri="{BB962C8B-B14F-4D97-AF65-F5344CB8AC3E}">
        <p14:creationId xmlns:p14="http://schemas.microsoft.com/office/powerpoint/2010/main" val="1285675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20432</TotalTime>
  <Words>2261</Words>
  <Application>Microsoft Office PowerPoint</Application>
  <PresentationFormat>Widescreen</PresentationFormat>
  <Paragraphs>206</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Aptos Display</vt:lpstr>
      <vt:lpstr>Arial</vt:lpstr>
      <vt:lpstr>Wingdings</vt:lpstr>
      <vt:lpstr>Office Theme</vt:lpstr>
      <vt:lpstr>Let This Mind Be in You</vt:lpstr>
      <vt:lpstr>Lesson 1 Memory Verse</vt:lpstr>
      <vt:lpstr>Lesson 2 Memory Verse</vt:lpstr>
      <vt:lpstr>Lesson 3 Memory Verse</vt:lpstr>
      <vt:lpstr>Lesson 4 Memory Verse</vt:lpstr>
      <vt:lpstr>Lesson 5 Memory Verse</vt:lpstr>
      <vt:lpstr>Lesson 6 Memory Verse</vt:lpstr>
      <vt:lpstr>Lesson 7 Memory Verse</vt:lpstr>
      <vt:lpstr>Lesson 8 Memory Verse</vt:lpstr>
      <vt:lpstr>Lesson 9 Memory Verse</vt:lpstr>
      <vt:lpstr>Lesson 10 Memory Verse</vt:lpstr>
      <vt:lpstr>Lesson 11 Memory Verse</vt:lpstr>
      <vt:lpstr>Lesson 12 Memory Verse</vt:lpstr>
      <vt:lpstr>Lesson 13 Memory Verse</vt:lpstr>
      <vt:lpstr>CHRIST'S DELIGHT IN GOD'S WILL</vt:lpstr>
      <vt:lpstr>CHRIST'S PERFECT SUBMISSION</vt:lpstr>
      <vt:lpstr>THE NATURAL MAN'S INABILITY</vt:lpstr>
      <vt:lpstr>PUFFED UP BY FLESHLY MINDS</vt:lpstr>
      <vt:lpstr>TASTING THAT THE LORD IS GRACIOUS</vt:lpstr>
      <vt:lpstr>SPIRITUALLY DISCERNED</vt:lpstr>
      <vt:lpstr>TRANSFORMED BY BEHOLDING</vt:lpstr>
      <vt:lpstr>CHRIST IS ALL IN ALL</vt:lpstr>
      <vt:lpstr>THE HEART AS TREASURY</vt:lpstr>
      <vt:lpstr>THE CONTRAST - SPIRITUAL VS CARNAL</vt:lpstr>
      <vt:lpstr>THE ULTIMATE GOAL</vt:lpstr>
      <vt:lpstr>DISCUSSION QUESTIONS</vt:lpstr>
      <vt:lpstr>Lesson 13 Memory Verse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Gregory</dc:creator>
  <cp:lastModifiedBy>Rob Gregory</cp:lastModifiedBy>
  <cp:revision>16</cp:revision>
  <dcterms:created xsi:type="dcterms:W3CDTF">2025-01-30T19:27:50Z</dcterms:created>
  <dcterms:modified xsi:type="dcterms:W3CDTF">2025-06-13T21:30:28Z</dcterms:modified>
</cp:coreProperties>
</file>