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9" r:id="rId3"/>
    <p:sldId id="290" r:id="rId4"/>
    <p:sldId id="291" r:id="rId5"/>
    <p:sldId id="295" r:id="rId6"/>
    <p:sldId id="296" r:id="rId7"/>
    <p:sldId id="258" r:id="rId8"/>
    <p:sldId id="306" r:id="rId9"/>
    <p:sldId id="322" r:id="rId10"/>
    <p:sldId id="323" r:id="rId11"/>
    <p:sldId id="330" r:id="rId12"/>
    <p:sldId id="348" r:id="rId13"/>
    <p:sldId id="360" r:id="rId14"/>
    <p:sldId id="349" r:id="rId15"/>
    <p:sldId id="362" r:id="rId16"/>
    <p:sldId id="363" r:id="rId17"/>
    <p:sldId id="364" r:id="rId18"/>
    <p:sldId id="365" r:id="rId19"/>
    <p:sldId id="366" r:id="rId20"/>
    <p:sldId id="367" r:id="rId21"/>
    <p:sldId id="368" r:id="rId22"/>
    <p:sldId id="369" r:id="rId23"/>
    <p:sldId id="370" r:id="rId24"/>
    <p:sldId id="36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9B293-CC15-4722-BD65-44EC52BBF395}" v="10" dt="2025-06-07T16:21:2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80" d="100"/>
          <a:sy n="80" d="100"/>
        </p:scale>
        <p:origin x="2832" y="300"/>
      </p:cViewPr>
      <p:guideLst/>
    </p:cSldViewPr>
  </p:slideViewPr>
  <p:outlineViewPr>
    <p:cViewPr>
      <p:scale>
        <a:sx n="33" d="100"/>
        <a:sy n="33" d="100"/>
      </p:scale>
      <p:origin x="0" y="-16392"/>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81E9B293-CC15-4722-BD65-44EC52BBF395}"/>
    <pc:docChg chg="undo redo custSel addSld delSld modSld sldOrd">
      <pc:chgData name="Rob Gregory" userId="a7bfa114233000dd" providerId="LiveId" clId="{81E9B293-CC15-4722-BD65-44EC52BBF395}" dt="2025-06-07T17:05:41.747" v="951" actId="20577"/>
      <pc:docMkLst>
        <pc:docMk/>
      </pc:docMkLst>
      <pc:sldChg chg="modSp mod">
        <pc:chgData name="Rob Gregory" userId="a7bfa114233000dd" providerId="LiveId" clId="{81E9B293-CC15-4722-BD65-44EC52BBF395}" dt="2025-06-07T15:57:52.009" v="127" actId="20577"/>
        <pc:sldMkLst>
          <pc:docMk/>
          <pc:sldMk cId="0" sldId="257"/>
        </pc:sldMkLst>
        <pc:spChg chg="mod">
          <ac:chgData name="Rob Gregory" userId="a7bfa114233000dd" providerId="LiveId" clId="{81E9B293-CC15-4722-BD65-44EC52BBF395}" dt="2025-06-07T15:42:03.846" v="26" actId="20577"/>
          <ac:spMkLst>
            <pc:docMk/>
            <pc:sldMk cId="0" sldId="257"/>
            <ac:spMk id="2" creationId="{00000000-0000-0000-0000-000000000000}"/>
          </ac:spMkLst>
        </pc:spChg>
        <pc:spChg chg="mod">
          <ac:chgData name="Rob Gregory" userId="a7bfa114233000dd" providerId="LiveId" clId="{81E9B293-CC15-4722-BD65-44EC52BBF395}" dt="2025-06-07T15:57:52.009" v="127" actId="20577"/>
          <ac:spMkLst>
            <pc:docMk/>
            <pc:sldMk cId="0" sldId="257"/>
            <ac:spMk id="3" creationId="{00000000-0000-0000-0000-000000000000}"/>
          </ac:spMkLst>
        </pc:spChg>
      </pc:sldChg>
      <pc:sldChg chg="modSp add del mod">
        <pc:chgData name="Rob Gregory" userId="a7bfa114233000dd" providerId="LiveId" clId="{81E9B293-CC15-4722-BD65-44EC52BBF395}" dt="2025-06-07T16:25:03.058" v="167" actId="14100"/>
        <pc:sldMkLst>
          <pc:docMk/>
          <pc:sldMk cId="2296540268" sldId="349"/>
        </pc:sldMkLst>
        <pc:spChg chg="mod">
          <ac:chgData name="Rob Gregory" userId="a7bfa114233000dd" providerId="LiveId" clId="{81E9B293-CC15-4722-BD65-44EC52BBF395}" dt="2025-06-07T16:21:28.558" v="135"/>
          <ac:spMkLst>
            <pc:docMk/>
            <pc:sldMk cId="2296540268" sldId="349"/>
            <ac:spMk id="2" creationId="{B53DFE75-C86B-2896-5A23-22DB0D5059C4}"/>
          </ac:spMkLst>
        </pc:spChg>
        <pc:spChg chg="mod">
          <ac:chgData name="Rob Gregory" userId="a7bfa114233000dd" providerId="LiveId" clId="{81E9B293-CC15-4722-BD65-44EC52BBF395}" dt="2025-06-07T16:24:53.630" v="166" actId="14100"/>
          <ac:spMkLst>
            <pc:docMk/>
            <pc:sldMk cId="2296540268" sldId="349"/>
            <ac:spMk id="12" creationId="{A129564A-7CBB-02A9-4374-8BE7FF600CBB}"/>
          </ac:spMkLst>
        </pc:spChg>
        <pc:spChg chg="mod">
          <ac:chgData name="Rob Gregory" userId="a7bfa114233000dd" providerId="LiveId" clId="{81E9B293-CC15-4722-BD65-44EC52BBF395}" dt="2025-06-07T16:24:51.800" v="165" actId="14100"/>
          <ac:spMkLst>
            <pc:docMk/>
            <pc:sldMk cId="2296540268" sldId="349"/>
            <ac:spMk id="19" creationId="{2931892F-7E57-3952-DEE2-7D6413C61B8A}"/>
          </ac:spMkLst>
        </pc:spChg>
        <pc:spChg chg="mod">
          <ac:chgData name="Rob Gregory" userId="a7bfa114233000dd" providerId="LiveId" clId="{81E9B293-CC15-4722-BD65-44EC52BBF395}" dt="2025-06-07T16:24:42.125" v="163" actId="14100"/>
          <ac:spMkLst>
            <pc:docMk/>
            <pc:sldMk cId="2296540268" sldId="349"/>
            <ac:spMk id="21" creationId="{3BE42C82-0FAC-A942-CFF7-4B3DB4668EFD}"/>
          </ac:spMkLst>
        </pc:spChg>
        <pc:spChg chg="mod">
          <ac:chgData name="Rob Gregory" userId="a7bfa114233000dd" providerId="LiveId" clId="{81E9B293-CC15-4722-BD65-44EC52BBF395}" dt="2025-06-07T16:25:03.058" v="167" actId="14100"/>
          <ac:spMkLst>
            <pc:docMk/>
            <pc:sldMk cId="2296540268" sldId="349"/>
            <ac:spMk id="22" creationId="{AA03449B-9D1C-FEF7-EB48-278A23AA9FFC}"/>
          </ac:spMkLst>
        </pc:spChg>
      </pc:sldChg>
      <pc:sldChg chg="modSp add del mod">
        <pc:chgData name="Rob Gregory" userId="a7bfa114233000dd" providerId="LiveId" clId="{81E9B293-CC15-4722-BD65-44EC52BBF395}" dt="2025-06-07T15:43:42.621" v="71" actId="2890"/>
        <pc:sldMkLst>
          <pc:docMk/>
          <pc:sldMk cId="3527987065" sldId="349"/>
        </pc:sldMkLst>
        <pc:spChg chg="mod">
          <ac:chgData name="Rob Gregory" userId="a7bfa114233000dd" providerId="LiveId" clId="{81E9B293-CC15-4722-BD65-44EC52BBF395}" dt="2025-06-07T15:43:41.721" v="70" actId="20577"/>
          <ac:spMkLst>
            <pc:docMk/>
            <pc:sldMk cId="3527987065" sldId="349"/>
            <ac:spMk id="2" creationId="{B94E1C9E-78D1-4140-1802-BF5E31EC20A6}"/>
          </ac:spMkLst>
        </pc:spChg>
        <pc:spChg chg="mod">
          <ac:chgData name="Rob Gregory" userId="a7bfa114233000dd" providerId="LiveId" clId="{81E9B293-CC15-4722-BD65-44EC52BBF395}" dt="2025-06-07T15:43:41.286" v="69" actId="20577"/>
          <ac:spMkLst>
            <pc:docMk/>
            <pc:sldMk cId="3527987065" sldId="349"/>
            <ac:spMk id="3" creationId="{25967390-E46E-6018-C67B-FC7FE1DD1885}"/>
          </ac:spMkLst>
        </pc:spChg>
      </pc:sldChg>
      <pc:sldChg chg="add del">
        <pc:chgData name="Rob Gregory" userId="a7bfa114233000dd" providerId="LiveId" clId="{81E9B293-CC15-4722-BD65-44EC52BBF395}" dt="2025-06-07T16:01:52.502" v="134" actId="47"/>
        <pc:sldMkLst>
          <pc:docMk/>
          <pc:sldMk cId="4211741675" sldId="350"/>
        </pc:sldMkLst>
      </pc:sldChg>
      <pc:sldChg chg="add del">
        <pc:chgData name="Rob Gregory" userId="a7bfa114233000dd" providerId="LiveId" clId="{81E9B293-CC15-4722-BD65-44EC52BBF395}" dt="2025-06-07T16:01:44.324" v="130" actId="47"/>
        <pc:sldMkLst>
          <pc:docMk/>
          <pc:sldMk cId="1140373936" sldId="351"/>
        </pc:sldMkLst>
      </pc:sldChg>
      <pc:sldChg chg="add del">
        <pc:chgData name="Rob Gregory" userId="a7bfa114233000dd" providerId="LiveId" clId="{81E9B293-CC15-4722-BD65-44EC52BBF395}" dt="2025-06-07T16:01:44.324" v="130" actId="47"/>
        <pc:sldMkLst>
          <pc:docMk/>
          <pc:sldMk cId="2019124408" sldId="352"/>
        </pc:sldMkLst>
      </pc:sldChg>
      <pc:sldChg chg="add del">
        <pc:chgData name="Rob Gregory" userId="a7bfa114233000dd" providerId="LiveId" clId="{81E9B293-CC15-4722-BD65-44EC52BBF395}" dt="2025-06-07T16:01:44.324" v="130" actId="47"/>
        <pc:sldMkLst>
          <pc:docMk/>
          <pc:sldMk cId="2231465834" sldId="353"/>
        </pc:sldMkLst>
      </pc:sldChg>
      <pc:sldChg chg="add del">
        <pc:chgData name="Rob Gregory" userId="a7bfa114233000dd" providerId="LiveId" clId="{81E9B293-CC15-4722-BD65-44EC52BBF395}" dt="2025-06-07T16:01:44.324" v="130" actId="47"/>
        <pc:sldMkLst>
          <pc:docMk/>
          <pc:sldMk cId="3824905737" sldId="354"/>
        </pc:sldMkLst>
      </pc:sldChg>
      <pc:sldChg chg="add del">
        <pc:chgData name="Rob Gregory" userId="a7bfa114233000dd" providerId="LiveId" clId="{81E9B293-CC15-4722-BD65-44EC52BBF395}" dt="2025-06-07T16:01:44.324" v="130" actId="47"/>
        <pc:sldMkLst>
          <pc:docMk/>
          <pc:sldMk cId="2721570867" sldId="355"/>
        </pc:sldMkLst>
      </pc:sldChg>
      <pc:sldChg chg="add del">
        <pc:chgData name="Rob Gregory" userId="a7bfa114233000dd" providerId="LiveId" clId="{81E9B293-CC15-4722-BD65-44EC52BBF395}" dt="2025-06-07T16:01:44.324" v="130" actId="47"/>
        <pc:sldMkLst>
          <pc:docMk/>
          <pc:sldMk cId="2475358629" sldId="356"/>
        </pc:sldMkLst>
      </pc:sldChg>
      <pc:sldChg chg="add del">
        <pc:chgData name="Rob Gregory" userId="a7bfa114233000dd" providerId="LiveId" clId="{81E9B293-CC15-4722-BD65-44EC52BBF395}" dt="2025-06-07T16:01:44.324" v="130" actId="47"/>
        <pc:sldMkLst>
          <pc:docMk/>
          <pc:sldMk cId="633216668" sldId="357"/>
        </pc:sldMkLst>
      </pc:sldChg>
      <pc:sldChg chg="add del">
        <pc:chgData name="Rob Gregory" userId="a7bfa114233000dd" providerId="LiveId" clId="{81E9B293-CC15-4722-BD65-44EC52BBF395}" dt="2025-06-07T16:01:44.324" v="130" actId="47"/>
        <pc:sldMkLst>
          <pc:docMk/>
          <pc:sldMk cId="3956574755" sldId="358"/>
        </pc:sldMkLst>
      </pc:sldChg>
      <pc:sldChg chg="add del">
        <pc:chgData name="Rob Gregory" userId="a7bfa114233000dd" providerId="LiveId" clId="{81E9B293-CC15-4722-BD65-44EC52BBF395}" dt="2025-06-07T16:01:44.324" v="130" actId="47"/>
        <pc:sldMkLst>
          <pc:docMk/>
          <pc:sldMk cId="3954994505" sldId="359"/>
        </pc:sldMkLst>
      </pc:sldChg>
      <pc:sldChg chg="modSp add mod">
        <pc:chgData name="Rob Gregory" userId="a7bfa114233000dd" providerId="LiveId" clId="{81E9B293-CC15-4722-BD65-44EC52BBF395}" dt="2025-06-07T15:44:32.424" v="125" actId="27636"/>
        <pc:sldMkLst>
          <pc:docMk/>
          <pc:sldMk cId="1694337061" sldId="360"/>
        </pc:sldMkLst>
        <pc:spChg chg="mod">
          <ac:chgData name="Rob Gregory" userId="a7bfa114233000dd" providerId="LiveId" clId="{81E9B293-CC15-4722-BD65-44EC52BBF395}" dt="2025-06-07T15:43:51.842" v="75" actId="6549"/>
          <ac:spMkLst>
            <pc:docMk/>
            <pc:sldMk cId="1694337061" sldId="360"/>
            <ac:spMk id="2" creationId="{68FA4753-DC23-3781-C4A3-C35F0ED065B0}"/>
          </ac:spMkLst>
        </pc:spChg>
        <pc:spChg chg="mod">
          <ac:chgData name="Rob Gregory" userId="a7bfa114233000dd" providerId="LiveId" clId="{81E9B293-CC15-4722-BD65-44EC52BBF395}" dt="2025-06-07T15:44:32.424" v="125" actId="27636"/>
          <ac:spMkLst>
            <pc:docMk/>
            <pc:sldMk cId="1694337061" sldId="360"/>
            <ac:spMk id="3" creationId="{55F236EB-1827-3DC0-0DE0-863B01BEB6F4}"/>
          </ac:spMkLst>
        </pc:spChg>
      </pc:sldChg>
      <pc:sldChg chg="add ord">
        <pc:chgData name="Rob Gregory" userId="a7bfa114233000dd" providerId="LiveId" clId="{81E9B293-CC15-4722-BD65-44EC52BBF395}" dt="2025-06-07T16:01:51.412" v="133"/>
        <pc:sldMkLst>
          <pc:docMk/>
          <pc:sldMk cId="2701834533" sldId="361"/>
        </pc:sldMkLst>
      </pc:sldChg>
      <pc:sldChg chg="modSp add mod">
        <pc:chgData name="Rob Gregory" userId="a7bfa114233000dd" providerId="LiveId" clId="{81E9B293-CC15-4722-BD65-44EC52BBF395}" dt="2025-06-07T16:28:15.603" v="209" actId="14100"/>
        <pc:sldMkLst>
          <pc:docMk/>
          <pc:sldMk cId="2365290733" sldId="362"/>
        </pc:sldMkLst>
        <pc:spChg chg="mod">
          <ac:chgData name="Rob Gregory" userId="a7bfa114233000dd" providerId="LiveId" clId="{81E9B293-CC15-4722-BD65-44EC52BBF395}" dt="2025-06-07T16:25:22.380" v="169"/>
          <ac:spMkLst>
            <pc:docMk/>
            <pc:sldMk cId="2365290733" sldId="362"/>
            <ac:spMk id="2" creationId="{B5A3CF3F-2BBA-85A8-9C94-6B785523F91C}"/>
          </ac:spMkLst>
        </pc:spChg>
        <pc:spChg chg="mod">
          <ac:chgData name="Rob Gregory" userId="a7bfa114233000dd" providerId="LiveId" clId="{81E9B293-CC15-4722-BD65-44EC52BBF395}" dt="2025-06-07T16:28:04.317" v="207" actId="403"/>
          <ac:spMkLst>
            <pc:docMk/>
            <pc:sldMk cId="2365290733" sldId="362"/>
            <ac:spMk id="12" creationId="{7A5CC9CC-7B70-4083-0D70-EE364E66AC72}"/>
          </ac:spMkLst>
        </pc:spChg>
        <pc:spChg chg="mod">
          <ac:chgData name="Rob Gregory" userId="a7bfa114233000dd" providerId="LiveId" clId="{81E9B293-CC15-4722-BD65-44EC52BBF395}" dt="2025-06-07T16:28:15.603" v="209" actId="14100"/>
          <ac:spMkLst>
            <pc:docMk/>
            <pc:sldMk cId="2365290733" sldId="362"/>
            <ac:spMk id="19" creationId="{4CEA5A37-EC66-1BB2-4127-CF9E5F3378CE}"/>
          </ac:spMkLst>
        </pc:spChg>
        <pc:spChg chg="mod">
          <ac:chgData name="Rob Gregory" userId="a7bfa114233000dd" providerId="LiveId" clId="{81E9B293-CC15-4722-BD65-44EC52BBF395}" dt="2025-06-07T16:27:45.986" v="202" actId="1076"/>
          <ac:spMkLst>
            <pc:docMk/>
            <pc:sldMk cId="2365290733" sldId="362"/>
            <ac:spMk id="21" creationId="{81995CF5-A2A3-34A2-7F64-9ED429DFB4A5}"/>
          </ac:spMkLst>
        </pc:spChg>
        <pc:spChg chg="mod">
          <ac:chgData name="Rob Gregory" userId="a7bfa114233000dd" providerId="LiveId" clId="{81E9B293-CC15-4722-BD65-44EC52BBF395}" dt="2025-06-07T16:27:43.502" v="201" actId="14100"/>
          <ac:spMkLst>
            <pc:docMk/>
            <pc:sldMk cId="2365290733" sldId="362"/>
            <ac:spMk id="22" creationId="{AE000202-5C6E-0E12-588F-BFCD78EC77FA}"/>
          </ac:spMkLst>
        </pc:spChg>
      </pc:sldChg>
      <pc:sldChg chg="modSp add mod">
        <pc:chgData name="Rob Gregory" userId="a7bfa114233000dd" providerId="LiveId" clId="{81E9B293-CC15-4722-BD65-44EC52BBF395}" dt="2025-06-07T16:32:29.278" v="265" actId="20577"/>
        <pc:sldMkLst>
          <pc:docMk/>
          <pc:sldMk cId="2007351421" sldId="363"/>
        </pc:sldMkLst>
        <pc:spChg chg="mod">
          <ac:chgData name="Rob Gregory" userId="a7bfa114233000dd" providerId="LiveId" clId="{81E9B293-CC15-4722-BD65-44EC52BBF395}" dt="2025-06-07T16:28:41.621" v="211"/>
          <ac:spMkLst>
            <pc:docMk/>
            <pc:sldMk cId="2007351421" sldId="363"/>
            <ac:spMk id="2" creationId="{C72826DE-154B-0934-A1A2-7B42B3C8E25E}"/>
          </ac:spMkLst>
        </pc:spChg>
        <pc:spChg chg="mod">
          <ac:chgData name="Rob Gregory" userId="a7bfa114233000dd" providerId="LiveId" clId="{81E9B293-CC15-4722-BD65-44EC52BBF395}" dt="2025-06-07T16:29:40.703" v="225"/>
          <ac:spMkLst>
            <pc:docMk/>
            <pc:sldMk cId="2007351421" sldId="363"/>
            <ac:spMk id="12" creationId="{B246D184-1860-2ADD-3166-692B1FCCF214}"/>
          </ac:spMkLst>
        </pc:spChg>
        <pc:spChg chg="mod">
          <ac:chgData name="Rob Gregory" userId="a7bfa114233000dd" providerId="LiveId" clId="{81E9B293-CC15-4722-BD65-44EC52BBF395}" dt="2025-06-07T16:29:49.901" v="226"/>
          <ac:spMkLst>
            <pc:docMk/>
            <pc:sldMk cId="2007351421" sldId="363"/>
            <ac:spMk id="19" creationId="{1F157800-C94F-F9F6-8FD2-B3858A576F81}"/>
          </ac:spMkLst>
        </pc:spChg>
        <pc:spChg chg="mod">
          <ac:chgData name="Rob Gregory" userId="a7bfa114233000dd" providerId="LiveId" clId="{81E9B293-CC15-4722-BD65-44EC52BBF395}" dt="2025-06-07T16:31:15.126" v="246" actId="20577"/>
          <ac:spMkLst>
            <pc:docMk/>
            <pc:sldMk cId="2007351421" sldId="363"/>
            <ac:spMk id="21" creationId="{DF779908-5E52-6137-9A57-DA8444B384A4}"/>
          </ac:spMkLst>
        </pc:spChg>
        <pc:spChg chg="mod">
          <ac:chgData name="Rob Gregory" userId="a7bfa114233000dd" providerId="LiveId" clId="{81E9B293-CC15-4722-BD65-44EC52BBF395}" dt="2025-06-07T16:32:29.278" v="265" actId="20577"/>
          <ac:spMkLst>
            <pc:docMk/>
            <pc:sldMk cId="2007351421" sldId="363"/>
            <ac:spMk id="22" creationId="{DC551CAA-DE20-EEB3-5984-27DFC4CA3473}"/>
          </ac:spMkLst>
        </pc:spChg>
      </pc:sldChg>
      <pc:sldChg chg="modSp add mod">
        <pc:chgData name="Rob Gregory" userId="a7bfa114233000dd" providerId="LiveId" clId="{81E9B293-CC15-4722-BD65-44EC52BBF395}" dt="2025-06-07T16:35:54.019" v="291"/>
        <pc:sldMkLst>
          <pc:docMk/>
          <pc:sldMk cId="3995971000" sldId="364"/>
        </pc:sldMkLst>
        <pc:spChg chg="mod">
          <ac:chgData name="Rob Gregory" userId="a7bfa114233000dd" providerId="LiveId" clId="{81E9B293-CC15-4722-BD65-44EC52BBF395}" dt="2025-06-07T16:34:06.664" v="275"/>
          <ac:spMkLst>
            <pc:docMk/>
            <pc:sldMk cId="3995971000" sldId="364"/>
            <ac:spMk id="2" creationId="{FB4F14A4-142F-2663-041B-090160850013}"/>
          </ac:spMkLst>
        </pc:spChg>
        <pc:spChg chg="mod">
          <ac:chgData name="Rob Gregory" userId="a7bfa114233000dd" providerId="LiveId" clId="{81E9B293-CC15-4722-BD65-44EC52BBF395}" dt="2025-06-07T16:33:23.234" v="270" actId="14100"/>
          <ac:spMkLst>
            <pc:docMk/>
            <pc:sldMk cId="3995971000" sldId="364"/>
            <ac:spMk id="12" creationId="{DE142491-A5F7-5169-5B6B-B0881E6DCA38}"/>
          </ac:spMkLst>
        </pc:spChg>
        <pc:spChg chg="mod">
          <ac:chgData name="Rob Gregory" userId="a7bfa114233000dd" providerId="LiveId" clId="{81E9B293-CC15-4722-BD65-44EC52BBF395}" dt="2025-06-07T16:33:56.250" v="274" actId="14100"/>
          <ac:spMkLst>
            <pc:docMk/>
            <pc:sldMk cId="3995971000" sldId="364"/>
            <ac:spMk id="19" creationId="{F789735C-9BA3-7BD1-A8DB-75C27B762F55}"/>
          </ac:spMkLst>
        </pc:spChg>
        <pc:spChg chg="mod">
          <ac:chgData name="Rob Gregory" userId="a7bfa114233000dd" providerId="LiveId" clId="{81E9B293-CC15-4722-BD65-44EC52BBF395}" dt="2025-06-07T16:35:27.544" v="290" actId="20577"/>
          <ac:spMkLst>
            <pc:docMk/>
            <pc:sldMk cId="3995971000" sldId="364"/>
            <ac:spMk id="21" creationId="{AFC73548-0CA0-9C3D-2222-08393267696B}"/>
          </ac:spMkLst>
        </pc:spChg>
        <pc:spChg chg="mod">
          <ac:chgData name="Rob Gregory" userId="a7bfa114233000dd" providerId="LiveId" clId="{81E9B293-CC15-4722-BD65-44EC52BBF395}" dt="2025-06-07T16:35:54.019" v="291"/>
          <ac:spMkLst>
            <pc:docMk/>
            <pc:sldMk cId="3995971000" sldId="364"/>
            <ac:spMk id="22" creationId="{7575058C-B0DF-8803-C5E7-EB0F342607ED}"/>
          </ac:spMkLst>
        </pc:spChg>
      </pc:sldChg>
      <pc:sldChg chg="modSp add mod">
        <pc:chgData name="Rob Gregory" userId="a7bfa114233000dd" providerId="LiveId" clId="{81E9B293-CC15-4722-BD65-44EC52BBF395}" dt="2025-06-07T16:39:31.101" v="324"/>
        <pc:sldMkLst>
          <pc:docMk/>
          <pc:sldMk cId="1337839196" sldId="365"/>
        </pc:sldMkLst>
        <pc:spChg chg="mod">
          <ac:chgData name="Rob Gregory" userId="a7bfa114233000dd" providerId="LiveId" clId="{81E9B293-CC15-4722-BD65-44EC52BBF395}" dt="2025-06-07T16:36:19.440" v="295"/>
          <ac:spMkLst>
            <pc:docMk/>
            <pc:sldMk cId="1337839196" sldId="365"/>
            <ac:spMk id="2" creationId="{708705D7-B973-267D-7069-DE02B8191822}"/>
          </ac:spMkLst>
        </pc:spChg>
        <pc:spChg chg="mod">
          <ac:chgData name="Rob Gregory" userId="a7bfa114233000dd" providerId="LiveId" clId="{81E9B293-CC15-4722-BD65-44EC52BBF395}" dt="2025-06-07T16:36:40.222" v="297"/>
          <ac:spMkLst>
            <pc:docMk/>
            <pc:sldMk cId="1337839196" sldId="365"/>
            <ac:spMk id="12" creationId="{FDDFBE5B-A249-EE79-0A19-1F1445713F4A}"/>
          </ac:spMkLst>
        </pc:spChg>
        <pc:spChg chg="mod">
          <ac:chgData name="Rob Gregory" userId="a7bfa114233000dd" providerId="LiveId" clId="{81E9B293-CC15-4722-BD65-44EC52BBF395}" dt="2025-06-07T16:37:08.652" v="299"/>
          <ac:spMkLst>
            <pc:docMk/>
            <pc:sldMk cId="1337839196" sldId="365"/>
            <ac:spMk id="19" creationId="{5B6D469C-D3DD-2520-2361-7D2AE6470F4E}"/>
          </ac:spMkLst>
        </pc:spChg>
        <pc:spChg chg="mod">
          <ac:chgData name="Rob Gregory" userId="a7bfa114233000dd" providerId="LiveId" clId="{81E9B293-CC15-4722-BD65-44EC52BBF395}" dt="2025-06-07T16:38:37.062" v="322" actId="14100"/>
          <ac:spMkLst>
            <pc:docMk/>
            <pc:sldMk cId="1337839196" sldId="365"/>
            <ac:spMk id="21" creationId="{F117FE32-6843-3D44-2CBD-8CE0387A04AB}"/>
          </ac:spMkLst>
        </pc:spChg>
        <pc:spChg chg="mod">
          <ac:chgData name="Rob Gregory" userId="a7bfa114233000dd" providerId="LiveId" clId="{81E9B293-CC15-4722-BD65-44EC52BBF395}" dt="2025-06-07T16:39:31.101" v="324"/>
          <ac:spMkLst>
            <pc:docMk/>
            <pc:sldMk cId="1337839196" sldId="365"/>
            <ac:spMk id="22" creationId="{74B9380C-04A9-8F63-4A9D-52DCAC880F8C}"/>
          </ac:spMkLst>
        </pc:spChg>
      </pc:sldChg>
      <pc:sldChg chg="modSp add mod">
        <pc:chgData name="Rob Gregory" userId="a7bfa114233000dd" providerId="LiveId" clId="{81E9B293-CC15-4722-BD65-44EC52BBF395}" dt="2025-06-07T16:42:30.158" v="365" actId="20577"/>
        <pc:sldMkLst>
          <pc:docMk/>
          <pc:sldMk cId="2428153387" sldId="366"/>
        </pc:sldMkLst>
        <pc:spChg chg="mod">
          <ac:chgData name="Rob Gregory" userId="a7bfa114233000dd" providerId="LiveId" clId="{81E9B293-CC15-4722-BD65-44EC52BBF395}" dt="2025-06-07T16:39:56.037" v="326"/>
          <ac:spMkLst>
            <pc:docMk/>
            <pc:sldMk cId="2428153387" sldId="366"/>
            <ac:spMk id="2" creationId="{BC0426ED-5B0C-DFEA-1CF3-039C03686DC3}"/>
          </ac:spMkLst>
        </pc:spChg>
        <pc:spChg chg="mod">
          <ac:chgData name="Rob Gregory" userId="a7bfa114233000dd" providerId="LiveId" clId="{81E9B293-CC15-4722-BD65-44EC52BBF395}" dt="2025-06-07T16:40:25.882" v="331"/>
          <ac:spMkLst>
            <pc:docMk/>
            <pc:sldMk cId="2428153387" sldId="366"/>
            <ac:spMk id="12" creationId="{6B1E2B10-1424-A811-E5A4-3147139BA561}"/>
          </ac:spMkLst>
        </pc:spChg>
        <pc:spChg chg="mod">
          <ac:chgData name="Rob Gregory" userId="a7bfa114233000dd" providerId="LiveId" clId="{81E9B293-CC15-4722-BD65-44EC52BBF395}" dt="2025-06-07T16:40:48.909" v="333"/>
          <ac:spMkLst>
            <pc:docMk/>
            <pc:sldMk cId="2428153387" sldId="366"/>
            <ac:spMk id="19" creationId="{06E175C9-4433-25B2-3E95-DF2C8034D59D}"/>
          </ac:spMkLst>
        </pc:spChg>
        <pc:spChg chg="mod">
          <ac:chgData name="Rob Gregory" userId="a7bfa114233000dd" providerId="LiveId" clId="{81E9B293-CC15-4722-BD65-44EC52BBF395}" dt="2025-06-07T16:41:43.178" v="363" actId="20577"/>
          <ac:spMkLst>
            <pc:docMk/>
            <pc:sldMk cId="2428153387" sldId="366"/>
            <ac:spMk id="21" creationId="{4D730DA4-577A-5956-D749-CB93F4E0DD37}"/>
          </ac:spMkLst>
        </pc:spChg>
        <pc:spChg chg="mod">
          <ac:chgData name="Rob Gregory" userId="a7bfa114233000dd" providerId="LiveId" clId="{81E9B293-CC15-4722-BD65-44EC52BBF395}" dt="2025-06-07T16:42:30.158" v="365" actId="20577"/>
          <ac:spMkLst>
            <pc:docMk/>
            <pc:sldMk cId="2428153387" sldId="366"/>
            <ac:spMk id="22" creationId="{DDC3828F-C3A0-4004-F9D5-1F651729AFB6}"/>
          </ac:spMkLst>
        </pc:spChg>
      </pc:sldChg>
      <pc:sldChg chg="modSp add mod">
        <pc:chgData name="Rob Gregory" userId="a7bfa114233000dd" providerId="LiveId" clId="{81E9B293-CC15-4722-BD65-44EC52BBF395}" dt="2025-06-07T16:44:51.967" v="382" actId="12"/>
        <pc:sldMkLst>
          <pc:docMk/>
          <pc:sldMk cId="4237045620" sldId="367"/>
        </pc:sldMkLst>
        <pc:spChg chg="mod">
          <ac:chgData name="Rob Gregory" userId="a7bfa114233000dd" providerId="LiveId" clId="{81E9B293-CC15-4722-BD65-44EC52BBF395}" dt="2025-06-07T16:42:51.644" v="369"/>
          <ac:spMkLst>
            <pc:docMk/>
            <pc:sldMk cId="4237045620" sldId="367"/>
            <ac:spMk id="2" creationId="{9756D847-04EA-4369-DAF0-168E90BB0031}"/>
          </ac:spMkLst>
        </pc:spChg>
        <pc:spChg chg="mod">
          <ac:chgData name="Rob Gregory" userId="a7bfa114233000dd" providerId="LiveId" clId="{81E9B293-CC15-4722-BD65-44EC52BBF395}" dt="2025-06-07T16:43:15.085" v="372" actId="6549"/>
          <ac:spMkLst>
            <pc:docMk/>
            <pc:sldMk cId="4237045620" sldId="367"/>
            <ac:spMk id="12" creationId="{9A4BE118-D559-EA41-C2EF-EE8DD9E6B8F5}"/>
          </ac:spMkLst>
        </pc:spChg>
        <pc:spChg chg="mod">
          <ac:chgData name="Rob Gregory" userId="a7bfa114233000dd" providerId="LiveId" clId="{81E9B293-CC15-4722-BD65-44EC52BBF395}" dt="2025-06-07T16:43:35.427" v="374"/>
          <ac:spMkLst>
            <pc:docMk/>
            <pc:sldMk cId="4237045620" sldId="367"/>
            <ac:spMk id="19" creationId="{34E3B6E7-30E6-A89D-053B-E67D05B1AC28}"/>
          </ac:spMkLst>
        </pc:spChg>
        <pc:spChg chg="mod">
          <ac:chgData name="Rob Gregory" userId="a7bfa114233000dd" providerId="LiveId" clId="{81E9B293-CC15-4722-BD65-44EC52BBF395}" dt="2025-06-07T16:44:36.717" v="378" actId="14100"/>
          <ac:spMkLst>
            <pc:docMk/>
            <pc:sldMk cId="4237045620" sldId="367"/>
            <ac:spMk id="21" creationId="{0412B7FD-DEFC-A6F7-1A71-0C1FA11AF673}"/>
          </ac:spMkLst>
        </pc:spChg>
        <pc:spChg chg="mod">
          <ac:chgData name="Rob Gregory" userId="a7bfa114233000dd" providerId="LiveId" clId="{81E9B293-CC15-4722-BD65-44EC52BBF395}" dt="2025-06-07T16:44:51.967" v="382" actId="12"/>
          <ac:spMkLst>
            <pc:docMk/>
            <pc:sldMk cId="4237045620" sldId="367"/>
            <ac:spMk id="22" creationId="{D73CCC20-8956-8916-EF22-EF3AED2607D9}"/>
          </ac:spMkLst>
        </pc:spChg>
      </pc:sldChg>
      <pc:sldChg chg="modSp add mod">
        <pc:chgData name="Rob Gregory" userId="a7bfa114233000dd" providerId="LiveId" clId="{81E9B293-CC15-4722-BD65-44EC52BBF395}" dt="2025-06-07T16:52:56.434" v="717" actId="6549"/>
        <pc:sldMkLst>
          <pc:docMk/>
          <pc:sldMk cId="2364526364" sldId="368"/>
        </pc:sldMkLst>
        <pc:spChg chg="mod">
          <ac:chgData name="Rob Gregory" userId="a7bfa114233000dd" providerId="LiveId" clId="{81E9B293-CC15-4722-BD65-44EC52BBF395}" dt="2025-06-07T16:45:16.103" v="384"/>
          <ac:spMkLst>
            <pc:docMk/>
            <pc:sldMk cId="2364526364" sldId="368"/>
            <ac:spMk id="2" creationId="{DB2F051B-7085-D6CF-74D4-93FE7B4457A2}"/>
          </ac:spMkLst>
        </pc:spChg>
        <pc:spChg chg="mod">
          <ac:chgData name="Rob Gregory" userId="a7bfa114233000dd" providerId="LiveId" clId="{81E9B293-CC15-4722-BD65-44EC52BBF395}" dt="2025-06-07T16:45:38.703" v="388"/>
          <ac:spMkLst>
            <pc:docMk/>
            <pc:sldMk cId="2364526364" sldId="368"/>
            <ac:spMk id="12" creationId="{3864440A-0256-B36A-79B6-77A15EFA875B}"/>
          </ac:spMkLst>
        </pc:spChg>
        <pc:spChg chg="mod">
          <ac:chgData name="Rob Gregory" userId="a7bfa114233000dd" providerId="LiveId" clId="{81E9B293-CC15-4722-BD65-44EC52BBF395}" dt="2025-06-07T16:47:38.994" v="403" actId="1076"/>
          <ac:spMkLst>
            <pc:docMk/>
            <pc:sldMk cId="2364526364" sldId="368"/>
            <ac:spMk id="19" creationId="{CF76DEE3-7901-0896-8F65-81CA58BFB892}"/>
          </ac:spMkLst>
        </pc:spChg>
        <pc:spChg chg="mod">
          <ac:chgData name="Rob Gregory" userId="a7bfa114233000dd" providerId="LiveId" clId="{81E9B293-CC15-4722-BD65-44EC52BBF395}" dt="2025-06-07T16:47:29.858" v="402" actId="1076"/>
          <ac:spMkLst>
            <pc:docMk/>
            <pc:sldMk cId="2364526364" sldId="368"/>
            <ac:spMk id="21" creationId="{19854C94-0A4C-505C-C11E-6ACC0BEFF6F0}"/>
          </ac:spMkLst>
        </pc:spChg>
        <pc:spChg chg="mod">
          <ac:chgData name="Rob Gregory" userId="a7bfa114233000dd" providerId="LiveId" clId="{81E9B293-CC15-4722-BD65-44EC52BBF395}" dt="2025-06-07T16:52:56.434" v="717" actId="6549"/>
          <ac:spMkLst>
            <pc:docMk/>
            <pc:sldMk cId="2364526364" sldId="368"/>
            <ac:spMk id="22" creationId="{B2CD9EA8-2AD9-C0F7-AF54-04BE61C69387}"/>
          </ac:spMkLst>
        </pc:spChg>
      </pc:sldChg>
      <pc:sldChg chg="delSp modSp add mod">
        <pc:chgData name="Rob Gregory" userId="a7bfa114233000dd" providerId="LiveId" clId="{81E9B293-CC15-4722-BD65-44EC52BBF395}" dt="2025-06-07T17:01:16.408" v="741"/>
        <pc:sldMkLst>
          <pc:docMk/>
          <pc:sldMk cId="3792760001" sldId="369"/>
        </pc:sldMkLst>
        <pc:spChg chg="mod">
          <ac:chgData name="Rob Gregory" userId="a7bfa114233000dd" providerId="LiveId" clId="{81E9B293-CC15-4722-BD65-44EC52BBF395}" dt="2025-06-07T16:53:26.982" v="719"/>
          <ac:spMkLst>
            <pc:docMk/>
            <pc:sldMk cId="3792760001" sldId="369"/>
            <ac:spMk id="2" creationId="{CD651F20-BC3B-A802-D0A2-CE493B575417}"/>
          </ac:spMkLst>
        </pc:spChg>
        <pc:spChg chg="mod">
          <ac:chgData name="Rob Gregory" userId="a7bfa114233000dd" providerId="LiveId" clId="{81E9B293-CC15-4722-BD65-44EC52BBF395}" dt="2025-06-07T16:53:48.305" v="721"/>
          <ac:spMkLst>
            <pc:docMk/>
            <pc:sldMk cId="3792760001" sldId="369"/>
            <ac:spMk id="12" creationId="{C96F6E21-7403-887B-6676-C78169CFC33F}"/>
          </ac:spMkLst>
        </pc:spChg>
        <pc:spChg chg="mod">
          <ac:chgData name="Rob Gregory" userId="a7bfa114233000dd" providerId="LiveId" clId="{81E9B293-CC15-4722-BD65-44EC52BBF395}" dt="2025-06-07T17:00:40.100" v="740" actId="313"/>
          <ac:spMkLst>
            <pc:docMk/>
            <pc:sldMk cId="3792760001" sldId="369"/>
            <ac:spMk id="19" creationId="{C5300E1D-2E6A-2DFB-D4FB-7A20FCE22064}"/>
          </ac:spMkLst>
        </pc:spChg>
        <pc:spChg chg="mod">
          <ac:chgData name="Rob Gregory" userId="a7bfa114233000dd" providerId="LiveId" clId="{81E9B293-CC15-4722-BD65-44EC52BBF395}" dt="2025-06-07T17:01:16.408" v="741"/>
          <ac:spMkLst>
            <pc:docMk/>
            <pc:sldMk cId="3792760001" sldId="369"/>
            <ac:spMk id="21" creationId="{E13A5827-48C0-B2F3-F2D2-5F40F1A74430}"/>
          </ac:spMkLst>
        </pc:spChg>
        <pc:spChg chg="del">
          <ac:chgData name="Rob Gregory" userId="a7bfa114233000dd" providerId="LiveId" clId="{81E9B293-CC15-4722-BD65-44EC52BBF395}" dt="2025-06-07T17:00:24.228" v="732" actId="478"/>
          <ac:spMkLst>
            <pc:docMk/>
            <pc:sldMk cId="3792760001" sldId="369"/>
            <ac:spMk id="22" creationId="{22318AE6-279C-54E1-2956-3BC734600212}"/>
          </ac:spMkLst>
        </pc:spChg>
      </pc:sldChg>
      <pc:sldChg chg="modSp add mod">
        <pc:chgData name="Rob Gregory" userId="a7bfa114233000dd" providerId="LiveId" clId="{81E9B293-CC15-4722-BD65-44EC52BBF395}" dt="2025-06-07T17:05:41.747" v="951" actId="20577"/>
        <pc:sldMkLst>
          <pc:docMk/>
          <pc:sldMk cId="801491790" sldId="370"/>
        </pc:sldMkLst>
        <pc:spChg chg="mod">
          <ac:chgData name="Rob Gregory" userId="a7bfa114233000dd" providerId="LiveId" clId="{81E9B293-CC15-4722-BD65-44EC52BBF395}" dt="2025-06-07T17:01:40.984" v="743"/>
          <ac:spMkLst>
            <pc:docMk/>
            <pc:sldMk cId="801491790" sldId="370"/>
            <ac:spMk id="2" creationId="{C34172D9-A411-7580-2923-191C14AF12DC}"/>
          </ac:spMkLst>
        </pc:spChg>
        <pc:spChg chg="mod">
          <ac:chgData name="Rob Gregory" userId="a7bfa114233000dd" providerId="LiveId" clId="{81E9B293-CC15-4722-BD65-44EC52BBF395}" dt="2025-06-07T17:05:41.747" v="951" actId="20577"/>
          <ac:spMkLst>
            <pc:docMk/>
            <pc:sldMk cId="801491790" sldId="370"/>
            <ac:spMk id="4" creationId="{4C06164B-6178-4A09-88DF-ADC86E3D1E73}"/>
          </ac:spMkLst>
        </pc:spChg>
        <pc:spChg chg="mod">
          <ac:chgData name="Rob Gregory" userId="a7bfa114233000dd" providerId="LiveId" clId="{81E9B293-CC15-4722-BD65-44EC52BBF395}" dt="2025-06-07T17:02:03.172" v="749"/>
          <ac:spMkLst>
            <pc:docMk/>
            <pc:sldMk cId="801491790" sldId="370"/>
            <ac:spMk id="12" creationId="{676CF59F-F375-2908-414E-DACBDE08666C}"/>
          </ac:spMkLst>
        </pc:spChg>
        <pc:spChg chg="mod">
          <ac:chgData name="Rob Gregory" userId="a7bfa114233000dd" providerId="LiveId" clId="{81E9B293-CC15-4722-BD65-44EC52BBF395}" dt="2025-06-07T17:02:36.668" v="754" actId="14100"/>
          <ac:spMkLst>
            <pc:docMk/>
            <pc:sldMk cId="801491790" sldId="370"/>
            <ac:spMk id="19" creationId="{41C9CCFA-7F21-0037-3303-EDC4D657B044}"/>
          </ac:spMkLst>
        </pc:spChg>
        <pc:spChg chg="mod">
          <ac:chgData name="Rob Gregory" userId="a7bfa114233000dd" providerId="LiveId" clId="{81E9B293-CC15-4722-BD65-44EC52BBF395}" dt="2025-06-07T17:03:27.617" v="758" actId="313"/>
          <ac:spMkLst>
            <pc:docMk/>
            <pc:sldMk cId="801491790" sldId="370"/>
            <ac:spMk id="21" creationId="{692E8082-4FE6-366C-FFC3-DB13FAD5AB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6/7/2025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6/7/2025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6/7/2025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6/7/2025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The Evils of Lukewarmness</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12 (Chapters 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472-F94E-CEE6-A381-B1792A1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26A0D-B3A6-C821-9C4E-447F30C2B621}"/>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A073E284-FCE7-096D-22A1-3CE3681039EC}"/>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0662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0859-1D3F-C559-D8E7-C4C3B8E22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A4753-DC23-3781-C4A3-C35F0ED065B0}"/>
              </a:ext>
            </a:extLst>
          </p:cNvPr>
          <p:cNvSpPr>
            <a:spLocks noGrp="1"/>
          </p:cNvSpPr>
          <p:nvPr>
            <p:ph type="title"/>
          </p:nvPr>
        </p:nvSpPr>
        <p:spPr/>
        <p:txBody>
          <a:bodyPr/>
          <a:lstStyle/>
          <a:p>
            <a:r>
              <a:rPr lang="en-US" dirty="0"/>
              <a:t>Lesson 12 </a:t>
            </a:r>
            <a:r>
              <a:rPr dirty="0"/>
              <a:t>Memory Verse</a:t>
            </a:r>
          </a:p>
        </p:txBody>
      </p:sp>
      <p:sp>
        <p:nvSpPr>
          <p:cNvPr id="3" name="Content Placeholder 2">
            <a:extLst>
              <a:ext uri="{FF2B5EF4-FFF2-40B4-BE49-F238E27FC236}">
                <a16:creationId xmlns:a16="http://schemas.microsoft.com/office/drawing/2014/main" id="{55F236EB-1827-3DC0-0DE0-863B01BEB6F4}"/>
              </a:ext>
            </a:extLst>
          </p:cNvPr>
          <p:cNvSpPr>
            <a:spLocks noGrp="1"/>
          </p:cNvSpPr>
          <p:nvPr>
            <p:ph idx="1"/>
          </p:nvPr>
        </p:nvSpPr>
        <p:spPr/>
        <p:txBody>
          <a:bodyPr>
            <a:normAutofit lnSpcReduction="10000"/>
          </a:bodyPr>
          <a:lstStyle/>
          <a:p>
            <a:pPr marL="0" indent="0">
              <a:buNone/>
            </a:pPr>
            <a:r>
              <a:rPr lang="en-US" sz="3600" dirty="0">
                <a:solidFill>
                  <a:srgbClr val="FF0000"/>
                </a:solidFill>
              </a:rPr>
              <a:t>The Evils of Lukewarmness</a:t>
            </a:r>
          </a:p>
          <a:p>
            <a:pPr marL="0" indent="0">
              <a:buNone/>
            </a:pPr>
            <a:endParaRPr lang="en-US" sz="3600" dirty="0">
              <a:solidFill>
                <a:srgbClr val="FF0000"/>
              </a:solidFill>
            </a:endParaRPr>
          </a:p>
          <a:p>
            <a:pPr marL="0" indent="0">
              <a:buNone/>
            </a:pPr>
            <a:r>
              <a:rPr lang="en-US" sz="3600" dirty="0"/>
              <a:t>Revelation 3:15-16</a:t>
            </a:r>
          </a:p>
          <a:p>
            <a:pPr marL="0" indent="0">
              <a:buNone/>
            </a:pPr>
            <a:r>
              <a:rPr lang="en-US" sz="3600" dirty="0"/>
              <a:t>"Nevertheless I have this against you, that you have left your first love. Remember therefore from where you have fallen; repent and do the first works, or else I will come to you quickly and remove your lampstand from its place—unless you repent."</a:t>
            </a:r>
          </a:p>
        </p:txBody>
      </p:sp>
    </p:spTree>
    <p:extLst>
      <p:ext uri="{BB962C8B-B14F-4D97-AF65-F5344CB8AC3E}">
        <p14:creationId xmlns:p14="http://schemas.microsoft.com/office/powerpoint/2010/main" val="169433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FE75-C86B-2896-5A23-22DB0D5059C4}"/>
              </a:ext>
            </a:extLst>
          </p:cNvPr>
          <p:cNvSpPr>
            <a:spLocks noGrp="1"/>
          </p:cNvSpPr>
          <p:nvPr>
            <p:ph type="title"/>
          </p:nvPr>
        </p:nvSpPr>
        <p:spPr/>
        <p:txBody>
          <a:bodyPr/>
          <a:lstStyle/>
          <a:p>
            <a:r>
              <a:rPr lang="en-US" dirty="0"/>
              <a:t>The Loss of First Love</a:t>
            </a:r>
          </a:p>
        </p:txBody>
      </p:sp>
      <p:sp>
        <p:nvSpPr>
          <p:cNvPr id="12" name="Rectangle: Rounded Corners 11">
            <a:extLst>
              <a:ext uri="{FF2B5EF4-FFF2-40B4-BE49-F238E27FC236}">
                <a16:creationId xmlns:a16="http://schemas.microsoft.com/office/drawing/2014/main" id="{A129564A-7CBB-02A9-4374-8BE7FF600CBB}"/>
              </a:ext>
            </a:extLst>
          </p:cNvPr>
          <p:cNvSpPr/>
          <p:nvPr/>
        </p:nvSpPr>
        <p:spPr>
          <a:xfrm>
            <a:off x="548640" y="1917189"/>
            <a:ext cx="11194180" cy="104001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"Nevertheless I have this against you, that you have left your first love. Remember therefore from where you have fallen; repent and do the first works, or else I will come to you quickly and remove your lampstand from its place—unless you repent." </a:t>
            </a:r>
            <a:r>
              <a:rPr lang="en-US" sz="2000" i="1" dirty="0"/>
              <a:t>Revelation 2:4-5</a:t>
            </a:r>
            <a:endParaRPr lang="en-US" sz="2000" dirty="0"/>
          </a:p>
        </p:txBody>
      </p:sp>
      <p:sp>
        <p:nvSpPr>
          <p:cNvPr id="19" name="Rectangle: Rounded Corners 18">
            <a:extLst>
              <a:ext uri="{FF2B5EF4-FFF2-40B4-BE49-F238E27FC236}">
                <a16:creationId xmlns:a16="http://schemas.microsoft.com/office/drawing/2014/main" id="{2931892F-7E57-3952-DEE2-7D6413C61B8A}"/>
              </a:ext>
            </a:extLst>
          </p:cNvPr>
          <p:cNvSpPr/>
          <p:nvPr/>
        </p:nvSpPr>
        <p:spPr>
          <a:xfrm>
            <a:off x="548640" y="3020005"/>
            <a:ext cx="11194180" cy="8179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"Though I bestow all my goods to feed the poor, and though I give my body to be burned, but have not love, it profits me nothing.“1 Corinthians 13:3</a:t>
            </a:r>
            <a:endParaRPr lang="en-US" sz="2000" i="1" dirty="0"/>
          </a:p>
        </p:txBody>
      </p:sp>
      <p:sp>
        <p:nvSpPr>
          <p:cNvPr id="21" name="Rectangle: Rounded Corners 20">
            <a:extLst>
              <a:ext uri="{FF2B5EF4-FFF2-40B4-BE49-F238E27FC236}">
                <a16:creationId xmlns:a16="http://schemas.microsoft.com/office/drawing/2014/main" id="{3BE42C82-0FAC-A942-CFF7-4B3DB4668EFD}"/>
              </a:ext>
            </a:extLst>
          </p:cNvPr>
          <p:cNvSpPr/>
          <p:nvPr/>
        </p:nvSpPr>
        <p:spPr>
          <a:xfrm>
            <a:off x="558165" y="3900800"/>
            <a:ext cx="11184656" cy="1429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"When a person first comes to faith in Christ, … his love for Christ and spiritual things should be strong and vigorous. … But as believers grow older in the Christian life, their love for Christ and spiritual things begins to cool and grow lukewarm."</a:t>
            </a:r>
            <a:endParaRPr lang="en-US" sz="2800" dirty="0"/>
          </a:p>
        </p:txBody>
      </p:sp>
      <p:sp>
        <p:nvSpPr>
          <p:cNvPr id="22" name="Rectangle: Rounded Corners 21">
            <a:extLst>
              <a:ext uri="{FF2B5EF4-FFF2-40B4-BE49-F238E27FC236}">
                <a16:creationId xmlns:a16="http://schemas.microsoft.com/office/drawing/2014/main" id="{AA03449B-9D1C-FEF7-EB48-278A23AA9FFC}"/>
              </a:ext>
            </a:extLst>
          </p:cNvPr>
          <p:cNvSpPr/>
          <p:nvPr/>
        </p:nvSpPr>
        <p:spPr>
          <a:xfrm>
            <a:off x="548639" y="5443138"/>
            <a:ext cx="11194181" cy="116219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400" dirty="0"/>
              <a:t>The great proof of genuine grace is if, as we grow older, we love the world less and Christ more. If the opposite happens, we must examine whether grace was ever truly at work.</a:t>
            </a:r>
          </a:p>
        </p:txBody>
      </p:sp>
    </p:spTree>
    <p:extLst>
      <p:ext uri="{BB962C8B-B14F-4D97-AF65-F5344CB8AC3E}">
        <p14:creationId xmlns:p14="http://schemas.microsoft.com/office/powerpoint/2010/main" val="229654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A3E4-8D8B-7A85-0281-CDAB523F5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3CF3F-2BBA-85A8-9C94-6B785523F91C}"/>
              </a:ext>
            </a:extLst>
          </p:cNvPr>
          <p:cNvSpPr>
            <a:spLocks noGrp="1"/>
          </p:cNvSpPr>
          <p:nvPr>
            <p:ph type="title"/>
          </p:nvPr>
        </p:nvSpPr>
        <p:spPr/>
        <p:txBody>
          <a:bodyPr/>
          <a:lstStyle/>
          <a:p>
            <a:r>
              <a:rPr lang="en-US" dirty="0"/>
              <a:t>What Christ Cannot Tolerate</a:t>
            </a:r>
          </a:p>
        </p:txBody>
      </p:sp>
      <p:sp>
        <p:nvSpPr>
          <p:cNvPr id="12" name="Rectangle: Rounded Corners 11">
            <a:extLst>
              <a:ext uri="{FF2B5EF4-FFF2-40B4-BE49-F238E27FC236}">
                <a16:creationId xmlns:a16="http://schemas.microsoft.com/office/drawing/2014/main" id="{7A5CC9CC-7B70-4083-0D70-EE364E66AC72}"/>
              </a:ext>
            </a:extLst>
          </p:cNvPr>
          <p:cNvSpPr/>
          <p:nvPr/>
        </p:nvSpPr>
        <p:spPr>
          <a:xfrm>
            <a:off x="548640" y="1917189"/>
            <a:ext cx="11194180" cy="94664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"So then, because you are lukewarm, and neither cold nor hot, I will vomit you out of My mouth.“ </a:t>
            </a:r>
            <a:r>
              <a:rPr lang="en-US" sz="2400" i="1" dirty="0"/>
              <a:t>Revelation 3:16</a:t>
            </a:r>
            <a:endParaRPr lang="en-US" sz="2400" dirty="0"/>
          </a:p>
        </p:txBody>
      </p:sp>
      <p:sp>
        <p:nvSpPr>
          <p:cNvPr id="19" name="Rectangle: Rounded Corners 18">
            <a:extLst>
              <a:ext uri="{FF2B5EF4-FFF2-40B4-BE49-F238E27FC236}">
                <a16:creationId xmlns:a16="http://schemas.microsoft.com/office/drawing/2014/main" id="{4CEA5A37-EC66-1BB2-4127-CF9E5F3378CE}"/>
              </a:ext>
            </a:extLst>
          </p:cNvPr>
          <p:cNvSpPr/>
          <p:nvPr/>
        </p:nvSpPr>
        <p:spPr>
          <a:xfrm>
            <a:off x="548640" y="2983832"/>
            <a:ext cx="11194180" cy="1130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“And to the angel of the church in Sardis write, 'These things says He who has the seven Spirits of God and the seven stars: "I know your works, that you have a name that you are alive, but you are dead.” Revelation 3:1</a:t>
            </a:r>
            <a:endParaRPr lang="en-US" sz="2400" i="1" dirty="0"/>
          </a:p>
        </p:txBody>
      </p:sp>
      <p:sp>
        <p:nvSpPr>
          <p:cNvPr id="21" name="Rectangle: Rounded Corners 20">
            <a:extLst>
              <a:ext uri="{FF2B5EF4-FFF2-40B4-BE49-F238E27FC236}">
                <a16:creationId xmlns:a16="http://schemas.microsoft.com/office/drawing/2014/main" id="{81995CF5-A2A3-34A2-7F64-9ED429DFB4A5}"/>
              </a:ext>
            </a:extLst>
          </p:cNvPr>
          <p:cNvSpPr/>
          <p:nvPr/>
        </p:nvSpPr>
        <p:spPr>
          <a:xfrm>
            <a:off x="548639" y="4226216"/>
            <a:ext cx="11184656" cy="1429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"Christ pities his people in their temptations, suffers with them in their persecutions, strengthens them in their weakness, but threatens them when they allow their love for him and for spiritual things to grow lukewarm."."</a:t>
            </a:r>
            <a:endParaRPr lang="en-US" sz="2800" dirty="0"/>
          </a:p>
        </p:txBody>
      </p:sp>
      <p:sp>
        <p:nvSpPr>
          <p:cNvPr id="22" name="Rectangle: Rounded Corners 21">
            <a:extLst>
              <a:ext uri="{FF2B5EF4-FFF2-40B4-BE49-F238E27FC236}">
                <a16:creationId xmlns:a16="http://schemas.microsoft.com/office/drawing/2014/main" id="{AE000202-5C6E-0E12-588F-BFCD78EC77FA}"/>
              </a:ext>
            </a:extLst>
          </p:cNvPr>
          <p:cNvSpPr/>
          <p:nvPr/>
        </p:nvSpPr>
        <p:spPr>
          <a:xfrm>
            <a:off x="548639" y="5895474"/>
            <a:ext cx="11194181" cy="7098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400" dirty="0"/>
              <a:t>Christ prefers those who are utterly dead and cold to those who are lukewarm. </a:t>
            </a:r>
          </a:p>
        </p:txBody>
      </p:sp>
    </p:spTree>
    <p:extLst>
      <p:ext uri="{BB962C8B-B14F-4D97-AF65-F5344CB8AC3E}">
        <p14:creationId xmlns:p14="http://schemas.microsoft.com/office/powerpoint/2010/main" val="236529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36DED-0E9C-BC62-99C3-87453F23D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826DE-154B-0934-A1A2-7B42B3C8E25E}"/>
              </a:ext>
            </a:extLst>
          </p:cNvPr>
          <p:cNvSpPr>
            <a:spLocks noGrp="1"/>
          </p:cNvSpPr>
          <p:nvPr>
            <p:ph type="title"/>
          </p:nvPr>
        </p:nvSpPr>
        <p:spPr/>
        <p:txBody>
          <a:bodyPr/>
          <a:lstStyle/>
          <a:p>
            <a:r>
              <a:rPr lang="en-US" dirty="0"/>
              <a:t>1st Evil: Grieving the Holy Spirit</a:t>
            </a:r>
          </a:p>
        </p:txBody>
      </p:sp>
      <p:sp>
        <p:nvSpPr>
          <p:cNvPr id="12" name="Rectangle: Rounded Corners 11">
            <a:extLst>
              <a:ext uri="{FF2B5EF4-FFF2-40B4-BE49-F238E27FC236}">
                <a16:creationId xmlns:a16="http://schemas.microsoft.com/office/drawing/2014/main" id="{B246D184-1860-2ADD-3166-692B1FCCF214}"/>
              </a:ext>
            </a:extLst>
          </p:cNvPr>
          <p:cNvSpPr/>
          <p:nvPr/>
        </p:nvSpPr>
        <p:spPr>
          <a:xfrm>
            <a:off x="548640" y="1917189"/>
            <a:ext cx="11194180" cy="94664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“And do not grieve the Holy Spirit of God, by whom you were sealed for the day of redemption.” </a:t>
            </a:r>
            <a:r>
              <a:rPr lang="en-US" sz="2400" i="1" dirty="0"/>
              <a:t>Ephesians 4:30</a:t>
            </a:r>
            <a:endParaRPr lang="en-US" sz="2400" dirty="0"/>
          </a:p>
        </p:txBody>
      </p:sp>
      <p:sp>
        <p:nvSpPr>
          <p:cNvPr id="19" name="Rectangle: Rounded Corners 18">
            <a:extLst>
              <a:ext uri="{FF2B5EF4-FFF2-40B4-BE49-F238E27FC236}">
                <a16:creationId xmlns:a16="http://schemas.microsoft.com/office/drawing/2014/main" id="{1F157800-C94F-F9F6-8FD2-B3858A576F81}"/>
              </a:ext>
            </a:extLst>
          </p:cNvPr>
          <p:cNvSpPr/>
          <p:nvPr/>
        </p:nvSpPr>
        <p:spPr>
          <a:xfrm>
            <a:off x="548640" y="2983832"/>
            <a:ext cx="11194180" cy="1130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“But they rebelled and grieved His Holy Spirit; so He turned Himself against them as an enemy, and He fought against them.” Isaiah 63:10</a:t>
            </a:r>
            <a:endParaRPr lang="en-US" sz="2400" i="1" dirty="0"/>
          </a:p>
        </p:txBody>
      </p:sp>
      <p:sp>
        <p:nvSpPr>
          <p:cNvPr id="21" name="Rectangle: Rounded Corners 20">
            <a:extLst>
              <a:ext uri="{FF2B5EF4-FFF2-40B4-BE49-F238E27FC236}">
                <a16:creationId xmlns:a16="http://schemas.microsoft.com/office/drawing/2014/main" id="{DF779908-5E52-6137-9A57-DA8444B384A4}"/>
              </a:ext>
            </a:extLst>
          </p:cNvPr>
          <p:cNvSpPr/>
          <p:nvPr/>
        </p:nvSpPr>
        <p:spPr>
          <a:xfrm>
            <a:off x="548639" y="4226216"/>
            <a:ext cx="11184656" cy="1429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"To allow our love for Christ and spiritual things to grow lukewarm greatly grieves the Holy Spirit. It is the work of the Holy Spirit to cause that grace which he has wrought in our hearts to grow.  What greater grief than to have his work allowed to wither or to crumble under his hand."</a:t>
            </a:r>
            <a:endParaRPr lang="en-US" sz="2800" dirty="0"/>
          </a:p>
        </p:txBody>
      </p:sp>
      <p:sp>
        <p:nvSpPr>
          <p:cNvPr id="22" name="Rectangle: Rounded Corners 21">
            <a:extLst>
              <a:ext uri="{FF2B5EF4-FFF2-40B4-BE49-F238E27FC236}">
                <a16:creationId xmlns:a16="http://schemas.microsoft.com/office/drawing/2014/main" id="{DC551CAA-DE20-EEB3-5984-27DFC4CA3473}"/>
              </a:ext>
            </a:extLst>
          </p:cNvPr>
          <p:cNvSpPr/>
          <p:nvPr/>
        </p:nvSpPr>
        <p:spPr>
          <a:xfrm>
            <a:off x="548639" y="5766822"/>
            <a:ext cx="11194181" cy="92273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400" dirty="0"/>
              <a:t>The Spirit must do the sad work of conviction to bring us back to wholehearted repentance.</a:t>
            </a:r>
          </a:p>
        </p:txBody>
      </p:sp>
    </p:spTree>
    <p:extLst>
      <p:ext uri="{BB962C8B-B14F-4D97-AF65-F5344CB8AC3E}">
        <p14:creationId xmlns:p14="http://schemas.microsoft.com/office/powerpoint/2010/main" val="200735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B76B8-CFC4-8A39-1E0D-AD9B33855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F14A4-142F-2663-041B-090160850013}"/>
              </a:ext>
            </a:extLst>
          </p:cNvPr>
          <p:cNvSpPr>
            <a:spLocks noGrp="1"/>
          </p:cNvSpPr>
          <p:nvPr>
            <p:ph type="title"/>
          </p:nvPr>
        </p:nvSpPr>
        <p:spPr/>
        <p:txBody>
          <a:bodyPr/>
          <a:lstStyle/>
          <a:p>
            <a:r>
              <a:rPr lang="en-US" dirty="0"/>
              <a:t>2nd Evil: Divine Anger Against Churches</a:t>
            </a:r>
          </a:p>
        </p:txBody>
      </p:sp>
      <p:sp>
        <p:nvSpPr>
          <p:cNvPr id="12" name="Rectangle: Rounded Corners 11">
            <a:extLst>
              <a:ext uri="{FF2B5EF4-FFF2-40B4-BE49-F238E27FC236}">
                <a16:creationId xmlns:a16="http://schemas.microsoft.com/office/drawing/2014/main" id="{DE142491-A5F7-5169-5B6B-B0881E6DCA38}"/>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“Remember therefore from where you have fallen; repent and do the first works, or else I will come to you quickly and remove your lampstand from its place—unless you repent.” </a:t>
            </a:r>
            <a:r>
              <a:rPr lang="en-US" sz="2400" i="1" dirty="0"/>
              <a:t>Revelation 2:5</a:t>
            </a:r>
            <a:endParaRPr lang="en-US" sz="2400" dirty="0"/>
          </a:p>
        </p:txBody>
      </p:sp>
      <p:sp>
        <p:nvSpPr>
          <p:cNvPr id="19" name="Rectangle: Rounded Corners 18">
            <a:extLst>
              <a:ext uri="{FF2B5EF4-FFF2-40B4-BE49-F238E27FC236}">
                <a16:creationId xmlns:a16="http://schemas.microsoft.com/office/drawing/2014/main" id="{F789735C-9BA3-7BD1-A8DB-75C27B762F55}"/>
              </a:ext>
            </a:extLst>
          </p:cNvPr>
          <p:cNvSpPr/>
          <p:nvPr/>
        </p:nvSpPr>
        <p:spPr>
          <a:xfrm>
            <a:off x="548640" y="3095248"/>
            <a:ext cx="11194180" cy="11309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“Because you say, 'I am rich, have become wealthy, and have need of nothing'—and do not know that you are wretched, miserable, poor, blind, and naked.” Revelation 3:17</a:t>
            </a:r>
            <a:endParaRPr lang="en-US" sz="2400" i="1" dirty="0"/>
          </a:p>
        </p:txBody>
      </p:sp>
      <p:sp>
        <p:nvSpPr>
          <p:cNvPr id="21" name="Rectangle: Rounded Corners 20">
            <a:extLst>
              <a:ext uri="{FF2B5EF4-FFF2-40B4-BE49-F238E27FC236}">
                <a16:creationId xmlns:a16="http://schemas.microsoft.com/office/drawing/2014/main" id="{AFC73548-0CA0-9C3D-2222-08393267696B}"/>
              </a:ext>
            </a:extLst>
          </p:cNvPr>
          <p:cNvSpPr/>
          <p:nvPr/>
        </p:nvSpPr>
        <p:spPr>
          <a:xfrm>
            <a:off x="548639" y="4226216"/>
            <a:ext cx="11184656" cy="14291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“Lukewarm faith arouses God's anger against a church. When a church is not so cold as to forsake the outward institutions of worship, nor so hot as to worship God with joyful enthusiasm—then Christ says he will spit that church out of his mouth."</a:t>
            </a:r>
            <a:endParaRPr lang="en-US" sz="2800" dirty="0"/>
          </a:p>
        </p:txBody>
      </p:sp>
      <p:sp>
        <p:nvSpPr>
          <p:cNvPr id="22" name="Rectangle: Rounded Corners 21">
            <a:extLst>
              <a:ext uri="{FF2B5EF4-FFF2-40B4-BE49-F238E27FC236}">
                <a16:creationId xmlns:a16="http://schemas.microsoft.com/office/drawing/2014/main" id="{7575058C-B0DF-8803-C5E7-EB0F342607ED}"/>
              </a:ext>
            </a:extLst>
          </p:cNvPr>
          <p:cNvSpPr/>
          <p:nvPr/>
        </p:nvSpPr>
        <p:spPr>
          <a:xfrm>
            <a:off x="548639" y="5766822"/>
            <a:ext cx="11194181" cy="92273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400" dirty="0"/>
              <a:t>Christ hates lukewarmness as much as he hates false worship and idolatry.</a:t>
            </a:r>
          </a:p>
        </p:txBody>
      </p:sp>
    </p:spTree>
    <p:extLst>
      <p:ext uri="{BB962C8B-B14F-4D97-AF65-F5344CB8AC3E}">
        <p14:creationId xmlns:p14="http://schemas.microsoft.com/office/powerpoint/2010/main" val="399597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F999C-F765-4B45-EE39-9C6194965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705D7-B973-267D-7069-DE02B8191822}"/>
              </a:ext>
            </a:extLst>
          </p:cNvPr>
          <p:cNvSpPr>
            <a:spLocks noGrp="1"/>
          </p:cNvSpPr>
          <p:nvPr>
            <p:ph type="title"/>
          </p:nvPr>
        </p:nvSpPr>
        <p:spPr/>
        <p:txBody>
          <a:bodyPr/>
          <a:lstStyle/>
          <a:p>
            <a:r>
              <a:rPr lang="en-US" dirty="0"/>
              <a:t>3rd Evil: Inconsistent with True Assurance</a:t>
            </a:r>
          </a:p>
        </p:txBody>
      </p:sp>
      <p:sp>
        <p:nvSpPr>
          <p:cNvPr id="12" name="Rectangle: Rounded Corners 11">
            <a:extLst>
              <a:ext uri="{FF2B5EF4-FFF2-40B4-BE49-F238E27FC236}">
                <a16:creationId xmlns:a16="http://schemas.microsoft.com/office/drawing/2014/main" id="{FDDFBE5B-A249-EE79-0A19-1F1445713F4A}"/>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“Now hope does not disappoint, because the love of God has been poured out in our hearts by the Holy Spirit who was given to us.” </a:t>
            </a:r>
            <a:r>
              <a:rPr lang="en-US" sz="2400" i="1" dirty="0"/>
              <a:t>Romans 5:5</a:t>
            </a:r>
            <a:endParaRPr lang="en-US" sz="2400" dirty="0"/>
          </a:p>
        </p:txBody>
      </p:sp>
      <p:sp>
        <p:nvSpPr>
          <p:cNvPr id="19" name="Rectangle: Rounded Corners 18">
            <a:extLst>
              <a:ext uri="{FF2B5EF4-FFF2-40B4-BE49-F238E27FC236}">
                <a16:creationId xmlns:a16="http://schemas.microsoft.com/office/drawing/2014/main" id="{5B6D469C-D3DD-2520-2361-7D2AE6470F4E}"/>
              </a:ext>
            </a:extLst>
          </p:cNvPr>
          <p:cNvSpPr/>
          <p:nvPr/>
        </p:nvSpPr>
        <p:spPr>
          <a:xfrm>
            <a:off x="548640" y="3095248"/>
            <a:ext cx="11194180" cy="11309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“Examine yourselves as to whether you are in the faith. Test yourselves. Do you not know yourselves, that Jesus Christ is in you?—unless indeed you are disqualified.” 2 Corinthians 13:5</a:t>
            </a:r>
            <a:endParaRPr lang="en-US" sz="2400" i="1" dirty="0"/>
          </a:p>
        </p:txBody>
      </p:sp>
      <p:sp>
        <p:nvSpPr>
          <p:cNvPr id="21" name="Rectangle: Rounded Corners 20">
            <a:extLst>
              <a:ext uri="{FF2B5EF4-FFF2-40B4-BE49-F238E27FC236}">
                <a16:creationId xmlns:a16="http://schemas.microsoft.com/office/drawing/2014/main" id="{F117FE32-6843-3D44-2CBD-8CE0387A04AB}"/>
              </a:ext>
            </a:extLst>
          </p:cNvPr>
          <p:cNvSpPr/>
          <p:nvPr/>
        </p:nvSpPr>
        <p:spPr>
          <a:xfrm>
            <a:off x="548639" y="4337632"/>
            <a:ext cx="11184656" cy="13177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“lukewarm is inconsistent with the claim that we are assured of God's love to us. … it is sinful security and not the assurance and peace of a true and thriving grace</a:t>
            </a:r>
            <a:endParaRPr lang="en-US" sz="2800" dirty="0"/>
          </a:p>
        </p:txBody>
      </p:sp>
      <p:sp>
        <p:nvSpPr>
          <p:cNvPr id="22" name="Rectangle: Rounded Corners 21">
            <a:extLst>
              <a:ext uri="{FF2B5EF4-FFF2-40B4-BE49-F238E27FC236}">
                <a16:creationId xmlns:a16="http://schemas.microsoft.com/office/drawing/2014/main" id="{74B9380C-04A9-8F63-4A9D-52DCAC880F8C}"/>
              </a:ext>
            </a:extLst>
          </p:cNvPr>
          <p:cNvSpPr/>
          <p:nvPr/>
        </p:nvSpPr>
        <p:spPr>
          <a:xfrm>
            <a:off x="548639" y="5766822"/>
            <a:ext cx="11194181" cy="92273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400" dirty="0"/>
              <a:t>True peace with God does not coexist with cold, lifeless desires for Christ.</a:t>
            </a:r>
          </a:p>
        </p:txBody>
      </p:sp>
    </p:spTree>
    <p:extLst>
      <p:ext uri="{BB962C8B-B14F-4D97-AF65-F5344CB8AC3E}">
        <p14:creationId xmlns:p14="http://schemas.microsoft.com/office/powerpoint/2010/main" val="133783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5E5A2-C3A4-2625-F173-81F564D30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426ED-5B0C-DFEA-1CF3-039C03686DC3}"/>
              </a:ext>
            </a:extLst>
          </p:cNvPr>
          <p:cNvSpPr>
            <a:spLocks noGrp="1"/>
          </p:cNvSpPr>
          <p:nvPr>
            <p:ph type="title"/>
          </p:nvPr>
        </p:nvSpPr>
        <p:spPr/>
        <p:txBody>
          <a:bodyPr/>
          <a:lstStyle/>
          <a:p>
            <a:r>
              <a:rPr lang="en-US" dirty="0"/>
              <a:t>4th Evil: Dangerous Sign of Hypocrisy</a:t>
            </a:r>
          </a:p>
        </p:txBody>
      </p:sp>
      <p:sp>
        <p:nvSpPr>
          <p:cNvPr id="12" name="Rectangle: Rounded Corners 11">
            <a:extLst>
              <a:ext uri="{FF2B5EF4-FFF2-40B4-BE49-F238E27FC236}">
                <a16:creationId xmlns:a16="http://schemas.microsoft.com/office/drawing/2014/main" id="{6B1E2B10-1424-A811-E5A4-3147139BA561}"/>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“Not everyone who says to Me, 'Lord, Lord,' shall enter the kingdom of heaven, but he who does the will of My Father in heaven.” </a:t>
            </a:r>
            <a:r>
              <a:rPr lang="en-US" sz="2400" i="1" dirty="0"/>
              <a:t>Matthew 7:21</a:t>
            </a:r>
            <a:endParaRPr lang="en-US" sz="2400" dirty="0"/>
          </a:p>
        </p:txBody>
      </p:sp>
      <p:sp>
        <p:nvSpPr>
          <p:cNvPr id="19" name="Rectangle: Rounded Corners 18">
            <a:extLst>
              <a:ext uri="{FF2B5EF4-FFF2-40B4-BE49-F238E27FC236}">
                <a16:creationId xmlns:a16="http://schemas.microsoft.com/office/drawing/2014/main" id="{06E175C9-4433-25B2-3E95-DF2C8034D59D}"/>
              </a:ext>
            </a:extLst>
          </p:cNvPr>
          <p:cNvSpPr/>
          <p:nvPr/>
        </p:nvSpPr>
        <p:spPr>
          <a:xfrm>
            <a:off x="548640" y="3095248"/>
            <a:ext cx="11194180" cy="11309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“These people draw near to Me with their mouth, and honor Me with their lips, but their heart is far from Me.” Matthew 15:8</a:t>
            </a:r>
            <a:endParaRPr lang="en-US" sz="2400" i="1" dirty="0"/>
          </a:p>
        </p:txBody>
      </p:sp>
      <p:sp>
        <p:nvSpPr>
          <p:cNvPr id="21" name="Rectangle: Rounded Corners 20">
            <a:extLst>
              <a:ext uri="{FF2B5EF4-FFF2-40B4-BE49-F238E27FC236}">
                <a16:creationId xmlns:a16="http://schemas.microsoft.com/office/drawing/2014/main" id="{4D730DA4-577A-5956-D749-CB93F4E0DD37}"/>
              </a:ext>
            </a:extLst>
          </p:cNvPr>
          <p:cNvSpPr/>
          <p:nvPr/>
        </p:nvSpPr>
        <p:spPr>
          <a:xfrm>
            <a:off x="548639" y="4337632"/>
            <a:ext cx="11184656" cy="13177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“professed faith in Christ and has received spiritual abilities, who prays, reads the Bible, and goes to church, yet continually and willingly fails to live wholeheartedly and sincerely to the glory of God is a form of </a:t>
            </a:r>
            <a:r>
              <a:rPr lang="en-US" sz="2400" dirty="0" err="1"/>
              <a:t>hypocracy</a:t>
            </a:r>
            <a:endParaRPr lang="en-US" sz="2800" dirty="0"/>
          </a:p>
        </p:txBody>
      </p:sp>
      <p:sp>
        <p:nvSpPr>
          <p:cNvPr id="22" name="Rectangle: Rounded Corners 21">
            <a:extLst>
              <a:ext uri="{FF2B5EF4-FFF2-40B4-BE49-F238E27FC236}">
                <a16:creationId xmlns:a16="http://schemas.microsoft.com/office/drawing/2014/main" id="{DDC3828F-C3A0-4004-F9D5-1F651729AFB6}"/>
              </a:ext>
            </a:extLst>
          </p:cNvPr>
          <p:cNvSpPr/>
          <p:nvPr/>
        </p:nvSpPr>
        <p:spPr>
          <a:xfrm>
            <a:off x="548639" y="5766822"/>
            <a:ext cx="11194181" cy="92273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400" dirty="0"/>
              <a:t>When men find coldness toward Christ in themselves, they must examine whether they are trusting in him alone for salvation.</a:t>
            </a:r>
          </a:p>
        </p:txBody>
      </p:sp>
    </p:spTree>
    <p:extLst>
      <p:ext uri="{BB962C8B-B14F-4D97-AF65-F5344CB8AC3E}">
        <p14:creationId xmlns:p14="http://schemas.microsoft.com/office/powerpoint/2010/main" val="242815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EF1D-EA9A-F031-22B8-9838ED9ED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6D847-04EA-4369-DAF0-168E90BB0031}"/>
              </a:ext>
            </a:extLst>
          </p:cNvPr>
          <p:cNvSpPr>
            <a:spLocks noGrp="1"/>
          </p:cNvSpPr>
          <p:nvPr>
            <p:ph type="title"/>
          </p:nvPr>
        </p:nvSpPr>
        <p:spPr/>
        <p:txBody>
          <a:bodyPr/>
          <a:lstStyle/>
          <a:p>
            <a:r>
              <a:rPr lang="en-US" dirty="0"/>
              <a:t>5th Evil: Self-Deception with False Hopes</a:t>
            </a:r>
          </a:p>
        </p:txBody>
      </p:sp>
      <p:sp>
        <p:nvSpPr>
          <p:cNvPr id="12" name="Rectangle: Rounded Corners 11">
            <a:extLst>
              <a:ext uri="{FF2B5EF4-FFF2-40B4-BE49-F238E27FC236}">
                <a16:creationId xmlns:a16="http://schemas.microsoft.com/office/drawing/2014/main" id="{9A4BE118-D559-EA41-C2EF-EE8DD9E6B8F5}"/>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“But exhort one another daily, while it is called 'Today,' lest any of you be hardened through the deceitfulness of sin.” </a:t>
            </a:r>
            <a:r>
              <a:rPr lang="en-US" sz="2400" i="1" dirty="0"/>
              <a:t>Hebrews 3:13</a:t>
            </a:r>
            <a:endParaRPr lang="en-US" sz="2400" dirty="0"/>
          </a:p>
        </p:txBody>
      </p:sp>
      <p:sp>
        <p:nvSpPr>
          <p:cNvPr id="19" name="Rectangle: Rounded Corners 18">
            <a:extLst>
              <a:ext uri="{FF2B5EF4-FFF2-40B4-BE49-F238E27FC236}">
                <a16:creationId xmlns:a16="http://schemas.microsoft.com/office/drawing/2014/main" id="{34E3B6E7-30E6-A89D-053B-E67D05B1AC28}"/>
              </a:ext>
            </a:extLst>
          </p:cNvPr>
          <p:cNvSpPr/>
          <p:nvPr/>
        </p:nvSpPr>
        <p:spPr>
          <a:xfrm>
            <a:off x="548640" y="3095248"/>
            <a:ext cx="11194180" cy="11309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“The heart is deceitful above all things, and desperately wicked; who can know it?” Jeremiah 17:9</a:t>
            </a:r>
            <a:endParaRPr lang="en-US" sz="2400" i="1" dirty="0"/>
          </a:p>
        </p:txBody>
      </p:sp>
      <p:sp>
        <p:nvSpPr>
          <p:cNvPr id="21" name="Rectangle: Rounded Corners 20">
            <a:extLst>
              <a:ext uri="{FF2B5EF4-FFF2-40B4-BE49-F238E27FC236}">
                <a16:creationId xmlns:a16="http://schemas.microsoft.com/office/drawing/2014/main" id="{0412B7FD-DEFC-A6F7-1A71-0C1FA11AF673}"/>
              </a:ext>
            </a:extLst>
          </p:cNvPr>
          <p:cNvSpPr/>
          <p:nvPr/>
        </p:nvSpPr>
        <p:spPr>
          <a:xfrm>
            <a:off x="548639" y="4337632"/>
            <a:ext cx="11184656" cy="922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“souls are ruined in two ways: when a particular sin is allowed to remain, and by neglect of spiritual duties combined with love of the world.”</a:t>
            </a:r>
            <a:endParaRPr lang="en-US" sz="2800" dirty="0"/>
          </a:p>
        </p:txBody>
      </p:sp>
      <p:sp>
        <p:nvSpPr>
          <p:cNvPr id="22" name="Rectangle: Rounded Corners 21">
            <a:extLst>
              <a:ext uri="{FF2B5EF4-FFF2-40B4-BE49-F238E27FC236}">
                <a16:creationId xmlns:a16="http://schemas.microsoft.com/office/drawing/2014/main" id="{D73CCC20-8956-8916-EF22-EF3AED2607D9}"/>
              </a:ext>
            </a:extLst>
          </p:cNvPr>
          <p:cNvSpPr/>
          <p:nvPr/>
        </p:nvSpPr>
        <p:spPr>
          <a:xfrm>
            <a:off x="548639" y="5371784"/>
            <a:ext cx="11194181" cy="131777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nSpc>
                <a:spcPct val="100000"/>
              </a:lnSpc>
              <a:spcBef>
                <a:spcPts val="600"/>
              </a:spcBef>
            </a:pPr>
            <a:r>
              <a:rPr lang="en-US" sz="2400" dirty="0"/>
              <a:t>Common excuses that lead to ruin: "It's only one sin," "I can't help it," "I'll deal with it later," "My circumstances prevent spiritual growth," "I can easily revive myself when necessary." Such excuses prove the dangerous power of self-deception.</a:t>
            </a:r>
            <a:endParaRPr lang="en-US" sz="3200" dirty="0"/>
          </a:p>
        </p:txBody>
      </p:sp>
    </p:spTree>
    <p:extLst>
      <p:ext uri="{BB962C8B-B14F-4D97-AF65-F5344CB8AC3E}">
        <p14:creationId xmlns:p14="http://schemas.microsoft.com/office/powerpoint/2010/main" val="423704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CD37-0207-24A9-9A1F-66E0F4D3F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F051B-7085-D6CF-74D4-93FE7B4457A2}"/>
              </a:ext>
            </a:extLst>
          </p:cNvPr>
          <p:cNvSpPr>
            <a:spLocks noGrp="1"/>
          </p:cNvSpPr>
          <p:nvPr>
            <p:ph type="title"/>
          </p:nvPr>
        </p:nvSpPr>
        <p:spPr/>
        <p:txBody>
          <a:bodyPr/>
          <a:lstStyle/>
          <a:p>
            <a:r>
              <a:rPr lang="en-US" dirty="0"/>
              <a:t>The Path to Spiritual Revival</a:t>
            </a:r>
          </a:p>
        </p:txBody>
      </p:sp>
      <p:sp>
        <p:nvSpPr>
          <p:cNvPr id="12" name="Rectangle: Rounded Corners 11">
            <a:extLst>
              <a:ext uri="{FF2B5EF4-FFF2-40B4-BE49-F238E27FC236}">
                <a16:creationId xmlns:a16="http://schemas.microsoft.com/office/drawing/2014/main" id="{3864440A-0256-B36A-79B6-77A15EFA875B}"/>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“Remember therefore from where you have fallen; repent and do the first works.” </a:t>
            </a:r>
            <a:r>
              <a:rPr lang="en-US" sz="2400" i="1" dirty="0"/>
              <a:t>Revelation 2:5</a:t>
            </a:r>
            <a:endParaRPr lang="en-US" sz="2400" dirty="0"/>
          </a:p>
        </p:txBody>
      </p:sp>
      <p:sp>
        <p:nvSpPr>
          <p:cNvPr id="19" name="Rectangle: Rounded Corners 18">
            <a:extLst>
              <a:ext uri="{FF2B5EF4-FFF2-40B4-BE49-F238E27FC236}">
                <a16:creationId xmlns:a16="http://schemas.microsoft.com/office/drawing/2014/main" id="{CF76DEE3-7901-0896-8F65-81CA58BFB892}"/>
              </a:ext>
            </a:extLst>
          </p:cNvPr>
          <p:cNvSpPr/>
          <p:nvPr/>
        </p:nvSpPr>
        <p:spPr>
          <a:xfrm>
            <a:off x="529590" y="3137358"/>
            <a:ext cx="11194180" cy="11309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“Why are you cast down, O my soul? And why are you disquieted within me? Hope in God; for I shall yet praise Him, the help of my countenance and my God.” Psalm 42:11</a:t>
            </a:r>
            <a:endParaRPr lang="en-US" sz="2400" i="1" dirty="0"/>
          </a:p>
        </p:txBody>
      </p:sp>
      <p:sp>
        <p:nvSpPr>
          <p:cNvPr id="21" name="Rectangle: Rounded Corners 20">
            <a:extLst>
              <a:ext uri="{FF2B5EF4-FFF2-40B4-BE49-F238E27FC236}">
                <a16:creationId xmlns:a16="http://schemas.microsoft.com/office/drawing/2014/main" id="{19854C94-0A4C-505C-C11E-6ACC0BEFF6F0}"/>
              </a:ext>
            </a:extLst>
          </p:cNvPr>
          <p:cNvSpPr/>
          <p:nvPr/>
        </p:nvSpPr>
        <p:spPr>
          <a:xfrm>
            <a:off x="539114" y="4421853"/>
            <a:ext cx="11184656" cy="922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“Remember your former spiritual state. … how greatly you desired Christ and his grace and mercy. This will help to arouse your desires to return to God”</a:t>
            </a:r>
            <a:endParaRPr lang="en-US" sz="2800" dirty="0"/>
          </a:p>
        </p:txBody>
      </p:sp>
      <p:sp>
        <p:nvSpPr>
          <p:cNvPr id="22" name="Rectangle: Rounded Corners 21">
            <a:extLst>
              <a:ext uri="{FF2B5EF4-FFF2-40B4-BE49-F238E27FC236}">
                <a16:creationId xmlns:a16="http://schemas.microsoft.com/office/drawing/2014/main" id="{B2CD9EA8-2AD9-C0F7-AF54-04BE61C69387}"/>
              </a:ext>
            </a:extLst>
          </p:cNvPr>
          <p:cNvSpPr/>
          <p:nvPr/>
        </p:nvSpPr>
        <p:spPr>
          <a:xfrm>
            <a:off x="548639" y="5498116"/>
            <a:ext cx="11194181" cy="135988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nSpc>
                <a:spcPct val="100000"/>
              </a:lnSpc>
              <a:spcBef>
                <a:spcPts val="600"/>
              </a:spcBef>
            </a:pPr>
            <a:r>
              <a:rPr lang="en-US" sz="2400" dirty="0"/>
              <a:t>We can trust in God’s mercy and patience for his own sake and the sake of Christ.</a:t>
            </a:r>
            <a:br>
              <a:rPr lang="en-US" sz="2400" dirty="0"/>
            </a:br>
            <a:r>
              <a:rPr lang="en-US" sz="2400" dirty="0"/>
              <a:t>2 Kings 19:34 ‘For I will defend this city, to save it for My own sake and for My servant David’s sake.’ ”</a:t>
            </a:r>
            <a:endParaRPr lang="en-US" sz="3200" dirty="0"/>
          </a:p>
        </p:txBody>
      </p:sp>
    </p:spTree>
    <p:extLst>
      <p:ext uri="{BB962C8B-B14F-4D97-AF65-F5344CB8AC3E}">
        <p14:creationId xmlns:p14="http://schemas.microsoft.com/office/powerpoint/2010/main" val="236452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AC15A-B1E7-275A-9BFC-FBD206A37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51F20-BC3B-A802-D0A2-CE493B575417}"/>
              </a:ext>
            </a:extLst>
          </p:cNvPr>
          <p:cNvSpPr>
            <a:spLocks noGrp="1"/>
          </p:cNvSpPr>
          <p:nvPr>
            <p:ph type="title"/>
          </p:nvPr>
        </p:nvSpPr>
        <p:spPr/>
        <p:txBody>
          <a:bodyPr/>
          <a:lstStyle/>
          <a:p>
            <a:r>
              <a:rPr lang="en-US" dirty="0"/>
              <a:t>Divine Invitations to Return</a:t>
            </a:r>
          </a:p>
        </p:txBody>
      </p:sp>
      <p:sp>
        <p:nvSpPr>
          <p:cNvPr id="12" name="Rectangle: Rounded Corners 11">
            <a:extLst>
              <a:ext uri="{FF2B5EF4-FFF2-40B4-BE49-F238E27FC236}">
                <a16:creationId xmlns:a16="http://schemas.microsoft.com/office/drawing/2014/main" id="{C96F6E21-7403-887B-6676-C78169CFC33F}"/>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“Then you will call upon Me and go and pray to Me, and I will listen to you. And you will seek Me and find Me, when you search for Me with all your heart.” </a:t>
            </a:r>
            <a:r>
              <a:rPr lang="en-US" sz="2400" i="1" dirty="0"/>
              <a:t>Jeremiah 29:12-13</a:t>
            </a:r>
            <a:endParaRPr lang="en-US" sz="2400" dirty="0"/>
          </a:p>
        </p:txBody>
      </p:sp>
      <p:sp>
        <p:nvSpPr>
          <p:cNvPr id="19" name="Rectangle: Rounded Corners 18">
            <a:extLst>
              <a:ext uri="{FF2B5EF4-FFF2-40B4-BE49-F238E27FC236}">
                <a16:creationId xmlns:a16="http://schemas.microsoft.com/office/drawing/2014/main" id="{C5300E1D-2E6A-2DFB-D4FB-7A20FCE22064}"/>
              </a:ext>
            </a:extLst>
          </p:cNvPr>
          <p:cNvSpPr/>
          <p:nvPr/>
        </p:nvSpPr>
        <p:spPr>
          <a:xfrm>
            <a:off x="529590" y="3137357"/>
            <a:ext cx="11194180" cy="192793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“Return, you backsliding children, and I will heal your backslidings." Jeremiah 3:22</a:t>
            </a:r>
          </a:p>
          <a:p>
            <a:pPr marL="285750" indent="-285750">
              <a:lnSpc>
                <a:spcPct val="100000"/>
              </a:lnSpc>
              <a:spcBef>
                <a:spcPts val="600"/>
              </a:spcBef>
              <a:buFont typeface="Arial" panose="020B0604020202020204" pitchFamily="34" charset="0"/>
              <a:buChar char="•"/>
            </a:pPr>
            <a:r>
              <a:rPr lang="en-US" sz="2400" dirty="0"/>
              <a:t>“I will heal their backsliding, I will love them freely, for My anger has turned away from him.” </a:t>
            </a:r>
            <a:r>
              <a:rPr lang="en-US" sz="2400" i="1" dirty="0"/>
              <a:t>Hosea 14:4</a:t>
            </a:r>
          </a:p>
        </p:txBody>
      </p:sp>
      <p:sp>
        <p:nvSpPr>
          <p:cNvPr id="21" name="Rectangle: Rounded Corners 20">
            <a:extLst>
              <a:ext uri="{FF2B5EF4-FFF2-40B4-BE49-F238E27FC236}">
                <a16:creationId xmlns:a16="http://schemas.microsoft.com/office/drawing/2014/main" id="{E13A5827-48C0-B2F3-F2D2-5F40F1A74430}"/>
              </a:ext>
            </a:extLst>
          </p:cNvPr>
          <p:cNvSpPr/>
          <p:nvPr/>
        </p:nvSpPr>
        <p:spPr>
          <a:xfrm>
            <a:off x="503672" y="5348285"/>
            <a:ext cx="11184656" cy="922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“there are also special calls and promises given to encourage you to repent and return to God.”</a:t>
            </a:r>
            <a:endParaRPr lang="en-US" sz="2800" dirty="0"/>
          </a:p>
        </p:txBody>
      </p:sp>
    </p:spTree>
    <p:extLst>
      <p:ext uri="{BB962C8B-B14F-4D97-AF65-F5344CB8AC3E}">
        <p14:creationId xmlns:p14="http://schemas.microsoft.com/office/powerpoint/2010/main" val="379276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4B9E-E27D-3065-C8C3-E2CD12A0E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172D9-A411-7580-2923-191C14AF12DC}"/>
              </a:ext>
            </a:extLst>
          </p:cNvPr>
          <p:cNvSpPr>
            <a:spLocks noGrp="1"/>
          </p:cNvSpPr>
          <p:nvPr>
            <p:ph type="title"/>
          </p:nvPr>
        </p:nvSpPr>
        <p:spPr/>
        <p:txBody>
          <a:bodyPr/>
          <a:lstStyle/>
          <a:p>
            <a:r>
              <a:rPr lang="en-US" dirty="0"/>
              <a:t>True Weakness vs. Lukewarmness</a:t>
            </a:r>
          </a:p>
        </p:txBody>
      </p:sp>
      <p:sp>
        <p:nvSpPr>
          <p:cNvPr id="12" name="Rectangle: Rounded Corners 11">
            <a:extLst>
              <a:ext uri="{FF2B5EF4-FFF2-40B4-BE49-F238E27FC236}">
                <a16:creationId xmlns:a16="http://schemas.microsoft.com/office/drawing/2014/main" id="{676CF59F-F375-2908-414E-DACBDE08666C}"/>
              </a:ext>
            </a:extLst>
          </p:cNvPr>
          <p:cNvSpPr/>
          <p:nvPr/>
        </p:nvSpPr>
        <p:spPr>
          <a:xfrm>
            <a:off x="548640" y="1834683"/>
            <a:ext cx="1119418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400" dirty="0"/>
              <a:t>“The spirit indeed is willing, but the flesh is weak.” Matthew 26:41</a:t>
            </a:r>
          </a:p>
        </p:txBody>
      </p:sp>
      <p:sp>
        <p:nvSpPr>
          <p:cNvPr id="19" name="Rectangle: Rounded Corners 18">
            <a:extLst>
              <a:ext uri="{FF2B5EF4-FFF2-40B4-BE49-F238E27FC236}">
                <a16:creationId xmlns:a16="http://schemas.microsoft.com/office/drawing/2014/main" id="{41C9CCFA-7F21-0037-3303-EDC4D657B044}"/>
              </a:ext>
            </a:extLst>
          </p:cNvPr>
          <p:cNvSpPr/>
          <p:nvPr/>
        </p:nvSpPr>
        <p:spPr>
          <a:xfrm>
            <a:off x="529590" y="3137358"/>
            <a:ext cx="11194180" cy="10135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400" dirty="0"/>
              <a:t>“As many as I love, I rebuke and chasten. Therefore be zealous and repent." Revelation 3:19</a:t>
            </a:r>
          </a:p>
        </p:txBody>
      </p:sp>
      <p:sp>
        <p:nvSpPr>
          <p:cNvPr id="21" name="Rectangle: Rounded Corners 20">
            <a:extLst>
              <a:ext uri="{FF2B5EF4-FFF2-40B4-BE49-F238E27FC236}">
                <a16:creationId xmlns:a16="http://schemas.microsoft.com/office/drawing/2014/main" id="{692E8082-4FE6-366C-FFC3-DB13FAD5ABE9}"/>
              </a:ext>
            </a:extLst>
          </p:cNvPr>
          <p:cNvSpPr/>
          <p:nvPr/>
        </p:nvSpPr>
        <p:spPr>
          <a:xfrm>
            <a:off x="553402" y="4304422"/>
            <a:ext cx="11184656" cy="9227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r>
              <a:rPr lang="en-US" sz="2400" dirty="0"/>
              <a:t>“The key test: "If this lack of feeling is a burden to him, then his love for Christ and spiritual things has not grown lukewarm."</a:t>
            </a:r>
            <a:endParaRPr lang="en-US" sz="2800" dirty="0"/>
          </a:p>
        </p:txBody>
      </p:sp>
      <p:sp>
        <p:nvSpPr>
          <p:cNvPr id="4" name="Rectangle: Rounded Corners 3">
            <a:extLst>
              <a:ext uri="{FF2B5EF4-FFF2-40B4-BE49-F238E27FC236}">
                <a16:creationId xmlns:a16="http://schemas.microsoft.com/office/drawing/2014/main" id="{4C06164B-6178-4A09-88DF-ADC86E3D1E73}"/>
              </a:ext>
            </a:extLst>
          </p:cNvPr>
          <p:cNvSpPr/>
          <p:nvPr/>
        </p:nvSpPr>
        <p:spPr>
          <a:xfrm>
            <a:off x="548639" y="5371784"/>
            <a:ext cx="11194181" cy="131777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nSpc>
                <a:spcPct val="100000"/>
              </a:lnSpc>
              <a:spcBef>
                <a:spcPts val="600"/>
              </a:spcBef>
            </a:pPr>
            <a:r>
              <a:rPr lang="en-US" sz="2400" dirty="0"/>
              <a:t>If you are concerned </a:t>
            </a:r>
            <a:r>
              <a:rPr lang="en-US" sz="2400" dirty="0">
                <a:sym typeface="Wingdings" panose="05000000000000000000" pitchFamily="2" charset="2"/>
              </a:rPr>
              <a:t> Grace is likely at work reminding of your need for God</a:t>
            </a:r>
          </a:p>
          <a:p>
            <a:pPr>
              <a:lnSpc>
                <a:spcPct val="100000"/>
              </a:lnSpc>
              <a:spcBef>
                <a:spcPts val="600"/>
              </a:spcBef>
            </a:pPr>
            <a:r>
              <a:rPr lang="en-US" sz="2400" dirty="0">
                <a:sym typeface="Wingdings" panose="05000000000000000000" pitchFamily="2" charset="2"/>
              </a:rPr>
              <a:t>If you are content in lukewarm faith  Heed the warnings and repent</a:t>
            </a:r>
            <a:endParaRPr lang="en-US" sz="3200" dirty="0"/>
          </a:p>
        </p:txBody>
      </p:sp>
    </p:spTree>
    <p:extLst>
      <p:ext uri="{BB962C8B-B14F-4D97-AF65-F5344CB8AC3E}">
        <p14:creationId xmlns:p14="http://schemas.microsoft.com/office/powerpoint/2010/main" val="80149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D4D5-7F48-C1E5-FA0A-FA2BE9F00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87591-BAE3-6C28-3668-153D38C045ED}"/>
              </a:ext>
            </a:extLst>
          </p:cNvPr>
          <p:cNvSpPr>
            <a:spLocks noGrp="1"/>
          </p:cNvSpPr>
          <p:nvPr>
            <p:ph type="title"/>
          </p:nvPr>
        </p:nvSpPr>
        <p:spPr/>
        <p:txBody>
          <a:bodyPr/>
          <a:lstStyle/>
          <a:p>
            <a:r>
              <a:rPr lang="en-US" dirty="0"/>
              <a:t>Lesson 12 </a:t>
            </a:r>
            <a:r>
              <a:rPr dirty="0"/>
              <a:t>Memory Verse</a:t>
            </a:r>
          </a:p>
        </p:txBody>
      </p:sp>
      <p:sp>
        <p:nvSpPr>
          <p:cNvPr id="3" name="Content Placeholder 2">
            <a:extLst>
              <a:ext uri="{FF2B5EF4-FFF2-40B4-BE49-F238E27FC236}">
                <a16:creationId xmlns:a16="http://schemas.microsoft.com/office/drawing/2014/main" id="{F0C88851-C277-8D21-CFBB-66CF862EE3F3}"/>
              </a:ext>
            </a:extLst>
          </p:cNvPr>
          <p:cNvSpPr>
            <a:spLocks noGrp="1"/>
          </p:cNvSpPr>
          <p:nvPr>
            <p:ph idx="1"/>
          </p:nvPr>
        </p:nvSpPr>
        <p:spPr/>
        <p:txBody>
          <a:bodyPr>
            <a:normAutofit lnSpcReduction="10000"/>
          </a:bodyPr>
          <a:lstStyle/>
          <a:p>
            <a:pPr marL="0" indent="0">
              <a:buNone/>
            </a:pPr>
            <a:r>
              <a:rPr lang="en-US" sz="3600" dirty="0">
                <a:solidFill>
                  <a:srgbClr val="FF0000"/>
                </a:solidFill>
              </a:rPr>
              <a:t>The Evils of Lukewarmness</a:t>
            </a:r>
          </a:p>
          <a:p>
            <a:pPr marL="0" indent="0">
              <a:buNone/>
            </a:pPr>
            <a:endParaRPr lang="en-US" sz="3600" dirty="0">
              <a:solidFill>
                <a:srgbClr val="FF0000"/>
              </a:solidFill>
            </a:endParaRPr>
          </a:p>
          <a:p>
            <a:pPr marL="0" indent="0">
              <a:buNone/>
            </a:pPr>
            <a:r>
              <a:rPr lang="en-US" sz="3600" dirty="0"/>
              <a:t>Revelation 3:15-16</a:t>
            </a:r>
          </a:p>
          <a:p>
            <a:pPr marL="0" indent="0">
              <a:buNone/>
            </a:pPr>
            <a:r>
              <a:rPr lang="en-US" sz="3600" dirty="0"/>
              <a:t>"Nevertheless I have this against you, that you have left your first love. Remember therefore from where you have fallen; repent and do the first works, or else I will come to you quickly and remove your lampstand from its place—unless you repent."</a:t>
            </a:r>
          </a:p>
        </p:txBody>
      </p:sp>
    </p:spTree>
    <p:extLst>
      <p:ext uri="{BB962C8B-B14F-4D97-AF65-F5344CB8AC3E}">
        <p14:creationId xmlns:p14="http://schemas.microsoft.com/office/powerpoint/2010/main" val="270183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20247</TotalTime>
  <Words>2005</Words>
  <Application>Microsoft Office PowerPoint</Application>
  <PresentationFormat>Widescreen</PresentationFormat>
  <Paragraphs>122</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Wingdings</vt:lpstr>
      <vt:lpstr>Office Theme</vt:lpstr>
      <vt:lpstr>The Evils of Lukewarmness</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Lesson 11 Memory Verse</vt:lpstr>
      <vt:lpstr>Lesson 12 Memory Verse</vt:lpstr>
      <vt:lpstr>The Loss of First Love</vt:lpstr>
      <vt:lpstr>What Christ Cannot Tolerate</vt:lpstr>
      <vt:lpstr>1st Evil: Grieving the Holy Spirit</vt:lpstr>
      <vt:lpstr>2nd Evil: Divine Anger Against Churches</vt:lpstr>
      <vt:lpstr>3rd Evil: Inconsistent with True Assurance</vt:lpstr>
      <vt:lpstr>4th Evil: Dangerous Sign of Hypocrisy</vt:lpstr>
      <vt:lpstr>5th Evil: Self-Deception with False Hopes</vt:lpstr>
      <vt:lpstr>The Path to Spiritual Revival</vt:lpstr>
      <vt:lpstr>Divine Invitations to Return</vt:lpstr>
      <vt:lpstr>True Weakness vs. Lukewarmness</vt:lpstr>
      <vt:lpstr>Lesson 12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16</cp:revision>
  <dcterms:created xsi:type="dcterms:W3CDTF">2025-01-30T19:27:50Z</dcterms:created>
  <dcterms:modified xsi:type="dcterms:W3CDTF">2025-06-07T17:06:10Z</dcterms:modified>
</cp:coreProperties>
</file>