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89" r:id="rId3"/>
    <p:sldId id="290" r:id="rId4"/>
    <p:sldId id="291" r:id="rId5"/>
    <p:sldId id="295" r:id="rId6"/>
    <p:sldId id="296" r:id="rId7"/>
    <p:sldId id="258" r:id="rId8"/>
    <p:sldId id="306" r:id="rId9"/>
    <p:sldId id="322" r:id="rId10"/>
    <p:sldId id="323" r:id="rId11"/>
    <p:sldId id="324" r:id="rId12"/>
    <p:sldId id="259" r:id="rId13"/>
    <p:sldId id="260" r:id="rId14"/>
    <p:sldId id="325" r:id="rId15"/>
    <p:sldId id="261" r:id="rId16"/>
    <p:sldId id="326" r:id="rId17"/>
    <p:sldId id="327" r:id="rId18"/>
    <p:sldId id="262" r:id="rId19"/>
    <p:sldId id="328" r:id="rId20"/>
    <p:sldId id="265" r:id="rId21"/>
    <p:sldId id="266" r:id="rId22"/>
    <p:sldId id="267" r:id="rId23"/>
    <p:sldId id="32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577D7-FA80-4F1C-A06A-224BF31E0330}" v="2" dt="2025-04-30T23:13:08.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84" d="100"/>
          <a:sy n="84" d="100"/>
        </p:scale>
        <p:origin x="2670" y="300"/>
      </p:cViewPr>
      <p:guideLst/>
    </p:cSldViewPr>
  </p:slideViewPr>
  <p:outlineViewPr>
    <p:cViewPr>
      <p:scale>
        <a:sx n="33" d="100"/>
        <a:sy n="33" d="100"/>
      </p:scale>
      <p:origin x="0" y="-16392"/>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CB7577D7-FA80-4F1C-A06A-224BF31E0330}"/>
    <pc:docChg chg="undo custSel addSld delSld modSld">
      <pc:chgData name="Rob Gregory" userId="a7bfa114233000dd" providerId="LiveId" clId="{CB7577D7-FA80-4F1C-A06A-224BF31E0330}" dt="2025-05-04T13:06:05.738" v="3373" actId="12"/>
      <pc:docMkLst>
        <pc:docMk/>
      </pc:docMkLst>
      <pc:sldChg chg="modSp mod">
        <pc:chgData name="Rob Gregory" userId="a7bfa114233000dd" providerId="LiveId" clId="{CB7577D7-FA80-4F1C-A06A-224BF31E0330}" dt="2025-04-30T22:10:44.940" v="88" actId="14100"/>
        <pc:sldMkLst>
          <pc:docMk/>
          <pc:sldMk cId="0" sldId="257"/>
        </pc:sldMkLst>
        <pc:spChg chg="mod">
          <ac:chgData name="Rob Gregory" userId="a7bfa114233000dd" providerId="LiveId" clId="{CB7577D7-FA80-4F1C-A06A-224BF31E0330}" dt="2025-04-30T22:10:44.940" v="88" actId="14100"/>
          <ac:spMkLst>
            <pc:docMk/>
            <pc:sldMk cId="0" sldId="257"/>
            <ac:spMk id="2" creationId="{00000000-0000-0000-0000-000000000000}"/>
          </ac:spMkLst>
        </pc:spChg>
        <pc:spChg chg="mod">
          <ac:chgData name="Rob Gregory" userId="a7bfa114233000dd" providerId="LiveId" clId="{CB7577D7-FA80-4F1C-A06A-224BF31E0330}" dt="2025-04-30T22:08:57.315" v="4" actId="20577"/>
          <ac:spMkLst>
            <pc:docMk/>
            <pc:sldMk cId="0" sldId="257"/>
            <ac:spMk id="3" creationId="{00000000-0000-0000-0000-000000000000}"/>
          </ac:spMkLst>
        </pc:spChg>
      </pc:sldChg>
      <pc:sldChg chg="modSp mod">
        <pc:chgData name="Rob Gregory" userId="a7bfa114233000dd" providerId="LiveId" clId="{CB7577D7-FA80-4F1C-A06A-224BF31E0330}" dt="2025-05-04T13:04:57.321" v="3359" actId="403"/>
        <pc:sldMkLst>
          <pc:docMk/>
          <pc:sldMk cId="0" sldId="258"/>
        </pc:sldMkLst>
        <pc:spChg chg="mod">
          <ac:chgData name="Rob Gregory" userId="a7bfa114233000dd" providerId="LiveId" clId="{CB7577D7-FA80-4F1C-A06A-224BF31E0330}" dt="2025-05-04T13:04:57.321" v="3359" actId="403"/>
          <ac:spMkLst>
            <pc:docMk/>
            <pc:sldMk cId="0" sldId="258"/>
            <ac:spMk id="3" creationId="{00000000-0000-0000-0000-000000000000}"/>
          </ac:spMkLst>
        </pc:spChg>
      </pc:sldChg>
      <pc:sldChg chg="add del">
        <pc:chgData name="Rob Gregory" userId="a7bfa114233000dd" providerId="LiveId" clId="{CB7577D7-FA80-4F1C-A06A-224BF31E0330}" dt="2025-04-30T22:11:08.947" v="90"/>
        <pc:sldMkLst>
          <pc:docMk/>
          <pc:sldMk cId="0" sldId="259"/>
        </pc:sldMkLst>
      </pc:sldChg>
      <pc:sldChg chg="modSp add mod">
        <pc:chgData name="Rob Gregory" userId="a7bfa114233000dd" providerId="LiveId" clId="{CB7577D7-FA80-4F1C-A06A-224BF31E0330}" dt="2025-04-30T22:26:20.105" v="378" actId="20577"/>
        <pc:sldMkLst>
          <pc:docMk/>
          <pc:sldMk cId="0" sldId="260"/>
        </pc:sldMkLst>
        <pc:spChg chg="mod">
          <ac:chgData name="Rob Gregory" userId="a7bfa114233000dd" providerId="LiveId" clId="{CB7577D7-FA80-4F1C-A06A-224BF31E0330}" dt="2025-04-30T22:26:20.105" v="378" actId="20577"/>
          <ac:spMkLst>
            <pc:docMk/>
            <pc:sldMk cId="0" sldId="260"/>
            <ac:spMk id="3" creationId="{00000000-0000-0000-0000-000000000000}"/>
          </ac:spMkLst>
        </pc:spChg>
      </pc:sldChg>
      <pc:sldChg chg="modSp add mod">
        <pc:chgData name="Rob Gregory" userId="a7bfa114233000dd" providerId="LiveId" clId="{CB7577D7-FA80-4F1C-A06A-224BF31E0330}" dt="2025-04-30T22:34:45.432" v="1055" actId="14"/>
        <pc:sldMkLst>
          <pc:docMk/>
          <pc:sldMk cId="0" sldId="261"/>
        </pc:sldMkLst>
        <pc:spChg chg="mod">
          <ac:chgData name="Rob Gregory" userId="a7bfa114233000dd" providerId="LiveId" clId="{CB7577D7-FA80-4F1C-A06A-224BF31E0330}" dt="2025-04-30T22:34:45.432" v="1055" actId="14"/>
          <ac:spMkLst>
            <pc:docMk/>
            <pc:sldMk cId="0" sldId="261"/>
            <ac:spMk id="3" creationId="{00000000-0000-0000-0000-000000000000}"/>
          </ac:spMkLst>
        </pc:spChg>
      </pc:sldChg>
      <pc:sldChg chg="modSp add mod">
        <pc:chgData name="Rob Gregory" userId="a7bfa114233000dd" providerId="LiveId" clId="{CB7577D7-FA80-4F1C-A06A-224BF31E0330}" dt="2025-04-30T22:59:58.295" v="2272" actId="20577"/>
        <pc:sldMkLst>
          <pc:docMk/>
          <pc:sldMk cId="0" sldId="262"/>
        </pc:sldMkLst>
        <pc:spChg chg="mod">
          <ac:chgData name="Rob Gregory" userId="a7bfa114233000dd" providerId="LiveId" clId="{CB7577D7-FA80-4F1C-A06A-224BF31E0330}" dt="2025-04-30T22:59:58.295" v="2272" actId="20577"/>
          <ac:spMkLst>
            <pc:docMk/>
            <pc:sldMk cId="0" sldId="262"/>
            <ac:spMk id="3" creationId="{00000000-0000-0000-0000-000000000000}"/>
          </ac:spMkLst>
        </pc:spChg>
      </pc:sldChg>
      <pc:sldChg chg="add del">
        <pc:chgData name="Rob Gregory" userId="a7bfa114233000dd" providerId="LiveId" clId="{CB7577D7-FA80-4F1C-A06A-224BF31E0330}" dt="2025-04-30T23:12:34.968" v="2742" actId="47"/>
        <pc:sldMkLst>
          <pc:docMk/>
          <pc:sldMk cId="0" sldId="263"/>
        </pc:sldMkLst>
      </pc:sldChg>
      <pc:sldChg chg="add del">
        <pc:chgData name="Rob Gregory" userId="a7bfa114233000dd" providerId="LiveId" clId="{CB7577D7-FA80-4F1C-A06A-224BF31E0330}" dt="2025-04-30T23:12:40.343" v="2743" actId="47"/>
        <pc:sldMkLst>
          <pc:docMk/>
          <pc:sldMk cId="0" sldId="264"/>
        </pc:sldMkLst>
      </pc:sldChg>
      <pc:sldChg chg="modSp add mod">
        <pc:chgData name="Rob Gregory" userId="a7bfa114233000dd" providerId="LiveId" clId="{CB7577D7-FA80-4F1C-A06A-224BF31E0330}" dt="2025-04-30T23:28:01.714" v="3333" actId="20577"/>
        <pc:sldMkLst>
          <pc:docMk/>
          <pc:sldMk cId="0" sldId="265"/>
        </pc:sldMkLst>
        <pc:spChg chg="mod">
          <ac:chgData name="Rob Gregory" userId="a7bfa114233000dd" providerId="LiveId" clId="{CB7577D7-FA80-4F1C-A06A-224BF31E0330}" dt="2025-04-30T23:28:01.714" v="3333" actId="20577"/>
          <ac:spMkLst>
            <pc:docMk/>
            <pc:sldMk cId="0" sldId="265"/>
            <ac:spMk id="3" creationId="{00000000-0000-0000-0000-000000000000}"/>
          </ac:spMkLst>
        </pc:spChg>
      </pc:sldChg>
      <pc:sldChg chg="add">
        <pc:chgData name="Rob Gregory" userId="a7bfa114233000dd" providerId="LiveId" clId="{CB7577D7-FA80-4F1C-A06A-224BF31E0330}" dt="2025-04-30T22:11:08.947" v="90"/>
        <pc:sldMkLst>
          <pc:docMk/>
          <pc:sldMk cId="0" sldId="266"/>
        </pc:sldMkLst>
      </pc:sldChg>
      <pc:sldChg chg="add">
        <pc:chgData name="Rob Gregory" userId="a7bfa114233000dd" providerId="LiveId" clId="{CB7577D7-FA80-4F1C-A06A-224BF31E0330}" dt="2025-04-30T22:11:08.947" v="90"/>
        <pc:sldMkLst>
          <pc:docMk/>
          <pc:sldMk cId="0" sldId="267"/>
        </pc:sldMkLst>
      </pc:sldChg>
      <pc:sldChg chg="modSp mod">
        <pc:chgData name="Rob Gregory" userId="a7bfa114233000dd" providerId="LiveId" clId="{CB7577D7-FA80-4F1C-A06A-224BF31E0330}" dt="2025-05-04T13:03:48.888" v="3334" actId="255"/>
        <pc:sldMkLst>
          <pc:docMk/>
          <pc:sldMk cId="47538057" sldId="291"/>
        </pc:sldMkLst>
        <pc:spChg chg="mod">
          <ac:chgData name="Rob Gregory" userId="a7bfa114233000dd" providerId="LiveId" clId="{CB7577D7-FA80-4F1C-A06A-224BF31E0330}" dt="2025-05-04T13:03:48.888" v="3334" actId="255"/>
          <ac:spMkLst>
            <pc:docMk/>
            <pc:sldMk cId="47538057" sldId="291"/>
            <ac:spMk id="3" creationId="{13D77CB6-CFD1-764D-2BFC-00EF7C8B05C8}"/>
          </ac:spMkLst>
        </pc:spChg>
      </pc:sldChg>
      <pc:sldChg chg="modSp mod">
        <pc:chgData name="Rob Gregory" userId="a7bfa114233000dd" providerId="LiveId" clId="{CB7577D7-FA80-4F1C-A06A-224BF31E0330}" dt="2025-05-04T13:04:34.604" v="3353" actId="404"/>
        <pc:sldMkLst>
          <pc:docMk/>
          <pc:sldMk cId="2625196110" sldId="295"/>
        </pc:sldMkLst>
        <pc:spChg chg="mod">
          <ac:chgData name="Rob Gregory" userId="a7bfa114233000dd" providerId="LiveId" clId="{CB7577D7-FA80-4F1C-A06A-224BF31E0330}" dt="2025-05-04T13:04:34.604" v="3353" actId="404"/>
          <ac:spMkLst>
            <pc:docMk/>
            <pc:sldMk cId="2625196110" sldId="295"/>
            <ac:spMk id="3" creationId="{EF845576-2584-71AD-F69B-80933DC67100}"/>
          </ac:spMkLst>
        </pc:spChg>
      </pc:sldChg>
      <pc:sldChg chg="modSp mod">
        <pc:chgData name="Rob Gregory" userId="a7bfa114233000dd" providerId="LiveId" clId="{CB7577D7-FA80-4F1C-A06A-224BF31E0330}" dt="2025-05-04T13:04:46.606" v="3355" actId="403"/>
        <pc:sldMkLst>
          <pc:docMk/>
          <pc:sldMk cId="0" sldId="296"/>
        </pc:sldMkLst>
        <pc:spChg chg="mod">
          <ac:chgData name="Rob Gregory" userId="a7bfa114233000dd" providerId="LiveId" clId="{CB7577D7-FA80-4F1C-A06A-224BF31E0330}" dt="2025-05-04T13:04:46.606" v="3355" actId="403"/>
          <ac:spMkLst>
            <pc:docMk/>
            <pc:sldMk cId="0" sldId="296"/>
            <ac:spMk id="3" creationId="{00000000-0000-0000-0000-000000000000}"/>
          </ac:spMkLst>
        </pc:spChg>
      </pc:sldChg>
      <pc:sldChg chg="modSp mod">
        <pc:chgData name="Rob Gregory" userId="a7bfa114233000dd" providerId="LiveId" clId="{CB7577D7-FA80-4F1C-A06A-224BF31E0330}" dt="2025-05-04T13:05:13.616" v="3364" actId="20577"/>
        <pc:sldMkLst>
          <pc:docMk/>
          <pc:sldMk cId="3497166788" sldId="306"/>
        </pc:sldMkLst>
        <pc:spChg chg="mod">
          <ac:chgData name="Rob Gregory" userId="a7bfa114233000dd" providerId="LiveId" clId="{CB7577D7-FA80-4F1C-A06A-224BF31E0330}" dt="2025-05-04T13:05:13.616" v="3364" actId="20577"/>
          <ac:spMkLst>
            <pc:docMk/>
            <pc:sldMk cId="3497166788" sldId="306"/>
            <ac:spMk id="3" creationId="{91A263A4-863F-E919-AE19-53B5D82DCEB5}"/>
          </ac:spMkLst>
        </pc:spChg>
      </pc:sldChg>
      <pc:sldChg chg="modSp mod">
        <pc:chgData name="Rob Gregory" userId="a7bfa114233000dd" providerId="LiveId" clId="{CB7577D7-FA80-4F1C-A06A-224BF31E0330}" dt="2025-05-04T13:05:32.429" v="3368" actId="403"/>
        <pc:sldMkLst>
          <pc:docMk/>
          <pc:sldMk cId="1285675387" sldId="322"/>
        </pc:sldMkLst>
        <pc:spChg chg="mod">
          <ac:chgData name="Rob Gregory" userId="a7bfa114233000dd" providerId="LiveId" clId="{CB7577D7-FA80-4F1C-A06A-224BF31E0330}" dt="2025-05-04T13:05:32.429" v="3368" actId="403"/>
          <ac:spMkLst>
            <pc:docMk/>
            <pc:sldMk cId="1285675387" sldId="322"/>
            <ac:spMk id="3" creationId="{9B42A8B7-6E02-3070-E633-722FAEBC8878}"/>
          </ac:spMkLst>
        </pc:spChg>
      </pc:sldChg>
      <pc:sldChg chg="modSp add mod">
        <pc:chgData name="Rob Gregory" userId="a7bfa114233000dd" providerId="LiveId" clId="{CB7577D7-FA80-4F1C-A06A-224BF31E0330}" dt="2025-05-04T13:05:41.635" v="3371" actId="27636"/>
        <pc:sldMkLst>
          <pc:docMk/>
          <pc:sldMk cId="0" sldId="323"/>
        </pc:sldMkLst>
        <pc:spChg chg="mod">
          <ac:chgData name="Rob Gregory" userId="a7bfa114233000dd" providerId="LiveId" clId="{CB7577D7-FA80-4F1C-A06A-224BF31E0330}" dt="2025-04-30T22:11:25.406" v="99" actId="20577"/>
          <ac:spMkLst>
            <pc:docMk/>
            <pc:sldMk cId="0" sldId="323"/>
            <ac:spMk id="2" creationId="{00000000-0000-0000-0000-000000000000}"/>
          </ac:spMkLst>
        </pc:spChg>
        <pc:spChg chg="mod">
          <ac:chgData name="Rob Gregory" userId="a7bfa114233000dd" providerId="LiveId" clId="{CB7577D7-FA80-4F1C-A06A-224BF31E0330}" dt="2025-05-04T13:05:41.635" v="3371" actId="27636"/>
          <ac:spMkLst>
            <pc:docMk/>
            <pc:sldMk cId="0" sldId="323"/>
            <ac:spMk id="3" creationId="{00000000-0000-0000-0000-000000000000}"/>
          </ac:spMkLst>
        </pc:spChg>
      </pc:sldChg>
      <pc:sldChg chg="del">
        <pc:chgData name="Rob Gregory" userId="a7bfa114233000dd" providerId="LiveId" clId="{CB7577D7-FA80-4F1C-A06A-224BF31E0330}" dt="2025-04-30T22:11:07.845" v="89" actId="47"/>
        <pc:sldMkLst>
          <pc:docMk/>
          <pc:sldMk cId="1432256851" sldId="323"/>
        </pc:sldMkLst>
      </pc:sldChg>
      <pc:sldChg chg="modSp add mod">
        <pc:chgData name="Rob Gregory" userId="a7bfa114233000dd" providerId="LiveId" clId="{CB7577D7-FA80-4F1C-A06A-224BF31E0330}" dt="2025-05-04T13:06:05.738" v="3373" actId="12"/>
        <pc:sldMkLst>
          <pc:docMk/>
          <pc:sldMk cId="0" sldId="324"/>
        </pc:sldMkLst>
        <pc:spChg chg="mod">
          <ac:chgData name="Rob Gregory" userId="a7bfa114233000dd" providerId="LiveId" clId="{CB7577D7-FA80-4F1C-A06A-224BF31E0330}" dt="2025-05-04T13:06:05.738" v="3373" actId="12"/>
          <ac:spMkLst>
            <pc:docMk/>
            <pc:sldMk cId="0" sldId="324"/>
            <ac:spMk id="3" creationId="{00000000-0000-0000-0000-000000000000}"/>
          </ac:spMkLst>
        </pc:spChg>
      </pc:sldChg>
      <pc:sldChg chg="del">
        <pc:chgData name="Rob Gregory" userId="a7bfa114233000dd" providerId="LiveId" clId="{CB7577D7-FA80-4F1C-A06A-224BF31E0330}" dt="2025-04-30T22:11:07.845" v="89" actId="47"/>
        <pc:sldMkLst>
          <pc:docMk/>
          <pc:sldMk cId="1172609930" sldId="324"/>
        </pc:sldMkLst>
      </pc:sldChg>
      <pc:sldChg chg="del">
        <pc:chgData name="Rob Gregory" userId="a7bfa114233000dd" providerId="LiveId" clId="{CB7577D7-FA80-4F1C-A06A-224BF31E0330}" dt="2025-04-30T22:11:07.845" v="89" actId="47"/>
        <pc:sldMkLst>
          <pc:docMk/>
          <pc:sldMk cId="3905980953" sldId="325"/>
        </pc:sldMkLst>
      </pc:sldChg>
      <pc:sldChg chg="modSp add mod">
        <pc:chgData name="Rob Gregory" userId="a7bfa114233000dd" providerId="LiveId" clId="{CB7577D7-FA80-4F1C-A06A-224BF31E0330}" dt="2025-04-30T22:31:54.853" v="884" actId="27636"/>
        <pc:sldMkLst>
          <pc:docMk/>
          <pc:sldMk cId="4280276160" sldId="325"/>
        </pc:sldMkLst>
        <pc:spChg chg="mod">
          <ac:chgData name="Rob Gregory" userId="a7bfa114233000dd" providerId="LiveId" clId="{CB7577D7-FA80-4F1C-A06A-224BF31E0330}" dt="2025-04-30T22:31:54.853" v="884" actId="27636"/>
          <ac:spMkLst>
            <pc:docMk/>
            <pc:sldMk cId="4280276160" sldId="325"/>
            <ac:spMk id="3" creationId="{94786417-A2EF-3659-7C65-A545A5059B72}"/>
          </ac:spMkLst>
        </pc:spChg>
      </pc:sldChg>
      <pc:sldChg chg="modSp add mod">
        <pc:chgData name="Rob Gregory" userId="a7bfa114233000dd" providerId="LiveId" clId="{CB7577D7-FA80-4F1C-A06A-224BF31E0330}" dt="2025-04-30T22:50:43.228" v="1846" actId="27636"/>
        <pc:sldMkLst>
          <pc:docMk/>
          <pc:sldMk cId="1915858236" sldId="326"/>
        </pc:sldMkLst>
        <pc:spChg chg="mod">
          <ac:chgData name="Rob Gregory" userId="a7bfa114233000dd" providerId="LiveId" clId="{CB7577D7-FA80-4F1C-A06A-224BF31E0330}" dt="2025-04-30T22:50:43.228" v="1846" actId="27636"/>
          <ac:spMkLst>
            <pc:docMk/>
            <pc:sldMk cId="1915858236" sldId="326"/>
            <ac:spMk id="3" creationId="{61F85E14-5827-EAC5-1532-C173923EF343}"/>
          </ac:spMkLst>
        </pc:spChg>
      </pc:sldChg>
      <pc:sldChg chg="del">
        <pc:chgData name="Rob Gregory" userId="a7bfa114233000dd" providerId="LiveId" clId="{CB7577D7-FA80-4F1C-A06A-224BF31E0330}" dt="2025-04-30T22:11:07.845" v="89" actId="47"/>
        <pc:sldMkLst>
          <pc:docMk/>
          <pc:sldMk cId="3669615980" sldId="326"/>
        </pc:sldMkLst>
      </pc:sldChg>
      <pc:sldChg chg="modSp add mod">
        <pc:chgData name="Rob Gregory" userId="a7bfa114233000dd" providerId="LiveId" clId="{CB7577D7-FA80-4F1C-A06A-224BF31E0330}" dt="2025-04-30T22:53:45.385" v="2173" actId="20577"/>
        <pc:sldMkLst>
          <pc:docMk/>
          <pc:sldMk cId="56382129" sldId="327"/>
        </pc:sldMkLst>
        <pc:spChg chg="mod">
          <ac:chgData name="Rob Gregory" userId="a7bfa114233000dd" providerId="LiveId" clId="{CB7577D7-FA80-4F1C-A06A-224BF31E0330}" dt="2025-04-30T22:51:25.362" v="1917" actId="20577"/>
          <ac:spMkLst>
            <pc:docMk/>
            <pc:sldMk cId="56382129" sldId="327"/>
            <ac:spMk id="2" creationId="{306FC932-9CA5-899C-6526-321C95DAC6CB}"/>
          </ac:spMkLst>
        </pc:spChg>
        <pc:spChg chg="mod">
          <ac:chgData name="Rob Gregory" userId="a7bfa114233000dd" providerId="LiveId" clId="{CB7577D7-FA80-4F1C-A06A-224BF31E0330}" dt="2025-04-30T22:53:45.385" v="2173" actId="20577"/>
          <ac:spMkLst>
            <pc:docMk/>
            <pc:sldMk cId="56382129" sldId="327"/>
            <ac:spMk id="3" creationId="{4D55A90E-EF50-67D3-3394-06AEACC08370}"/>
          </ac:spMkLst>
        </pc:spChg>
      </pc:sldChg>
      <pc:sldChg chg="del">
        <pc:chgData name="Rob Gregory" userId="a7bfa114233000dd" providerId="LiveId" clId="{CB7577D7-FA80-4F1C-A06A-224BF31E0330}" dt="2025-04-30T22:11:07.845" v="89" actId="47"/>
        <pc:sldMkLst>
          <pc:docMk/>
          <pc:sldMk cId="3984770483" sldId="327"/>
        </pc:sldMkLst>
      </pc:sldChg>
      <pc:sldChg chg="modSp new mod">
        <pc:chgData name="Rob Gregory" userId="a7bfa114233000dd" providerId="LiveId" clId="{CB7577D7-FA80-4F1C-A06A-224BF31E0330}" dt="2025-04-30T23:08:52.417" v="2741" actId="20577"/>
        <pc:sldMkLst>
          <pc:docMk/>
          <pc:sldMk cId="495235956" sldId="328"/>
        </pc:sldMkLst>
        <pc:spChg chg="mod">
          <ac:chgData name="Rob Gregory" userId="a7bfa114233000dd" providerId="LiveId" clId="{CB7577D7-FA80-4F1C-A06A-224BF31E0330}" dt="2025-04-30T23:07:05.246" v="2290" actId="20577"/>
          <ac:spMkLst>
            <pc:docMk/>
            <pc:sldMk cId="495235956" sldId="328"/>
            <ac:spMk id="2" creationId="{5F848391-58EF-D39D-E6CD-8B9671C7B32C}"/>
          </ac:spMkLst>
        </pc:spChg>
        <pc:spChg chg="mod">
          <ac:chgData name="Rob Gregory" userId="a7bfa114233000dd" providerId="LiveId" clId="{CB7577D7-FA80-4F1C-A06A-224BF31E0330}" dt="2025-04-30T23:08:52.417" v="2741" actId="20577"/>
          <ac:spMkLst>
            <pc:docMk/>
            <pc:sldMk cId="495235956" sldId="328"/>
            <ac:spMk id="3" creationId="{B9029AA1-A8FB-CD93-ACC7-EED31849160F}"/>
          </ac:spMkLst>
        </pc:spChg>
      </pc:sldChg>
      <pc:sldChg chg="del">
        <pc:chgData name="Rob Gregory" userId="a7bfa114233000dd" providerId="LiveId" clId="{CB7577D7-FA80-4F1C-A06A-224BF31E0330}" dt="2025-04-30T22:11:07.845" v="89" actId="47"/>
        <pc:sldMkLst>
          <pc:docMk/>
          <pc:sldMk cId="2116522410" sldId="328"/>
        </pc:sldMkLst>
      </pc:sldChg>
      <pc:sldChg chg="del">
        <pc:chgData name="Rob Gregory" userId="a7bfa114233000dd" providerId="LiveId" clId="{CB7577D7-FA80-4F1C-A06A-224BF31E0330}" dt="2025-04-30T22:11:07.845" v="89" actId="47"/>
        <pc:sldMkLst>
          <pc:docMk/>
          <pc:sldMk cId="856312545" sldId="329"/>
        </pc:sldMkLst>
      </pc:sldChg>
      <pc:sldChg chg="add">
        <pc:chgData name="Rob Gregory" userId="a7bfa114233000dd" providerId="LiveId" clId="{CB7577D7-FA80-4F1C-A06A-224BF31E0330}" dt="2025-04-30T23:13:08.624" v="2744"/>
        <pc:sldMkLst>
          <pc:docMk/>
          <pc:sldMk cId="2699509739" sldId="329"/>
        </pc:sldMkLst>
      </pc:sldChg>
      <pc:sldChg chg="del">
        <pc:chgData name="Rob Gregory" userId="a7bfa114233000dd" providerId="LiveId" clId="{CB7577D7-FA80-4F1C-A06A-224BF31E0330}" dt="2025-04-30T22:11:07.845" v="89" actId="47"/>
        <pc:sldMkLst>
          <pc:docMk/>
          <pc:sldMk cId="3892170818" sldId="330"/>
        </pc:sldMkLst>
      </pc:sldChg>
      <pc:sldChg chg="del">
        <pc:chgData name="Rob Gregory" userId="a7bfa114233000dd" providerId="LiveId" clId="{CB7577D7-FA80-4F1C-A06A-224BF31E0330}" dt="2025-04-30T22:11:07.845" v="89" actId="47"/>
        <pc:sldMkLst>
          <pc:docMk/>
          <pc:sldMk cId="3037770164" sldId="331"/>
        </pc:sldMkLst>
      </pc:sldChg>
      <pc:sldChg chg="del">
        <pc:chgData name="Rob Gregory" userId="a7bfa114233000dd" providerId="LiveId" clId="{CB7577D7-FA80-4F1C-A06A-224BF31E0330}" dt="2025-04-30T22:11:07.845" v="89" actId="47"/>
        <pc:sldMkLst>
          <pc:docMk/>
          <pc:sldMk cId="380605533" sldId="332"/>
        </pc:sldMkLst>
      </pc:sldChg>
      <pc:sldChg chg="del">
        <pc:chgData name="Rob Gregory" userId="a7bfa114233000dd" providerId="LiveId" clId="{CB7577D7-FA80-4F1C-A06A-224BF31E0330}" dt="2025-04-30T22:11:07.845" v="89" actId="47"/>
        <pc:sldMkLst>
          <pc:docMk/>
          <pc:sldMk cId="3228057748" sldId="334"/>
        </pc:sldMkLst>
      </pc:sldChg>
      <pc:sldChg chg="del">
        <pc:chgData name="Rob Gregory" userId="a7bfa114233000dd" providerId="LiveId" clId="{CB7577D7-FA80-4F1C-A06A-224BF31E0330}" dt="2025-04-30T22:11:07.845" v="89" actId="47"/>
        <pc:sldMkLst>
          <pc:docMk/>
          <pc:sldMk cId="570032500" sldId="3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5/4/2025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5/4/2025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5/4/2025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5/4/2025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5/4/2025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5/4/2025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5/4/2025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5/4/2025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5/4/2025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Natural Depravity, Spiritual Renewal and Sanctification of the Heart</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9 (Chapters 12-13)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Summary of Chapters 12–13</a:t>
            </a:r>
          </a:p>
        </p:txBody>
      </p:sp>
      <p:sp>
        <p:nvSpPr>
          <p:cNvPr id="3" name="Content Placeholder 2"/>
          <p:cNvSpPr>
            <a:spLocks noGrp="1"/>
          </p:cNvSpPr>
          <p:nvPr>
            <p:ph idx="1"/>
          </p:nvPr>
        </p:nvSpPr>
        <p:spPr/>
        <p:txBody>
          <a:bodyPr>
            <a:normAutofit/>
          </a:bodyPr>
          <a:lstStyle/>
          <a:p>
            <a:pPr marL="0" indent="0">
              <a:buNone/>
            </a:pPr>
            <a:r>
              <a:rPr sz="3200" dirty="0"/>
              <a:t>Owen contrasts the natural corruption of the heart with the supernatural renewal by the Holy Spirit. Spiritual-mindedness flows from the Spirit's regenerating work, producing new desires and affections for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Themes</a:t>
            </a:r>
          </a:p>
        </p:txBody>
      </p:sp>
      <p:sp>
        <p:nvSpPr>
          <p:cNvPr id="3" name="Content Placeholder 2"/>
          <p:cNvSpPr>
            <a:spLocks noGrp="1"/>
          </p:cNvSpPr>
          <p:nvPr>
            <p:ph idx="1"/>
          </p:nvPr>
        </p:nvSpPr>
        <p:spPr/>
        <p:txBody>
          <a:bodyPr/>
          <a:lstStyle/>
          <a:p>
            <a:r>
              <a:t>✅ The Natural Depravity of the Heart</a:t>
            </a:r>
          </a:p>
          <a:p>
            <a:r>
              <a:t>✅ The Spirit’s Role in Regenerating and Sanctifying the Heart</a:t>
            </a:r>
          </a:p>
          <a:p>
            <a:r>
              <a:t>✅ New Desires, New Direction</a:t>
            </a:r>
          </a:p>
          <a:p>
            <a:r>
              <a:t>✅ Conflict Between the Flesh and the Spirit</a:t>
            </a:r>
          </a:p>
          <a:p>
            <a:r>
              <a:t>✅ Marks of a Renewed Heart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Natural Depravity of the Heart</a:t>
            </a:r>
          </a:p>
        </p:txBody>
      </p:sp>
      <p:sp>
        <p:nvSpPr>
          <p:cNvPr id="3" name="Content Placeholder 2"/>
          <p:cNvSpPr>
            <a:spLocks noGrp="1"/>
          </p:cNvSpPr>
          <p:nvPr>
            <p:ph idx="1"/>
          </p:nvPr>
        </p:nvSpPr>
        <p:spPr/>
        <p:txBody>
          <a:bodyPr>
            <a:normAutofit lnSpcReduction="10000"/>
          </a:bodyPr>
          <a:lstStyle/>
          <a:p>
            <a:r>
              <a:rPr dirty="0"/>
              <a:t>The heart is deceitful and spiritually dead apart from grace.</a:t>
            </a:r>
          </a:p>
          <a:p>
            <a:endParaRPr dirty="0"/>
          </a:p>
          <a:p>
            <a:r>
              <a:rPr dirty="0"/>
              <a:t>(Jeremiah 17:9; Romans 3:10-12)</a:t>
            </a:r>
            <a:endParaRPr lang="en-US" dirty="0"/>
          </a:p>
          <a:p>
            <a:endParaRPr lang="en-US" dirty="0"/>
          </a:p>
          <a:p>
            <a:r>
              <a:rPr lang="en-US" dirty="0"/>
              <a:t>Owen statement</a:t>
            </a:r>
          </a:p>
          <a:p>
            <a:pPr lvl="1"/>
            <a:r>
              <a:rPr lang="en-US" dirty="0"/>
              <a:t>The depraved heart is the bubbling spring, the root, the origin of all actual sins that have ever been committed in the world (Matt 15:19). </a:t>
            </a:r>
          </a:p>
          <a:p>
            <a:pPr lvl="1"/>
            <a:r>
              <a:rPr lang="en-US" dirty="0"/>
              <a:t>Every natural man who does evil also sees and approves of that which is good.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19FBB-62F3-360F-AF63-375F3031B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F4439-822D-C2D9-8FB3-761C221B9FF2}"/>
              </a:ext>
            </a:extLst>
          </p:cNvPr>
          <p:cNvSpPr>
            <a:spLocks noGrp="1"/>
          </p:cNvSpPr>
          <p:nvPr>
            <p:ph type="title"/>
          </p:nvPr>
        </p:nvSpPr>
        <p:spPr/>
        <p:txBody>
          <a:bodyPr/>
          <a:lstStyle/>
          <a:p>
            <a:r>
              <a:t>The Natural Depravity of the Heart</a:t>
            </a:r>
          </a:p>
        </p:txBody>
      </p:sp>
      <p:sp>
        <p:nvSpPr>
          <p:cNvPr id="3" name="Content Placeholder 2">
            <a:extLst>
              <a:ext uri="{FF2B5EF4-FFF2-40B4-BE49-F238E27FC236}">
                <a16:creationId xmlns:a16="http://schemas.microsoft.com/office/drawing/2014/main" id="{94786417-A2EF-3659-7C65-A545A5059B72}"/>
              </a:ext>
            </a:extLst>
          </p:cNvPr>
          <p:cNvSpPr>
            <a:spLocks noGrp="1"/>
          </p:cNvSpPr>
          <p:nvPr>
            <p:ph idx="1"/>
          </p:nvPr>
        </p:nvSpPr>
        <p:spPr/>
        <p:txBody>
          <a:bodyPr>
            <a:normAutofit lnSpcReduction="10000"/>
          </a:bodyPr>
          <a:lstStyle/>
          <a:p>
            <a:r>
              <a:rPr lang="en-US" dirty="0"/>
              <a:t>Owen’s Observations</a:t>
            </a:r>
          </a:p>
          <a:p>
            <a:r>
              <a:rPr lang="en-US" dirty="0"/>
              <a:t>The depraved heart is influenced in 2 ways:</a:t>
            </a:r>
          </a:p>
          <a:p>
            <a:pPr lvl="1"/>
            <a:r>
              <a:rPr lang="en-US" dirty="0"/>
              <a:t>Impressions caused by:</a:t>
            </a:r>
          </a:p>
          <a:p>
            <a:pPr lvl="2"/>
            <a:r>
              <a:rPr lang="en-US" dirty="0"/>
              <a:t>Preaching of the Word</a:t>
            </a:r>
          </a:p>
          <a:p>
            <a:pPr lvl="2"/>
            <a:r>
              <a:rPr lang="en-US" dirty="0"/>
              <a:t>Disasters, dangers, sickness, fear of death.</a:t>
            </a:r>
          </a:p>
          <a:p>
            <a:pPr lvl="1"/>
            <a:r>
              <a:rPr lang="en-US" dirty="0"/>
              <a:t>Taming</a:t>
            </a:r>
          </a:p>
          <a:p>
            <a:pPr lvl="2"/>
            <a:r>
              <a:rPr lang="en-US" dirty="0"/>
              <a:t>Education, philosophy, reason, chronic suffering, spiritual light or gifts</a:t>
            </a:r>
          </a:p>
          <a:p>
            <a:pPr lvl="2"/>
            <a:r>
              <a:rPr lang="en-US" dirty="0"/>
              <a:t>Tamed but still Carnal</a:t>
            </a:r>
          </a:p>
          <a:p>
            <a:pPr lvl="3"/>
            <a:r>
              <a:rPr lang="en-US" dirty="0"/>
              <a:t>Behaves for its own good and survival, not for love of God</a:t>
            </a:r>
          </a:p>
        </p:txBody>
      </p:sp>
    </p:spTree>
    <p:extLst>
      <p:ext uri="{BB962C8B-B14F-4D97-AF65-F5344CB8AC3E}">
        <p14:creationId xmlns:p14="http://schemas.microsoft.com/office/powerpoint/2010/main" val="428027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Spirit’s Transforming Work</a:t>
            </a:r>
          </a:p>
        </p:txBody>
      </p:sp>
      <p:sp>
        <p:nvSpPr>
          <p:cNvPr id="3" name="Content Placeholder 2"/>
          <p:cNvSpPr>
            <a:spLocks noGrp="1"/>
          </p:cNvSpPr>
          <p:nvPr>
            <p:ph idx="1"/>
          </p:nvPr>
        </p:nvSpPr>
        <p:spPr/>
        <p:txBody>
          <a:bodyPr/>
          <a:lstStyle/>
          <a:p>
            <a:r>
              <a:rPr dirty="0"/>
              <a:t>Regeneration is God's act of renewing the heart.</a:t>
            </a:r>
          </a:p>
          <a:p>
            <a:endParaRPr dirty="0"/>
          </a:p>
          <a:p>
            <a:r>
              <a:rPr dirty="0"/>
              <a:t>(Ezekiel 36:26-27; Titus 3:5)</a:t>
            </a:r>
            <a:endParaRPr lang="en-US" dirty="0"/>
          </a:p>
          <a:p>
            <a:r>
              <a:rPr lang="en-US" dirty="0"/>
              <a:t>Owen’s comment:</a:t>
            </a:r>
          </a:p>
          <a:p>
            <a:pPr lvl="1"/>
            <a:r>
              <a:rPr lang="en-US" dirty="0"/>
              <a:t>Every part of us is sanctified (body, soul and spirit), BUT that sanctification is not yet perfected in any part.</a:t>
            </a:r>
          </a:p>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8C3BC-D8E9-2B28-C693-FF50EC4DE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DC99A-14A2-0205-8501-EB86D033B744}"/>
              </a:ext>
            </a:extLst>
          </p:cNvPr>
          <p:cNvSpPr>
            <a:spLocks noGrp="1"/>
          </p:cNvSpPr>
          <p:nvPr>
            <p:ph type="title"/>
          </p:nvPr>
        </p:nvSpPr>
        <p:spPr/>
        <p:txBody>
          <a:bodyPr/>
          <a:lstStyle/>
          <a:p>
            <a:r>
              <a:t>The Spirit’s Transforming Work</a:t>
            </a:r>
          </a:p>
        </p:txBody>
      </p:sp>
      <p:sp>
        <p:nvSpPr>
          <p:cNvPr id="3" name="Content Placeholder 2">
            <a:extLst>
              <a:ext uri="{FF2B5EF4-FFF2-40B4-BE49-F238E27FC236}">
                <a16:creationId xmlns:a16="http://schemas.microsoft.com/office/drawing/2014/main" id="{61F85E14-5827-EAC5-1532-C173923EF343}"/>
              </a:ext>
            </a:extLst>
          </p:cNvPr>
          <p:cNvSpPr>
            <a:spLocks noGrp="1"/>
          </p:cNvSpPr>
          <p:nvPr>
            <p:ph idx="1"/>
          </p:nvPr>
        </p:nvSpPr>
        <p:spPr/>
        <p:txBody>
          <a:bodyPr>
            <a:normAutofit/>
          </a:bodyPr>
          <a:lstStyle/>
          <a:p>
            <a:r>
              <a:rPr lang="en-US" dirty="0"/>
              <a:t>Owen’s Observations</a:t>
            </a:r>
          </a:p>
          <a:p>
            <a:pPr lvl="1"/>
            <a:r>
              <a:rPr lang="en-US" dirty="0"/>
              <a:t>No part of us is held back from God’s sanctifying work</a:t>
            </a:r>
          </a:p>
          <a:p>
            <a:pPr lvl="2"/>
            <a:r>
              <a:rPr lang="en-US" dirty="0"/>
              <a:t>Don’t be like Naaman in 2 Kings 5:8 – “In this one thing may the Lord pardon your servant”</a:t>
            </a:r>
          </a:p>
        </p:txBody>
      </p:sp>
    </p:spTree>
    <p:extLst>
      <p:ext uri="{BB962C8B-B14F-4D97-AF65-F5344CB8AC3E}">
        <p14:creationId xmlns:p14="http://schemas.microsoft.com/office/powerpoint/2010/main" val="191585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0470-0CBF-C678-650B-B2710882A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FC932-9CA5-899C-6526-321C95DAC6CB}"/>
              </a:ext>
            </a:extLst>
          </p:cNvPr>
          <p:cNvSpPr>
            <a:spLocks noGrp="1"/>
          </p:cNvSpPr>
          <p:nvPr>
            <p:ph type="title"/>
          </p:nvPr>
        </p:nvSpPr>
        <p:spPr/>
        <p:txBody>
          <a:bodyPr>
            <a:normAutofit fontScale="90000"/>
          </a:bodyPr>
          <a:lstStyle/>
          <a:p>
            <a:r>
              <a:rPr lang="en-US" dirty="0"/>
              <a:t>Circumcision of the Heart – Cutting away everything in the way of fruitfulness</a:t>
            </a:r>
            <a:endParaRPr dirty="0"/>
          </a:p>
        </p:txBody>
      </p:sp>
      <p:sp>
        <p:nvSpPr>
          <p:cNvPr id="3" name="Content Placeholder 2">
            <a:extLst>
              <a:ext uri="{FF2B5EF4-FFF2-40B4-BE49-F238E27FC236}">
                <a16:creationId xmlns:a16="http://schemas.microsoft.com/office/drawing/2014/main" id="{4D55A90E-EF50-67D3-3394-06AEACC08370}"/>
              </a:ext>
            </a:extLst>
          </p:cNvPr>
          <p:cNvSpPr>
            <a:spLocks noGrp="1"/>
          </p:cNvSpPr>
          <p:nvPr>
            <p:ph idx="1"/>
          </p:nvPr>
        </p:nvSpPr>
        <p:spPr/>
        <p:txBody>
          <a:bodyPr>
            <a:normAutofit/>
          </a:bodyPr>
          <a:lstStyle/>
          <a:p>
            <a:r>
              <a:rPr lang="en-US" dirty="0"/>
              <a:t>Zeal in their religion without a desire to mortify the flesh or love God.  </a:t>
            </a:r>
          </a:p>
          <a:p>
            <a:r>
              <a:rPr lang="en-US" dirty="0"/>
              <a:t>Loving the praise of men more than the praise of God.</a:t>
            </a:r>
          </a:p>
          <a:p>
            <a:r>
              <a:rPr lang="en-US" dirty="0"/>
              <a:t>Superstitious Worship while persecuting and destroying the disciples of Christ.</a:t>
            </a:r>
          </a:p>
          <a:p>
            <a:r>
              <a:rPr lang="en-US" dirty="0"/>
              <a:t>Owen’s Observations</a:t>
            </a:r>
          </a:p>
          <a:p>
            <a:pPr lvl="1"/>
            <a:r>
              <a:rPr lang="en-US" dirty="0"/>
              <a:t>No part of us is held back from God’s sanctifying work</a:t>
            </a:r>
          </a:p>
          <a:p>
            <a:pPr lvl="2"/>
            <a:r>
              <a:rPr lang="en-US" dirty="0"/>
              <a:t>Don’t be like Naaman in 2 Kings 5:8 – “In this one thing may the Lord pardon your servant”</a:t>
            </a:r>
          </a:p>
        </p:txBody>
      </p:sp>
    </p:spTree>
    <p:extLst>
      <p:ext uri="{BB962C8B-B14F-4D97-AF65-F5344CB8AC3E}">
        <p14:creationId xmlns:p14="http://schemas.microsoft.com/office/powerpoint/2010/main" val="5638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New Desires and New Affections</a:t>
            </a:r>
          </a:p>
        </p:txBody>
      </p:sp>
      <p:sp>
        <p:nvSpPr>
          <p:cNvPr id="3" name="Content Placeholder 2"/>
          <p:cNvSpPr>
            <a:spLocks noGrp="1"/>
          </p:cNvSpPr>
          <p:nvPr>
            <p:ph idx="1"/>
          </p:nvPr>
        </p:nvSpPr>
        <p:spPr/>
        <p:txBody>
          <a:bodyPr>
            <a:normAutofit lnSpcReduction="10000"/>
          </a:bodyPr>
          <a:lstStyle/>
          <a:p>
            <a:r>
              <a:rPr lang="en-US" dirty="0"/>
              <a:t>Psalms 51:10 Create in me a clean heart, O God,</a:t>
            </a:r>
            <a:br>
              <a:rPr lang="en-US" dirty="0"/>
            </a:br>
            <a:r>
              <a:rPr lang="en-US" dirty="0"/>
              <a:t>And renew a steadfast spirit within me. </a:t>
            </a:r>
          </a:p>
          <a:p>
            <a:r>
              <a:rPr lang="en-US" dirty="0"/>
              <a:t>Galatians 5:16-18 I say then: Walk in the Spirit, and you shall not fulfill the lust of the flesh. For the flesh lusts against the Spirit, and the Spirit against the flesh; and these are contrary to one another, so that you do not do the things that you wish. But if you are led by the Spirit, you are not under the law. </a:t>
            </a:r>
            <a:r>
              <a:rPr dirty="0"/>
              <a:t>The Spirit implants holy affections and longings.</a:t>
            </a:r>
            <a:endParaRPr lang="en-US" dirty="0"/>
          </a:p>
          <a:p>
            <a:r>
              <a:rPr lang="en-US" dirty="0"/>
              <a:t>Love of God, and Love of all things Godly</a:t>
            </a:r>
          </a:p>
          <a:p>
            <a:pPr lvl="1"/>
            <a:r>
              <a:rPr lang="en-US" dirty="0"/>
              <a:t>Jesus, the Law, the Church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8391-58EF-D39D-E6CD-8B9671C7B32C}"/>
              </a:ext>
            </a:extLst>
          </p:cNvPr>
          <p:cNvSpPr>
            <a:spLocks noGrp="1"/>
          </p:cNvSpPr>
          <p:nvPr>
            <p:ph type="title"/>
          </p:nvPr>
        </p:nvSpPr>
        <p:spPr/>
        <p:txBody>
          <a:bodyPr/>
          <a:lstStyle/>
          <a:p>
            <a:r>
              <a:rPr lang="en-US" dirty="0"/>
              <a:t>Owen summary	</a:t>
            </a:r>
          </a:p>
        </p:txBody>
      </p:sp>
      <p:sp>
        <p:nvSpPr>
          <p:cNvPr id="3" name="Content Placeholder 2">
            <a:extLst>
              <a:ext uri="{FF2B5EF4-FFF2-40B4-BE49-F238E27FC236}">
                <a16:creationId xmlns:a16="http://schemas.microsoft.com/office/drawing/2014/main" id="{B9029AA1-A8FB-CD93-ACC7-EED31849160F}"/>
              </a:ext>
            </a:extLst>
          </p:cNvPr>
          <p:cNvSpPr>
            <a:spLocks noGrp="1"/>
          </p:cNvSpPr>
          <p:nvPr>
            <p:ph idx="1"/>
          </p:nvPr>
        </p:nvSpPr>
        <p:spPr/>
        <p:txBody>
          <a:bodyPr/>
          <a:lstStyle/>
          <a:p>
            <a:r>
              <a:rPr lang="en-US" dirty="0"/>
              <a:t>So whenever men’s desires and minds are not renewed, whatever change may have been worked in the, yet because they have no true </a:t>
            </a:r>
            <a:r>
              <a:rPr lang="en-US" dirty="0" err="1"/>
              <a:t>delightin</a:t>
            </a:r>
            <a:r>
              <a:rPr lang="en-US" dirty="0"/>
              <a:t> any spiritual things or truths, because they are spiritual, their natural enmity and dislike for them will surface again and again, however much they may claim to be truly converted.</a:t>
            </a:r>
          </a:p>
          <a:p>
            <a:r>
              <a:rPr lang="en-US" dirty="0"/>
              <a:t>This is the first difference between the spiritually renewed heart and the heart which has only been tamed into good behavior</a:t>
            </a:r>
          </a:p>
        </p:txBody>
      </p:sp>
    </p:spTree>
    <p:extLst>
      <p:ext uri="{BB962C8B-B14F-4D97-AF65-F5344CB8AC3E}">
        <p14:creationId xmlns:p14="http://schemas.microsoft.com/office/powerpoint/2010/main" val="49523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 Questions</a:t>
            </a:r>
          </a:p>
        </p:txBody>
      </p:sp>
      <p:sp>
        <p:nvSpPr>
          <p:cNvPr id="3" name="Content Placeholder 2"/>
          <p:cNvSpPr>
            <a:spLocks noGrp="1"/>
          </p:cNvSpPr>
          <p:nvPr>
            <p:ph idx="1"/>
          </p:nvPr>
        </p:nvSpPr>
        <p:spPr/>
        <p:txBody>
          <a:bodyPr/>
          <a:lstStyle/>
          <a:p>
            <a:r>
              <a:rPr lang="en-US" dirty="0"/>
              <a:t>What worldly things/phrases illustrate the difference between spiritually minded and carnally minded?</a:t>
            </a:r>
          </a:p>
          <a:p>
            <a:r>
              <a:rPr lang="en-US" dirty="0"/>
              <a:t>What can we look at for evidence that we </a:t>
            </a:r>
            <a:r>
              <a:rPr lang="en-US"/>
              <a:t>are spiritually minded?</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Application &amp; Reflection</a:t>
            </a:r>
          </a:p>
        </p:txBody>
      </p:sp>
      <p:sp>
        <p:nvSpPr>
          <p:cNvPr id="3" name="Content Placeholder 2"/>
          <p:cNvSpPr>
            <a:spLocks noGrp="1"/>
          </p:cNvSpPr>
          <p:nvPr>
            <p:ph idx="1"/>
          </p:nvPr>
        </p:nvSpPr>
        <p:spPr/>
        <p:txBody>
          <a:bodyPr/>
          <a:lstStyle/>
          <a:p>
            <a:r>
              <a:t>Questions for Self-Examination:</a:t>
            </a:r>
          </a:p>
          <a:p>
            <a:r>
              <a:t>• Do I hunger for spiritual things, or merely admire them from a distance?</a:t>
            </a:r>
          </a:p>
          <a:p>
            <a:r>
              <a:t>• Are my thoughts directed more by the Spirit or the flesh?</a:t>
            </a:r>
          </a:p>
          <a:p>
            <a:r>
              <a:t>• Is there evidence of transformation in my desires and priorities?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Reading Assignment</a:t>
            </a:r>
          </a:p>
        </p:txBody>
      </p:sp>
      <p:sp>
        <p:nvSpPr>
          <p:cNvPr id="3" name="Content Placeholder 2"/>
          <p:cNvSpPr>
            <a:spLocks noGrp="1"/>
          </p:cNvSpPr>
          <p:nvPr>
            <p:ph idx="1"/>
          </p:nvPr>
        </p:nvSpPr>
        <p:spPr/>
        <p:txBody>
          <a:bodyPr/>
          <a:lstStyle/>
          <a:p>
            <a:r>
              <a:t>📖 Read Chapters 12–13 of Spiritual-Mindedness by John Owen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F96-9A45-015E-0105-2AF54F0EE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11893-FC4A-69AF-0743-BA42AAE0C471}"/>
              </a:ext>
            </a:extLst>
          </p:cNvPr>
          <p:cNvSpPr>
            <a:spLocks noGrp="1"/>
          </p:cNvSpPr>
          <p:nvPr>
            <p:ph type="title"/>
          </p:nvPr>
        </p:nvSpPr>
        <p:spPr/>
        <p:txBody>
          <a:bodyPr/>
          <a:lstStyle/>
          <a:p>
            <a:r>
              <a:rPr lang="en-US" dirty="0"/>
              <a:t>Lesson 9 </a:t>
            </a:r>
            <a:r>
              <a:rPr dirty="0"/>
              <a:t>Memory Verse</a:t>
            </a:r>
          </a:p>
        </p:txBody>
      </p:sp>
      <p:sp>
        <p:nvSpPr>
          <p:cNvPr id="3" name="Content Placeholder 2">
            <a:extLst>
              <a:ext uri="{FF2B5EF4-FFF2-40B4-BE49-F238E27FC236}">
                <a16:creationId xmlns:a16="http://schemas.microsoft.com/office/drawing/2014/main" id="{2DDA791E-99E5-A146-0E83-54537BBFE343}"/>
              </a:ext>
            </a:extLst>
          </p:cNvPr>
          <p:cNvSpPr>
            <a:spLocks noGrp="1"/>
          </p:cNvSpPr>
          <p:nvPr>
            <p:ph idx="1"/>
          </p:nvPr>
        </p:nvSpPr>
        <p:spPr/>
        <p:txBody>
          <a:bodyPr/>
          <a:lstStyle/>
          <a:p>
            <a:pPr marL="0" indent="0">
              <a:buNone/>
            </a:pPr>
            <a:r>
              <a:rPr lang="en-US" dirty="0">
                <a:solidFill>
                  <a:srgbClr val="FF0000"/>
                </a:solidFill>
              </a:rPr>
              <a:t>Natural Depravity, Spiritual Renewal and Sanctification of the Heart</a:t>
            </a:r>
          </a:p>
          <a:p>
            <a:pPr marL="0" indent="0">
              <a:buNone/>
            </a:pPr>
            <a:endParaRPr lang="en-US" dirty="0">
              <a:solidFill>
                <a:srgbClr val="FF0000"/>
              </a:solidFill>
            </a:endParaRPr>
          </a:p>
          <a:p>
            <a:pPr marL="0" indent="0">
              <a:buNone/>
            </a:pPr>
            <a:r>
              <a:rPr dirty="0"/>
              <a:t>Ezekiel 36:26-27 (NKJV)</a:t>
            </a:r>
          </a:p>
          <a:p>
            <a:pPr marL="0" indent="0">
              <a:buNone/>
            </a:pPr>
            <a:endParaRPr dirty="0"/>
          </a:p>
          <a:p>
            <a:pPr marL="0" indent="0">
              <a:buNone/>
            </a:pPr>
            <a:r>
              <a:rPr dirty="0"/>
              <a:t>“I will give you a new heart and put a new spirit within you… I will put My Spirit within you and cause you to walk in My statutes, and you will keep My judgments and do them.”</a:t>
            </a:r>
          </a:p>
        </p:txBody>
      </p:sp>
    </p:spTree>
    <p:extLst>
      <p:ext uri="{BB962C8B-B14F-4D97-AF65-F5344CB8AC3E}">
        <p14:creationId xmlns:p14="http://schemas.microsoft.com/office/powerpoint/2010/main" val="269950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19989</TotalTime>
  <Words>1204</Words>
  <Application>Microsoft Office PowerPoint</Application>
  <PresentationFormat>Widescreen</PresentationFormat>
  <Paragraphs>118</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Natural Depravity, Spiritual Renewal and Sanctification of the Heart</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Summary of Chapters 12–13</vt:lpstr>
      <vt:lpstr>Key Themes</vt:lpstr>
      <vt:lpstr>The Natural Depravity of the Heart</vt:lpstr>
      <vt:lpstr>The Natural Depravity of the Heart</vt:lpstr>
      <vt:lpstr>The Spirit’s Transforming Work</vt:lpstr>
      <vt:lpstr>The Spirit’s Transforming Work</vt:lpstr>
      <vt:lpstr>Circumcision of the Heart – Cutting away everything in the way of fruitfulness</vt:lpstr>
      <vt:lpstr>New Desires and New Affections</vt:lpstr>
      <vt:lpstr>Owen summary </vt:lpstr>
      <vt:lpstr>Discussion Questions</vt:lpstr>
      <vt:lpstr>Application &amp; Reflection</vt:lpstr>
      <vt:lpstr>Reading Assignment</vt:lpstr>
      <vt:lpstr>Lesson 9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10</cp:revision>
  <dcterms:created xsi:type="dcterms:W3CDTF">2025-01-30T19:27:50Z</dcterms:created>
  <dcterms:modified xsi:type="dcterms:W3CDTF">2025-05-04T13:06:10Z</dcterms:modified>
</cp:coreProperties>
</file>