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89" r:id="rId3"/>
    <p:sldId id="290" r:id="rId4"/>
    <p:sldId id="291" r:id="rId5"/>
    <p:sldId id="295" r:id="rId6"/>
    <p:sldId id="296" r:id="rId7"/>
    <p:sldId id="258" r:id="rId8"/>
    <p:sldId id="306" r:id="rId9"/>
    <p:sldId id="322" r:id="rId10"/>
    <p:sldId id="259" r:id="rId11"/>
    <p:sldId id="323" r:id="rId12"/>
    <p:sldId id="324" r:id="rId13"/>
    <p:sldId id="334" r:id="rId14"/>
    <p:sldId id="325" r:id="rId15"/>
    <p:sldId id="326" r:id="rId16"/>
    <p:sldId id="327" r:id="rId17"/>
    <p:sldId id="328" r:id="rId18"/>
    <p:sldId id="329" r:id="rId19"/>
    <p:sldId id="330" r:id="rId20"/>
    <p:sldId id="331" r:id="rId21"/>
    <p:sldId id="332" r:id="rId22"/>
    <p:sldId id="335"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326" y="30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Gregory" userId="a7bfa114233000dd" providerId="LiveId" clId="{A48942C6-71D5-467F-B716-D92F38BCDD47}"/>
    <pc:docChg chg="addSld delSld modSld">
      <pc:chgData name="Rob Gregory" userId="a7bfa114233000dd" providerId="LiveId" clId="{A48942C6-71D5-467F-B716-D92F38BCDD47}" dt="2025-04-25T21:07:51.358" v="951" actId="27636"/>
      <pc:docMkLst>
        <pc:docMk/>
      </pc:docMkLst>
      <pc:sldChg chg="modSp mod">
        <pc:chgData name="Rob Gregory" userId="a7bfa114233000dd" providerId="LiveId" clId="{A48942C6-71D5-467F-B716-D92F38BCDD47}" dt="2025-04-25T20:00:58.739" v="2" actId="20577"/>
        <pc:sldMkLst>
          <pc:docMk/>
          <pc:sldMk cId="0" sldId="257"/>
        </pc:sldMkLst>
        <pc:spChg chg="mod">
          <ac:chgData name="Rob Gregory" userId="a7bfa114233000dd" providerId="LiveId" clId="{A48942C6-71D5-467F-B716-D92F38BCDD47}" dt="2025-04-25T20:00:53.313" v="0"/>
          <ac:spMkLst>
            <pc:docMk/>
            <pc:sldMk cId="0" sldId="257"/>
            <ac:spMk id="2" creationId="{00000000-0000-0000-0000-000000000000}"/>
          </ac:spMkLst>
        </pc:spChg>
        <pc:spChg chg="mod">
          <ac:chgData name="Rob Gregory" userId="a7bfa114233000dd" providerId="LiveId" clId="{A48942C6-71D5-467F-B716-D92F38BCDD47}" dt="2025-04-25T20:00:58.739" v="2" actId="20577"/>
          <ac:spMkLst>
            <pc:docMk/>
            <pc:sldMk cId="0" sldId="257"/>
            <ac:spMk id="3" creationId="{00000000-0000-0000-0000-000000000000}"/>
          </ac:spMkLst>
        </pc:spChg>
      </pc:sldChg>
      <pc:sldChg chg="modSp">
        <pc:chgData name="Rob Gregory" userId="a7bfa114233000dd" providerId="LiveId" clId="{A48942C6-71D5-467F-B716-D92F38BCDD47}" dt="2025-04-25T20:39:41.928" v="776" actId="20577"/>
        <pc:sldMkLst>
          <pc:docMk/>
          <pc:sldMk cId="0" sldId="259"/>
        </pc:sldMkLst>
        <pc:spChg chg="mod">
          <ac:chgData name="Rob Gregory" userId="a7bfa114233000dd" providerId="LiveId" clId="{A48942C6-71D5-467F-B716-D92F38BCDD47}" dt="2025-04-25T20:39:41.928" v="776" actId="20577"/>
          <ac:spMkLst>
            <pc:docMk/>
            <pc:sldMk cId="0" sldId="259"/>
            <ac:spMk id="3" creationId="{00000000-0000-0000-0000-000000000000}"/>
          </ac:spMkLst>
        </pc:spChg>
      </pc:sldChg>
      <pc:sldChg chg="del">
        <pc:chgData name="Rob Gregory" userId="a7bfa114233000dd" providerId="LiveId" clId="{A48942C6-71D5-467F-B716-D92F38BCDD47}" dt="2025-04-25T20:13:20.977" v="130" actId="2696"/>
        <pc:sldMkLst>
          <pc:docMk/>
          <pc:sldMk cId="1815819502" sldId="307"/>
        </pc:sldMkLst>
      </pc:sldChg>
      <pc:sldChg chg="del">
        <pc:chgData name="Rob Gregory" userId="a7bfa114233000dd" providerId="LiveId" clId="{A48942C6-71D5-467F-B716-D92F38BCDD47}" dt="2025-04-25T20:13:20.982" v="131" actId="2696"/>
        <pc:sldMkLst>
          <pc:docMk/>
          <pc:sldMk cId="1024152104" sldId="308"/>
        </pc:sldMkLst>
      </pc:sldChg>
      <pc:sldChg chg="del">
        <pc:chgData name="Rob Gregory" userId="a7bfa114233000dd" providerId="LiveId" clId="{A48942C6-71D5-467F-B716-D92F38BCDD47}" dt="2025-04-25T20:13:20.987" v="132" actId="2696"/>
        <pc:sldMkLst>
          <pc:docMk/>
          <pc:sldMk cId="2388463217" sldId="309"/>
        </pc:sldMkLst>
      </pc:sldChg>
      <pc:sldChg chg="del">
        <pc:chgData name="Rob Gregory" userId="a7bfa114233000dd" providerId="LiveId" clId="{A48942C6-71D5-467F-B716-D92F38BCDD47}" dt="2025-04-25T20:13:20.994" v="133" actId="2696"/>
        <pc:sldMkLst>
          <pc:docMk/>
          <pc:sldMk cId="1406836183" sldId="310"/>
        </pc:sldMkLst>
      </pc:sldChg>
      <pc:sldChg chg="del">
        <pc:chgData name="Rob Gregory" userId="a7bfa114233000dd" providerId="LiveId" clId="{A48942C6-71D5-467F-B716-D92F38BCDD47}" dt="2025-04-25T20:13:21.001" v="134" actId="2696"/>
        <pc:sldMkLst>
          <pc:docMk/>
          <pc:sldMk cId="740472717" sldId="311"/>
        </pc:sldMkLst>
      </pc:sldChg>
      <pc:sldChg chg="del">
        <pc:chgData name="Rob Gregory" userId="a7bfa114233000dd" providerId="LiveId" clId="{A48942C6-71D5-467F-B716-D92F38BCDD47}" dt="2025-04-25T20:13:21.005" v="135" actId="2696"/>
        <pc:sldMkLst>
          <pc:docMk/>
          <pc:sldMk cId="833964118" sldId="312"/>
        </pc:sldMkLst>
      </pc:sldChg>
      <pc:sldChg chg="del">
        <pc:chgData name="Rob Gregory" userId="a7bfa114233000dd" providerId="LiveId" clId="{A48942C6-71D5-467F-B716-D92F38BCDD47}" dt="2025-04-25T20:13:21.010" v="136" actId="2696"/>
        <pc:sldMkLst>
          <pc:docMk/>
          <pc:sldMk cId="174274213" sldId="313"/>
        </pc:sldMkLst>
      </pc:sldChg>
      <pc:sldChg chg="del">
        <pc:chgData name="Rob Gregory" userId="a7bfa114233000dd" providerId="LiveId" clId="{A48942C6-71D5-467F-B716-D92F38BCDD47}" dt="2025-04-25T20:13:21.016" v="137" actId="2696"/>
        <pc:sldMkLst>
          <pc:docMk/>
          <pc:sldMk cId="545093839" sldId="314"/>
        </pc:sldMkLst>
      </pc:sldChg>
      <pc:sldChg chg="del">
        <pc:chgData name="Rob Gregory" userId="a7bfa114233000dd" providerId="LiveId" clId="{A48942C6-71D5-467F-B716-D92F38BCDD47}" dt="2025-04-25T20:13:21.020" v="138" actId="2696"/>
        <pc:sldMkLst>
          <pc:docMk/>
          <pc:sldMk cId="806767128" sldId="315"/>
        </pc:sldMkLst>
      </pc:sldChg>
      <pc:sldChg chg="del">
        <pc:chgData name="Rob Gregory" userId="a7bfa114233000dd" providerId="LiveId" clId="{A48942C6-71D5-467F-B716-D92F38BCDD47}" dt="2025-04-25T20:13:21.026" v="139" actId="2696"/>
        <pc:sldMkLst>
          <pc:docMk/>
          <pc:sldMk cId="2595159879" sldId="316"/>
        </pc:sldMkLst>
      </pc:sldChg>
      <pc:sldChg chg="del">
        <pc:chgData name="Rob Gregory" userId="a7bfa114233000dd" providerId="LiveId" clId="{A48942C6-71D5-467F-B716-D92F38BCDD47}" dt="2025-04-25T20:13:21.032" v="140" actId="2696"/>
        <pc:sldMkLst>
          <pc:docMk/>
          <pc:sldMk cId="1198525561" sldId="317"/>
        </pc:sldMkLst>
      </pc:sldChg>
      <pc:sldChg chg="del">
        <pc:chgData name="Rob Gregory" userId="a7bfa114233000dd" providerId="LiveId" clId="{A48942C6-71D5-467F-B716-D92F38BCDD47}" dt="2025-04-25T20:13:21.036" v="141" actId="2696"/>
        <pc:sldMkLst>
          <pc:docMk/>
          <pc:sldMk cId="2021083673" sldId="318"/>
        </pc:sldMkLst>
      </pc:sldChg>
      <pc:sldChg chg="del">
        <pc:chgData name="Rob Gregory" userId="a7bfa114233000dd" providerId="LiveId" clId="{A48942C6-71D5-467F-B716-D92F38BCDD47}" dt="2025-04-25T20:13:21.042" v="142" actId="2696"/>
        <pc:sldMkLst>
          <pc:docMk/>
          <pc:sldMk cId="1246176458" sldId="319"/>
        </pc:sldMkLst>
      </pc:sldChg>
      <pc:sldChg chg="del">
        <pc:chgData name="Rob Gregory" userId="a7bfa114233000dd" providerId="LiveId" clId="{A48942C6-71D5-467F-B716-D92F38BCDD47}" dt="2025-04-25T20:13:21.046" v="143" actId="2696"/>
        <pc:sldMkLst>
          <pc:docMk/>
          <pc:sldMk cId="2087147932" sldId="320"/>
        </pc:sldMkLst>
      </pc:sldChg>
      <pc:sldChg chg="del">
        <pc:chgData name="Rob Gregory" userId="a7bfa114233000dd" providerId="LiveId" clId="{A48942C6-71D5-467F-B716-D92F38BCDD47}" dt="2025-04-25T20:13:21.061" v="144" actId="2696"/>
        <pc:sldMkLst>
          <pc:docMk/>
          <pc:sldMk cId="4183225046" sldId="321"/>
        </pc:sldMkLst>
      </pc:sldChg>
      <pc:sldChg chg="modSp add mod">
        <pc:chgData name="Rob Gregory" userId="a7bfa114233000dd" providerId="LiveId" clId="{A48942C6-71D5-467F-B716-D92F38BCDD47}" dt="2025-04-25T20:35:27.618" v="308" actId="20577"/>
        <pc:sldMkLst>
          <pc:docMk/>
          <pc:sldMk cId="1285675387" sldId="322"/>
        </pc:sldMkLst>
        <pc:spChg chg="mod">
          <ac:chgData name="Rob Gregory" userId="a7bfa114233000dd" providerId="LiveId" clId="{A48942C6-71D5-467F-B716-D92F38BCDD47}" dt="2025-04-25T20:01:16.988" v="5" actId="20577"/>
          <ac:spMkLst>
            <pc:docMk/>
            <pc:sldMk cId="1285675387" sldId="322"/>
            <ac:spMk id="2" creationId="{E2D54FFD-39E7-219C-851F-54295249B303}"/>
          </ac:spMkLst>
        </pc:spChg>
        <pc:spChg chg="mod">
          <ac:chgData name="Rob Gregory" userId="a7bfa114233000dd" providerId="LiveId" clId="{A48942C6-71D5-467F-B716-D92F38BCDD47}" dt="2025-04-25T20:35:27.618" v="308" actId="20577"/>
          <ac:spMkLst>
            <pc:docMk/>
            <pc:sldMk cId="1285675387" sldId="322"/>
            <ac:spMk id="3" creationId="{9B42A8B7-6E02-3070-E633-722FAEBC8878}"/>
          </ac:spMkLst>
        </pc:spChg>
      </pc:sldChg>
      <pc:sldChg chg="modSp add del">
        <pc:chgData name="Rob Gregory" userId="a7bfa114233000dd" providerId="LiveId" clId="{A48942C6-71D5-467F-B716-D92F38BCDD47}" dt="2025-04-25T20:05:11.077" v="24" actId="2696"/>
        <pc:sldMkLst>
          <pc:docMk/>
          <pc:sldMk cId="75039776" sldId="323"/>
        </pc:sldMkLst>
      </pc:sldChg>
      <pc:sldChg chg="addSp modSp add">
        <pc:chgData name="Rob Gregory" userId="a7bfa114233000dd" providerId="LiveId" clId="{A48942C6-71D5-467F-B716-D92F38BCDD47}" dt="2025-04-25T20:43:56.067" v="786" actId="207"/>
        <pc:sldMkLst>
          <pc:docMk/>
          <pc:sldMk cId="1432256851" sldId="323"/>
        </pc:sldMkLst>
        <pc:spChg chg="mod">
          <ac:chgData name="Rob Gregory" userId="a7bfa114233000dd" providerId="LiveId" clId="{A48942C6-71D5-467F-B716-D92F38BCDD47}" dt="2025-04-25T20:35:47.173" v="325" actId="20577"/>
          <ac:spMkLst>
            <pc:docMk/>
            <pc:sldMk cId="1432256851" sldId="323"/>
            <ac:spMk id="2" creationId="{B6139139-799E-7F63-082F-F939EAAFDFB7}"/>
          </ac:spMkLst>
        </pc:spChg>
        <pc:spChg chg="mod">
          <ac:chgData name="Rob Gregory" userId="a7bfa114233000dd" providerId="LiveId" clId="{A48942C6-71D5-467F-B716-D92F38BCDD47}" dt="2025-04-25T20:43:56.067" v="786" actId="207"/>
          <ac:spMkLst>
            <pc:docMk/>
            <pc:sldMk cId="1432256851" sldId="323"/>
            <ac:spMk id="3" creationId="{06DF1531-7D8B-4B14-9B37-7F644CE1A6A3}"/>
          </ac:spMkLst>
        </pc:spChg>
      </pc:sldChg>
      <pc:sldChg chg="addSp modSp add">
        <pc:chgData name="Rob Gregory" userId="a7bfa114233000dd" providerId="LiveId" clId="{A48942C6-71D5-467F-B716-D92F38BCDD47}" dt="2025-04-25T20:44:49.217" v="797" actId="207"/>
        <pc:sldMkLst>
          <pc:docMk/>
          <pc:sldMk cId="1172609930" sldId="324"/>
        </pc:sldMkLst>
        <pc:spChg chg="mod">
          <ac:chgData name="Rob Gregory" userId="a7bfa114233000dd" providerId="LiveId" clId="{A48942C6-71D5-467F-B716-D92F38BCDD47}" dt="2025-04-25T20:07:45.756" v="59" actId="27636"/>
          <ac:spMkLst>
            <pc:docMk/>
            <pc:sldMk cId="1172609930" sldId="324"/>
            <ac:spMk id="2" creationId="{1AFCC427-8820-32F4-0CAC-4C8A7A30CCD8}"/>
          </ac:spMkLst>
        </pc:spChg>
        <pc:spChg chg="mod">
          <ac:chgData name="Rob Gregory" userId="a7bfa114233000dd" providerId="LiveId" clId="{A48942C6-71D5-467F-B716-D92F38BCDD47}" dt="2025-04-25T20:44:49.217" v="797" actId="207"/>
          <ac:spMkLst>
            <pc:docMk/>
            <pc:sldMk cId="1172609930" sldId="324"/>
            <ac:spMk id="3" creationId="{6BEBF67C-AFE7-336C-83E7-78900E39EB4C}"/>
          </ac:spMkLst>
        </pc:spChg>
      </pc:sldChg>
      <pc:sldChg chg="modSp add">
        <pc:chgData name="Rob Gregory" userId="a7bfa114233000dd" providerId="LiveId" clId="{A48942C6-71D5-467F-B716-D92F38BCDD47}" dt="2025-04-25T20:46:29.911" v="812" actId="207"/>
        <pc:sldMkLst>
          <pc:docMk/>
          <pc:sldMk cId="3905980953" sldId="325"/>
        </pc:sldMkLst>
        <pc:spChg chg="mod">
          <ac:chgData name="Rob Gregory" userId="a7bfa114233000dd" providerId="LiveId" clId="{A48942C6-71D5-467F-B716-D92F38BCDD47}" dt="2025-04-25T20:09:03.707" v="69" actId="27636"/>
          <ac:spMkLst>
            <pc:docMk/>
            <pc:sldMk cId="3905980953" sldId="325"/>
            <ac:spMk id="2" creationId="{BC6A381F-FE9A-CFEF-64BE-20E00AFEED9E}"/>
          </ac:spMkLst>
        </pc:spChg>
        <pc:spChg chg="mod">
          <ac:chgData name="Rob Gregory" userId="a7bfa114233000dd" providerId="LiveId" clId="{A48942C6-71D5-467F-B716-D92F38BCDD47}" dt="2025-04-25T20:46:29.911" v="812" actId="207"/>
          <ac:spMkLst>
            <pc:docMk/>
            <pc:sldMk cId="3905980953" sldId="325"/>
            <ac:spMk id="3" creationId="{7AE421EE-ED80-3C7D-EC4E-358D100DAC6C}"/>
          </ac:spMkLst>
        </pc:spChg>
      </pc:sldChg>
      <pc:sldChg chg="modSp add">
        <pc:chgData name="Rob Gregory" userId="a7bfa114233000dd" providerId="LiveId" clId="{A48942C6-71D5-467F-B716-D92F38BCDD47}" dt="2025-04-25T20:49:42.031" v="837" actId="20577"/>
        <pc:sldMkLst>
          <pc:docMk/>
          <pc:sldMk cId="3669615980" sldId="326"/>
        </pc:sldMkLst>
        <pc:spChg chg="mod">
          <ac:chgData name="Rob Gregory" userId="a7bfa114233000dd" providerId="LiveId" clId="{A48942C6-71D5-467F-B716-D92F38BCDD47}" dt="2025-04-25T20:09:34.430" v="76" actId="27636"/>
          <ac:spMkLst>
            <pc:docMk/>
            <pc:sldMk cId="3669615980" sldId="326"/>
            <ac:spMk id="2" creationId="{2220B463-042C-C729-3B93-72D82D2769C8}"/>
          </ac:spMkLst>
        </pc:spChg>
        <pc:spChg chg="mod">
          <ac:chgData name="Rob Gregory" userId="a7bfa114233000dd" providerId="LiveId" clId="{A48942C6-71D5-467F-B716-D92F38BCDD47}" dt="2025-04-25T20:49:42.031" v="837" actId="20577"/>
          <ac:spMkLst>
            <pc:docMk/>
            <pc:sldMk cId="3669615980" sldId="326"/>
            <ac:spMk id="3" creationId="{A788CF55-93F5-A879-57A7-80749E7C686B}"/>
          </ac:spMkLst>
        </pc:spChg>
      </pc:sldChg>
      <pc:sldChg chg="modSp add del">
        <pc:chgData name="Rob Gregory" userId="a7bfa114233000dd" providerId="LiveId" clId="{A48942C6-71D5-467F-B716-D92F38BCDD47}" dt="2025-04-25T20:10:28.303" v="87"/>
        <pc:sldMkLst>
          <pc:docMk/>
          <pc:sldMk cId="1069999751" sldId="327"/>
        </pc:sldMkLst>
      </pc:sldChg>
      <pc:sldChg chg="modSp add del">
        <pc:chgData name="Rob Gregory" userId="a7bfa114233000dd" providerId="LiveId" clId="{A48942C6-71D5-467F-B716-D92F38BCDD47}" dt="2025-04-25T20:11:19.518" v="101" actId="2696"/>
        <pc:sldMkLst>
          <pc:docMk/>
          <pc:sldMk cId="1520530868" sldId="327"/>
        </pc:sldMkLst>
      </pc:sldChg>
      <pc:sldChg chg="modSp add">
        <pc:chgData name="Rob Gregory" userId="a7bfa114233000dd" providerId="LiveId" clId="{A48942C6-71D5-467F-B716-D92F38BCDD47}" dt="2025-04-25T20:50:03.508" v="842" actId="12"/>
        <pc:sldMkLst>
          <pc:docMk/>
          <pc:sldMk cId="3984770483" sldId="327"/>
        </pc:sldMkLst>
        <pc:spChg chg="mod">
          <ac:chgData name="Rob Gregory" userId="a7bfa114233000dd" providerId="LiveId" clId="{A48942C6-71D5-467F-B716-D92F38BCDD47}" dt="2025-04-25T20:11:21.080" v="104" actId="27636"/>
          <ac:spMkLst>
            <pc:docMk/>
            <pc:sldMk cId="3984770483" sldId="327"/>
            <ac:spMk id="2" creationId="{C8291272-C0E8-9C68-88F1-F9466BBD4600}"/>
          </ac:spMkLst>
        </pc:spChg>
        <pc:spChg chg="mod">
          <ac:chgData name="Rob Gregory" userId="a7bfa114233000dd" providerId="LiveId" clId="{A48942C6-71D5-467F-B716-D92F38BCDD47}" dt="2025-04-25T20:50:03.508" v="842" actId="12"/>
          <ac:spMkLst>
            <pc:docMk/>
            <pc:sldMk cId="3984770483" sldId="327"/>
            <ac:spMk id="3" creationId="{5BBA35FB-DF5A-939A-CE04-D1F1273B099A}"/>
          </ac:spMkLst>
        </pc:spChg>
      </pc:sldChg>
      <pc:sldChg chg="modSp add">
        <pc:chgData name="Rob Gregory" userId="a7bfa114233000dd" providerId="LiveId" clId="{A48942C6-71D5-467F-B716-D92F38BCDD47}" dt="2025-04-25T20:50:30.854" v="847" actId="12"/>
        <pc:sldMkLst>
          <pc:docMk/>
          <pc:sldMk cId="2116522410" sldId="328"/>
        </pc:sldMkLst>
        <pc:spChg chg="mod">
          <ac:chgData name="Rob Gregory" userId="a7bfa114233000dd" providerId="LiveId" clId="{A48942C6-71D5-467F-B716-D92F38BCDD47}" dt="2025-04-25T20:11:47.594" v="110" actId="27636"/>
          <ac:spMkLst>
            <pc:docMk/>
            <pc:sldMk cId="2116522410" sldId="328"/>
            <ac:spMk id="2" creationId="{D3622642-6830-74F0-DCA5-59118D3E3D25}"/>
          </ac:spMkLst>
        </pc:spChg>
        <pc:spChg chg="mod">
          <ac:chgData name="Rob Gregory" userId="a7bfa114233000dd" providerId="LiveId" clId="{A48942C6-71D5-467F-B716-D92F38BCDD47}" dt="2025-04-25T20:50:30.854" v="847" actId="12"/>
          <ac:spMkLst>
            <pc:docMk/>
            <pc:sldMk cId="2116522410" sldId="328"/>
            <ac:spMk id="3" creationId="{8225B442-6565-93E3-2903-F989BD25003E}"/>
          </ac:spMkLst>
        </pc:spChg>
      </pc:sldChg>
      <pc:sldChg chg="modSp add">
        <pc:chgData name="Rob Gregory" userId="a7bfa114233000dd" providerId="LiveId" clId="{A48942C6-71D5-467F-B716-D92F38BCDD47}" dt="2025-04-25T21:03:22.741" v="925" actId="20577"/>
        <pc:sldMkLst>
          <pc:docMk/>
          <pc:sldMk cId="856312545" sldId="329"/>
        </pc:sldMkLst>
        <pc:spChg chg="mod">
          <ac:chgData name="Rob Gregory" userId="a7bfa114233000dd" providerId="LiveId" clId="{A48942C6-71D5-467F-B716-D92F38BCDD47}" dt="2025-04-25T20:12:02.046" v="115" actId="27636"/>
          <ac:spMkLst>
            <pc:docMk/>
            <pc:sldMk cId="856312545" sldId="329"/>
            <ac:spMk id="2" creationId="{1FB11776-DE76-350C-D9E0-6A01AF7B51B3}"/>
          </ac:spMkLst>
        </pc:spChg>
        <pc:spChg chg="mod">
          <ac:chgData name="Rob Gregory" userId="a7bfa114233000dd" providerId="LiveId" clId="{A48942C6-71D5-467F-B716-D92F38BCDD47}" dt="2025-04-25T21:03:22.741" v="925" actId="20577"/>
          <ac:spMkLst>
            <pc:docMk/>
            <pc:sldMk cId="856312545" sldId="329"/>
            <ac:spMk id="3" creationId="{1E3AA812-82FA-3364-9D3C-A57988A36E2B}"/>
          </ac:spMkLst>
        </pc:spChg>
      </pc:sldChg>
      <pc:sldChg chg="modSp add">
        <pc:chgData name="Rob Gregory" userId="a7bfa114233000dd" providerId="LiveId" clId="{A48942C6-71D5-467F-B716-D92F38BCDD47}" dt="2025-04-25T21:04:42.733" v="938" actId="20577"/>
        <pc:sldMkLst>
          <pc:docMk/>
          <pc:sldMk cId="3892170818" sldId="330"/>
        </pc:sldMkLst>
        <pc:spChg chg="mod">
          <ac:chgData name="Rob Gregory" userId="a7bfa114233000dd" providerId="LiveId" clId="{A48942C6-71D5-467F-B716-D92F38BCDD47}" dt="2025-04-25T20:12:24.574" v="121" actId="27636"/>
          <ac:spMkLst>
            <pc:docMk/>
            <pc:sldMk cId="3892170818" sldId="330"/>
            <ac:spMk id="2" creationId="{4106A0B4-470C-0114-F54C-F69E9BA2847C}"/>
          </ac:spMkLst>
        </pc:spChg>
        <pc:spChg chg="mod">
          <ac:chgData name="Rob Gregory" userId="a7bfa114233000dd" providerId="LiveId" clId="{A48942C6-71D5-467F-B716-D92F38BCDD47}" dt="2025-04-25T21:04:42.733" v="938" actId="20577"/>
          <ac:spMkLst>
            <pc:docMk/>
            <pc:sldMk cId="3892170818" sldId="330"/>
            <ac:spMk id="3" creationId="{A451F5E1-68EC-0FB2-4A5E-6FE7468638B1}"/>
          </ac:spMkLst>
        </pc:spChg>
      </pc:sldChg>
      <pc:sldChg chg="modSp add">
        <pc:chgData name="Rob Gregory" userId="a7bfa114233000dd" providerId="LiveId" clId="{A48942C6-71D5-467F-B716-D92F38BCDD47}" dt="2025-04-25T21:06:55.975" v="944" actId="20577"/>
        <pc:sldMkLst>
          <pc:docMk/>
          <pc:sldMk cId="3037770164" sldId="331"/>
        </pc:sldMkLst>
        <pc:spChg chg="mod">
          <ac:chgData name="Rob Gregory" userId="a7bfa114233000dd" providerId="LiveId" clId="{A48942C6-71D5-467F-B716-D92F38BCDD47}" dt="2025-04-25T20:12:44.506" v="125" actId="27636"/>
          <ac:spMkLst>
            <pc:docMk/>
            <pc:sldMk cId="3037770164" sldId="331"/>
            <ac:spMk id="2" creationId="{B794EF97-787B-A0BE-E529-69EEB33968C3}"/>
          </ac:spMkLst>
        </pc:spChg>
        <pc:spChg chg="mod">
          <ac:chgData name="Rob Gregory" userId="a7bfa114233000dd" providerId="LiveId" clId="{A48942C6-71D5-467F-B716-D92F38BCDD47}" dt="2025-04-25T21:06:55.975" v="944" actId="20577"/>
          <ac:spMkLst>
            <pc:docMk/>
            <pc:sldMk cId="3037770164" sldId="331"/>
            <ac:spMk id="3" creationId="{7C83114F-A057-C774-9042-8D6829F816A1}"/>
          </ac:spMkLst>
        </pc:spChg>
      </pc:sldChg>
      <pc:sldChg chg="modSp add">
        <pc:chgData name="Rob Gregory" userId="a7bfa114233000dd" providerId="LiveId" clId="{A48942C6-71D5-467F-B716-D92F38BCDD47}" dt="2025-04-25T21:07:44.576" v="949" actId="27636"/>
        <pc:sldMkLst>
          <pc:docMk/>
          <pc:sldMk cId="380605533" sldId="332"/>
        </pc:sldMkLst>
        <pc:spChg chg="mod">
          <ac:chgData name="Rob Gregory" userId="a7bfa114233000dd" providerId="LiveId" clId="{A48942C6-71D5-467F-B716-D92F38BCDD47}" dt="2025-04-25T20:12:57.592" v="129" actId="27636"/>
          <ac:spMkLst>
            <pc:docMk/>
            <pc:sldMk cId="380605533" sldId="332"/>
            <ac:spMk id="2" creationId="{AFE78E5C-9B07-1273-B64C-2640EE2570A5}"/>
          </ac:spMkLst>
        </pc:spChg>
        <pc:spChg chg="mod">
          <ac:chgData name="Rob Gregory" userId="a7bfa114233000dd" providerId="LiveId" clId="{A48942C6-71D5-467F-B716-D92F38BCDD47}" dt="2025-04-25T21:07:44.576" v="949" actId="27636"/>
          <ac:spMkLst>
            <pc:docMk/>
            <pc:sldMk cId="380605533" sldId="332"/>
            <ac:spMk id="3" creationId="{750555FF-7F16-6B89-695F-5BA7DA38E48D}"/>
          </ac:spMkLst>
        </pc:spChg>
      </pc:sldChg>
      <pc:sldChg chg="add del">
        <pc:chgData name="Rob Gregory" userId="a7bfa114233000dd" providerId="LiveId" clId="{A48942C6-71D5-467F-B716-D92F38BCDD47}" dt="2025-04-25T20:15:03.238" v="159" actId="2696"/>
        <pc:sldMkLst>
          <pc:docMk/>
          <pc:sldMk cId="1226128139" sldId="333"/>
        </pc:sldMkLst>
      </pc:sldChg>
      <pc:sldChg chg="modSp add del">
        <pc:chgData name="Rob Gregory" userId="a7bfa114233000dd" providerId="LiveId" clId="{A48942C6-71D5-467F-B716-D92F38BCDD47}" dt="2025-04-25T21:07:39.340" v="945" actId="2696"/>
        <pc:sldMkLst>
          <pc:docMk/>
          <pc:sldMk cId="1868709236" sldId="333"/>
        </pc:sldMkLst>
      </pc:sldChg>
      <pc:sldChg chg="addSp modSp add">
        <pc:chgData name="Rob Gregory" userId="a7bfa114233000dd" providerId="LiveId" clId="{A48942C6-71D5-467F-B716-D92F38BCDD47}" dt="2025-04-25T20:45:51.805" v="808" actId="207"/>
        <pc:sldMkLst>
          <pc:docMk/>
          <pc:sldMk cId="3228057748" sldId="334"/>
        </pc:sldMkLst>
        <pc:spChg chg="mod">
          <ac:chgData name="Rob Gregory" userId="a7bfa114233000dd" providerId="LiveId" clId="{A48942C6-71D5-467F-B716-D92F38BCDD47}" dt="2025-04-25T20:45:12.595" v="800" actId="120"/>
          <ac:spMkLst>
            <pc:docMk/>
            <pc:sldMk cId="3228057748" sldId="334"/>
            <ac:spMk id="2" creationId="{ADC55E47-645F-D3FE-F966-C4C992AAE2E8}"/>
          </ac:spMkLst>
        </pc:spChg>
        <pc:spChg chg="mod">
          <ac:chgData name="Rob Gregory" userId="a7bfa114233000dd" providerId="LiveId" clId="{A48942C6-71D5-467F-B716-D92F38BCDD47}" dt="2025-04-25T20:45:51.805" v="808" actId="207"/>
          <ac:spMkLst>
            <pc:docMk/>
            <pc:sldMk cId="3228057748" sldId="334"/>
            <ac:spMk id="3" creationId="{F85F04BE-B4FE-9FAD-4B64-FEB3F290140E}"/>
          </ac:spMkLst>
        </pc:spChg>
      </pc:sldChg>
      <pc:sldChg chg="modSp add">
        <pc:chgData name="Rob Gregory" userId="a7bfa114233000dd" providerId="LiveId" clId="{A48942C6-71D5-467F-B716-D92F38BCDD47}" dt="2025-04-25T21:07:51.358" v="951" actId="27636"/>
        <pc:sldMkLst>
          <pc:docMk/>
          <pc:sldMk cId="570032500" sldId="335"/>
        </pc:sldMkLst>
        <pc:spChg chg="mod">
          <ac:chgData name="Rob Gregory" userId="a7bfa114233000dd" providerId="LiveId" clId="{A48942C6-71D5-467F-B716-D92F38BCDD47}" dt="2025-04-25T21:07:51.358" v="951" actId="27636"/>
          <ac:spMkLst>
            <pc:docMk/>
            <pc:sldMk cId="570032500" sldId="335"/>
            <ac:spMk id="2" creationId="{8274620F-C5AC-27D8-F842-F756F464CD2E}"/>
          </ac:spMkLst>
        </pc:spChg>
      </pc:sldChg>
      <pc:sldChg chg="add del">
        <pc:chgData name="Rob Gregory" userId="a7bfa114233000dd" providerId="LiveId" clId="{A48942C6-71D5-467F-B716-D92F38BCDD47}" dt="2025-04-25T21:07:44.508" v="948" actId="2696"/>
        <pc:sldMkLst>
          <pc:docMk/>
          <pc:sldMk cId="2534020854" sldId="335"/>
        </pc:sldMkLst>
      </pc:sldChg>
    </pc:docChg>
  </pc:docChgLst>
  <pc:docChgLst>
    <pc:chgData name="Rob Gregory" userId="a7bfa114233000dd" providerId="LiveId" clId="{E658DF96-1B5E-4944-BC7F-10E76D44D7C4}"/>
    <pc:docChg chg="modSld">
      <pc:chgData name="Rob Gregory" userId="a7bfa114233000dd" providerId="LiveId" clId="{E658DF96-1B5E-4944-BC7F-10E76D44D7C4}" dt="2025-05-27T13:11:30.448" v="0" actId="20577"/>
      <pc:docMkLst>
        <pc:docMk/>
      </pc:docMkLst>
      <pc:sldChg chg="modSp mod">
        <pc:chgData name="Rob Gregory" userId="a7bfa114233000dd" providerId="LiveId" clId="{E658DF96-1B5E-4944-BC7F-10E76D44D7C4}" dt="2025-05-27T13:11:30.448" v="0" actId="20577"/>
        <pc:sldMkLst>
          <pc:docMk/>
          <pc:sldMk cId="0" sldId="257"/>
        </pc:sldMkLst>
        <pc:spChg chg="mod">
          <ac:chgData name="Rob Gregory" userId="a7bfa114233000dd" providerId="LiveId" clId="{E658DF96-1B5E-4944-BC7F-10E76D44D7C4}" dt="2025-05-27T13:11:30.448" v="0" actId="20577"/>
          <ac:spMkLst>
            <pc:docMk/>
            <pc:sldMk cId="0" sldId="25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32F538-2706-098B-0995-EC30187F35FB}"/>
              </a:ext>
            </a:extLst>
          </p:cNvPr>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4783422-1AA9-8FC6-9470-8540C449983E}"/>
              </a:ext>
            </a:extLst>
          </p:cNvPr>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F520D349-AC11-47EC-B0C8-B1BBDBBA0FDF}" type="datetimeFigureOut">
              <a:rPr lang="en-US" smtClean="0"/>
              <a:t>5/27/2025</a:t>
            </a:fld>
            <a:endParaRPr lang="en-US"/>
          </a:p>
        </p:txBody>
      </p:sp>
      <p:sp>
        <p:nvSpPr>
          <p:cNvPr id="4" name="Footer Placeholder 3">
            <a:extLst>
              <a:ext uri="{FF2B5EF4-FFF2-40B4-BE49-F238E27FC236}">
                <a16:creationId xmlns:a16="http://schemas.microsoft.com/office/drawing/2014/main" id="{A1FF2044-B3C9-0923-98E2-1A5081D7ABBA}"/>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9CA86-C536-2080-1775-B488CBC6915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CF51CA-4625-4F08-8F7F-42079E69F69D}" type="slidenum">
              <a:rPr lang="en-US" smtClean="0"/>
              <a:t>‹#›</a:t>
            </a:fld>
            <a:endParaRPr lang="en-US"/>
          </a:p>
        </p:txBody>
      </p:sp>
    </p:spTree>
    <p:extLst>
      <p:ext uri="{BB962C8B-B14F-4D97-AF65-F5344CB8AC3E}">
        <p14:creationId xmlns:p14="http://schemas.microsoft.com/office/powerpoint/2010/main" val="3239938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05D953D0-1DE4-42A6-835D-413C8F35DB81}" type="datetimeFigureOut">
              <a:rPr lang="en-US" smtClean="0"/>
              <a:t>5/27/2025</a:t>
            </a:fld>
            <a:endParaRPr lang="en-US"/>
          </a:p>
        </p:txBody>
      </p:sp>
      <p:sp>
        <p:nvSpPr>
          <p:cNvPr id="4" name="Slide Image Placeholder 3"/>
          <p:cNvSpPr>
            <a:spLocks noGrp="1" noRot="1" noChangeAspect="1"/>
          </p:cNvSpPr>
          <p:nvPr>
            <p:ph type="sldImg" idx="2"/>
          </p:nvPr>
        </p:nvSpPr>
        <p:spPr>
          <a:xfrm>
            <a:off x="63500" y="452438"/>
            <a:ext cx="6883400" cy="3871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1541" y="4473891"/>
            <a:ext cx="6567319" cy="4206772"/>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4FDBA8-A7E3-4982-A179-175B4399413D}" type="slidenum">
              <a:rPr lang="en-US" smtClean="0"/>
              <a:t>‹#›</a:t>
            </a:fld>
            <a:endParaRPr lang="en-US"/>
          </a:p>
        </p:txBody>
      </p:sp>
    </p:spTree>
    <p:extLst>
      <p:ext uri="{BB962C8B-B14F-4D97-AF65-F5344CB8AC3E}">
        <p14:creationId xmlns:p14="http://schemas.microsoft.com/office/powerpoint/2010/main" val="272804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FDBA8-A7E3-4982-A179-175B4399413D}" type="slidenum">
              <a:rPr lang="en-US" smtClean="0"/>
              <a:t>1</a:t>
            </a:fld>
            <a:endParaRPr lang="en-US"/>
          </a:p>
        </p:txBody>
      </p:sp>
    </p:spTree>
    <p:extLst>
      <p:ext uri="{BB962C8B-B14F-4D97-AF65-F5344CB8AC3E}">
        <p14:creationId xmlns:p14="http://schemas.microsoft.com/office/powerpoint/2010/main" val="3454542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F45A-C9F2-A90D-9B87-8EAEB896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939D8-D798-9653-2FB0-D20F4BD090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DFF47-4673-2A20-7751-06B5B0975896}"/>
              </a:ext>
            </a:extLst>
          </p:cNvPr>
          <p:cNvSpPr>
            <a:spLocks noGrp="1"/>
          </p:cNvSpPr>
          <p:nvPr>
            <p:ph type="dt" sz="half" idx="10"/>
          </p:nvPr>
        </p:nvSpPr>
        <p:spPr/>
        <p:txBody>
          <a:bodyPr/>
          <a:lstStyle/>
          <a:p>
            <a:fld id="{74D920FD-4E0E-42F6-8BB3-B2D147DF5F9E}" type="datetimeFigureOut">
              <a:rPr lang="en-US" smtClean="0"/>
              <a:t>5/27/2025</a:t>
            </a:fld>
            <a:endParaRPr lang="en-US"/>
          </a:p>
        </p:txBody>
      </p:sp>
      <p:sp>
        <p:nvSpPr>
          <p:cNvPr id="5" name="Footer Placeholder 4">
            <a:extLst>
              <a:ext uri="{FF2B5EF4-FFF2-40B4-BE49-F238E27FC236}">
                <a16:creationId xmlns:a16="http://schemas.microsoft.com/office/drawing/2014/main" id="{5ACC0CF6-0966-FADC-F5B7-4148D92FC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025D3-38E5-E3EC-98EA-2A90C99774A6}"/>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9" name="Arrow: Bent-Up 8">
            <a:extLst>
              <a:ext uri="{FF2B5EF4-FFF2-40B4-BE49-F238E27FC236}">
                <a16:creationId xmlns:a16="http://schemas.microsoft.com/office/drawing/2014/main" id="{F665A157-42CA-745F-C728-1143D8049C99}"/>
              </a:ext>
            </a:extLst>
          </p:cNvPr>
          <p:cNvSpPr/>
          <p:nvPr userDrawn="1"/>
        </p:nvSpPr>
        <p:spPr>
          <a:xfrm flipH="1">
            <a:off x="838200" y="4404889"/>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ick church with a steeple&#10;&#10;Description automatically generated">
            <a:extLst>
              <a:ext uri="{FF2B5EF4-FFF2-40B4-BE49-F238E27FC236}">
                <a16:creationId xmlns:a16="http://schemas.microsoft.com/office/drawing/2014/main" id="{DCC5F6BF-6423-0BA3-DC62-F78AA860AD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223" y="3884720"/>
            <a:ext cx="1187917" cy="1783618"/>
          </a:xfrm>
          <a:prstGeom prst="rect">
            <a:avLst/>
          </a:prstGeom>
        </p:spPr>
      </p:pic>
    </p:spTree>
    <p:extLst>
      <p:ext uri="{BB962C8B-B14F-4D97-AF65-F5344CB8AC3E}">
        <p14:creationId xmlns:p14="http://schemas.microsoft.com/office/powerpoint/2010/main" val="165185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6E3D-3BA1-B0FA-DB50-B4E5A6506CAD}"/>
              </a:ext>
            </a:extLst>
          </p:cNvPr>
          <p:cNvSpPr>
            <a:spLocks noGrp="1"/>
          </p:cNvSpPr>
          <p:nvPr>
            <p:ph type="title"/>
          </p:nvPr>
        </p:nvSpPr>
        <p:spPr>
          <a:xfrm>
            <a:off x="1482570" y="374851"/>
            <a:ext cx="9871229" cy="11491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4FA326-7A4F-B39D-01C0-3A634C2791F8}"/>
              </a:ext>
            </a:extLst>
          </p:cNvPr>
          <p:cNvSpPr>
            <a:spLocks noGrp="1"/>
          </p:cNvSpPr>
          <p:nvPr>
            <p:ph idx="1"/>
          </p:nvPr>
        </p:nvSpPr>
        <p:spPr>
          <a:xfrm>
            <a:off x="838200" y="2044169"/>
            <a:ext cx="10515600" cy="4212963"/>
          </a:xfrm>
        </p:spPr>
        <p:txBody>
          <a:bodyPr>
            <a:normAutofit/>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4A13C-08B9-3624-58E3-0D871EDC3316}"/>
              </a:ext>
            </a:extLst>
          </p:cNvPr>
          <p:cNvSpPr>
            <a:spLocks noGrp="1"/>
          </p:cNvSpPr>
          <p:nvPr>
            <p:ph type="dt" sz="half" idx="10"/>
          </p:nvPr>
        </p:nvSpPr>
        <p:spPr/>
        <p:txBody>
          <a:bodyPr/>
          <a:lstStyle/>
          <a:p>
            <a:fld id="{74D920FD-4E0E-42F6-8BB3-B2D147DF5F9E}" type="datetimeFigureOut">
              <a:rPr lang="en-US" smtClean="0"/>
              <a:t>5/27/2025</a:t>
            </a:fld>
            <a:endParaRPr lang="en-US"/>
          </a:p>
        </p:txBody>
      </p:sp>
      <p:sp>
        <p:nvSpPr>
          <p:cNvPr id="5" name="Footer Placeholder 4">
            <a:extLst>
              <a:ext uri="{FF2B5EF4-FFF2-40B4-BE49-F238E27FC236}">
                <a16:creationId xmlns:a16="http://schemas.microsoft.com/office/drawing/2014/main" id="{26268F82-9FAC-1B39-D2F6-3D4D4C1FF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EA2FF-4E84-267F-AFF3-8272B475E099}"/>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4" name="Arrow: Bent-Up 13">
            <a:extLst>
              <a:ext uri="{FF2B5EF4-FFF2-40B4-BE49-F238E27FC236}">
                <a16:creationId xmlns:a16="http://schemas.microsoft.com/office/drawing/2014/main" id="{7B22637C-45D0-80F6-6E59-149DEE823C1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2731451A-2EAC-1315-DC03-4DD9377A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2389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16AE-8008-8246-E41F-B392BF799FB2}"/>
              </a:ext>
            </a:extLst>
          </p:cNvPr>
          <p:cNvSpPr>
            <a:spLocks noGrp="1"/>
          </p:cNvSpPr>
          <p:nvPr>
            <p:ph type="title"/>
          </p:nvPr>
        </p:nvSpPr>
        <p:spPr>
          <a:xfrm>
            <a:off x="1426464" y="365125"/>
            <a:ext cx="9927336" cy="11491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B081685-A9F2-EC50-73B3-3D1692870A2A}"/>
              </a:ext>
            </a:extLst>
          </p:cNvPr>
          <p:cNvSpPr>
            <a:spLocks noGrp="1"/>
          </p:cNvSpPr>
          <p:nvPr>
            <p:ph sz="half" idx="1"/>
          </p:nvPr>
        </p:nvSpPr>
        <p:spPr>
          <a:xfrm>
            <a:off x="838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6BC1E9-6DEB-5942-C730-16FC622C287A}"/>
              </a:ext>
            </a:extLst>
          </p:cNvPr>
          <p:cNvSpPr>
            <a:spLocks noGrp="1"/>
          </p:cNvSpPr>
          <p:nvPr>
            <p:ph sz="half" idx="2"/>
          </p:nvPr>
        </p:nvSpPr>
        <p:spPr>
          <a:xfrm>
            <a:off x="6172200" y="1904205"/>
            <a:ext cx="5181600" cy="427275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3E4FE-EBC2-D42B-0EAC-B059E7B96067}"/>
              </a:ext>
            </a:extLst>
          </p:cNvPr>
          <p:cNvSpPr>
            <a:spLocks noGrp="1"/>
          </p:cNvSpPr>
          <p:nvPr>
            <p:ph type="dt" sz="half" idx="10"/>
          </p:nvPr>
        </p:nvSpPr>
        <p:spPr/>
        <p:txBody>
          <a:bodyPr/>
          <a:lstStyle/>
          <a:p>
            <a:fld id="{74D920FD-4E0E-42F6-8BB3-B2D147DF5F9E}" type="datetimeFigureOut">
              <a:rPr lang="en-US" smtClean="0"/>
              <a:t>5/27/2025</a:t>
            </a:fld>
            <a:endParaRPr lang="en-US"/>
          </a:p>
        </p:txBody>
      </p:sp>
      <p:sp>
        <p:nvSpPr>
          <p:cNvPr id="6" name="Footer Placeholder 5">
            <a:extLst>
              <a:ext uri="{FF2B5EF4-FFF2-40B4-BE49-F238E27FC236}">
                <a16:creationId xmlns:a16="http://schemas.microsoft.com/office/drawing/2014/main" id="{EB9D6C49-1627-A3B4-E9B8-07D69AA27C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67703-79A9-09D2-B48F-9D5C6860E57A}"/>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8" name="Arrow: Bent-Up 7">
            <a:extLst>
              <a:ext uri="{FF2B5EF4-FFF2-40B4-BE49-F238E27FC236}">
                <a16:creationId xmlns:a16="http://schemas.microsoft.com/office/drawing/2014/main" id="{75E99419-E092-D0DC-9980-398D7AB2C0C7}"/>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rick church with a steeple&#10;&#10;Description automatically generated">
            <a:extLst>
              <a:ext uri="{FF2B5EF4-FFF2-40B4-BE49-F238E27FC236}">
                <a16:creationId xmlns:a16="http://schemas.microsoft.com/office/drawing/2014/main" id="{11E3ABFB-2311-D6CB-5482-B0138E31C2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120907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AFAA-DB50-9ED8-6ED3-8BDADCE6A460}"/>
              </a:ext>
            </a:extLst>
          </p:cNvPr>
          <p:cNvSpPr>
            <a:spLocks noGrp="1"/>
          </p:cNvSpPr>
          <p:nvPr>
            <p:ph type="title"/>
          </p:nvPr>
        </p:nvSpPr>
        <p:spPr>
          <a:xfrm>
            <a:off x="1414272" y="365126"/>
            <a:ext cx="9941116" cy="11491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A5EA58-8611-23A7-6817-B9C04A42CBB1}"/>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9E248F-B051-01A9-A6A6-D3B543799E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DF5D1-4080-CC47-8D5B-7FD40D52BCB6}"/>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AD6E2-7648-A499-8DCA-E93D9C892A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0EA603-8A6A-3598-2DC7-FA21A1769CEF}"/>
              </a:ext>
            </a:extLst>
          </p:cNvPr>
          <p:cNvSpPr>
            <a:spLocks noGrp="1"/>
          </p:cNvSpPr>
          <p:nvPr>
            <p:ph type="dt" sz="half" idx="10"/>
          </p:nvPr>
        </p:nvSpPr>
        <p:spPr/>
        <p:txBody>
          <a:bodyPr/>
          <a:lstStyle/>
          <a:p>
            <a:fld id="{74D920FD-4E0E-42F6-8BB3-B2D147DF5F9E}" type="datetimeFigureOut">
              <a:rPr lang="en-US" smtClean="0"/>
              <a:t>5/27/2025</a:t>
            </a:fld>
            <a:endParaRPr lang="en-US"/>
          </a:p>
        </p:txBody>
      </p:sp>
      <p:sp>
        <p:nvSpPr>
          <p:cNvPr id="8" name="Footer Placeholder 7">
            <a:extLst>
              <a:ext uri="{FF2B5EF4-FFF2-40B4-BE49-F238E27FC236}">
                <a16:creationId xmlns:a16="http://schemas.microsoft.com/office/drawing/2014/main" id="{150970F8-67F2-9EC2-753F-07B6956868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8E9EE-3051-2CB8-BDFF-1A8C3A3729B1}"/>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10" name="Arrow: Bent-Up 9">
            <a:extLst>
              <a:ext uri="{FF2B5EF4-FFF2-40B4-BE49-F238E27FC236}">
                <a16:creationId xmlns:a16="http://schemas.microsoft.com/office/drawing/2014/main" id="{1FD314C3-97B1-08A0-88AC-AE33762606CA}"/>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rick church with a steeple&#10;&#10;Description automatically generated">
            <a:extLst>
              <a:ext uri="{FF2B5EF4-FFF2-40B4-BE49-F238E27FC236}">
                <a16:creationId xmlns:a16="http://schemas.microsoft.com/office/drawing/2014/main" id="{CA0F596F-2F7E-7FAB-B1EF-8BFA34BE5A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98223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5186-65F3-B0AE-0191-799CAB8BDCA9}"/>
              </a:ext>
            </a:extLst>
          </p:cNvPr>
          <p:cNvSpPr>
            <a:spLocks noGrp="1"/>
          </p:cNvSpPr>
          <p:nvPr>
            <p:ph type="title"/>
          </p:nvPr>
        </p:nvSpPr>
        <p:spPr>
          <a:xfrm>
            <a:off x="1414272" y="365125"/>
            <a:ext cx="9939528" cy="1149149"/>
          </a:xfrm>
        </p:spPr>
        <p:txBody>
          <a:bodyPr/>
          <a:lstStyle/>
          <a:p>
            <a:r>
              <a:rPr lang="en-US"/>
              <a:t>Click to edit Master title style</a:t>
            </a:r>
          </a:p>
        </p:txBody>
      </p:sp>
      <p:sp>
        <p:nvSpPr>
          <p:cNvPr id="3" name="Date Placeholder 2">
            <a:extLst>
              <a:ext uri="{FF2B5EF4-FFF2-40B4-BE49-F238E27FC236}">
                <a16:creationId xmlns:a16="http://schemas.microsoft.com/office/drawing/2014/main" id="{0E164F6F-296A-090A-F7D2-D234D6B6363F}"/>
              </a:ext>
            </a:extLst>
          </p:cNvPr>
          <p:cNvSpPr>
            <a:spLocks noGrp="1"/>
          </p:cNvSpPr>
          <p:nvPr>
            <p:ph type="dt" sz="half" idx="10"/>
          </p:nvPr>
        </p:nvSpPr>
        <p:spPr/>
        <p:txBody>
          <a:bodyPr/>
          <a:lstStyle/>
          <a:p>
            <a:fld id="{74D920FD-4E0E-42F6-8BB3-B2D147DF5F9E}" type="datetimeFigureOut">
              <a:rPr lang="en-US" smtClean="0"/>
              <a:t>5/27/2025</a:t>
            </a:fld>
            <a:endParaRPr lang="en-US"/>
          </a:p>
        </p:txBody>
      </p:sp>
      <p:sp>
        <p:nvSpPr>
          <p:cNvPr id="4" name="Footer Placeholder 3">
            <a:extLst>
              <a:ext uri="{FF2B5EF4-FFF2-40B4-BE49-F238E27FC236}">
                <a16:creationId xmlns:a16="http://schemas.microsoft.com/office/drawing/2014/main" id="{52E44A96-7680-8399-68AF-5543B54F9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570B5-5EBA-B527-0399-CBB2F9AA13BF}"/>
              </a:ext>
            </a:extLst>
          </p:cNvPr>
          <p:cNvSpPr>
            <a:spLocks noGrp="1"/>
          </p:cNvSpPr>
          <p:nvPr>
            <p:ph type="sldNum" sz="quarter" idx="12"/>
          </p:nvPr>
        </p:nvSpPr>
        <p:spPr/>
        <p:txBody>
          <a:bodyPr/>
          <a:lstStyle/>
          <a:p>
            <a:fld id="{4ECEB8D6-48C8-4C40-8824-BF50E6840D2A}" type="slidenum">
              <a:rPr lang="en-US" smtClean="0"/>
              <a:t>‹#›</a:t>
            </a:fld>
            <a:endParaRPr lang="en-US"/>
          </a:p>
        </p:txBody>
      </p:sp>
      <p:sp>
        <p:nvSpPr>
          <p:cNvPr id="6" name="Arrow: Bent-Up 5">
            <a:extLst>
              <a:ext uri="{FF2B5EF4-FFF2-40B4-BE49-F238E27FC236}">
                <a16:creationId xmlns:a16="http://schemas.microsoft.com/office/drawing/2014/main" id="{4DED21F7-BE04-EC94-1D2A-5D6997BCBC05}"/>
              </a:ext>
            </a:extLst>
          </p:cNvPr>
          <p:cNvSpPr/>
          <p:nvPr userDrawn="1"/>
        </p:nvSpPr>
        <p:spPr>
          <a:xfrm flipH="1">
            <a:off x="676274" y="640757"/>
            <a:ext cx="10671171" cy="1149149"/>
          </a:xfrm>
          <a:prstGeom prst="bentUpArrow">
            <a:avLst>
              <a:gd name="adj1" fmla="val 25000"/>
              <a:gd name="adj2" fmla="val 5879"/>
              <a:gd name="adj3" fmla="val 48695"/>
            </a:avLst>
          </a:prstGeom>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rick church with a steeple&#10;&#10;Description automatically generated">
            <a:extLst>
              <a:ext uri="{FF2B5EF4-FFF2-40B4-BE49-F238E27FC236}">
                <a16:creationId xmlns:a16="http://schemas.microsoft.com/office/drawing/2014/main" id="{1001B87F-A0FE-EB03-CD66-6881BE90C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297" y="120588"/>
            <a:ext cx="1187917" cy="1783618"/>
          </a:xfrm>
          <a:prstGeom prst="rect">
            <a:avLst/>
          </a:prstGeom>
        </p:spPr>
      </p:pic>
    </p:spTree>
    <p:extLst>
      <p:ext uri="{BB962C8B-B14F-4D97-AF65-F5344CB8AC3E}">
        <p14:creationId xmlns:p14="http://schemas.microsoft.com/office/powerpoint/2010/main" val="3709204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937950-7376-5897-B022-8DC55EC03DD3}"/>
              </a:ext>
            </a:extLst>
          </p:cNvPr>
          <p:cNvSpPr>
            <a:spLocks noGrp="1"/>
          </p:cNvSpPr>
          <p:nvPr>
            <p:ph type="dt" sz="half" idx="10"/>
          </p:nvPr>
        </p:nvSpPr>
        <p:spPr/>
        <p:txBody>
          <a:bodyPr/>
          <a:lstStyle/>
          <a:p>
            <a:fld id="{74D920FD-4E0E-42F6-8BB3-B2D147DF5F9E}" type="datetimeFigureOut">
              <a:rPr lang="en-US" smtClean="0"/>
              <a:t>5/27/2025</a:t>
            </a:fld>
            <a:endParaRPr lang="en-US"/>
          </a:p>
        </p:txBody>
      </p:sp>
      <p:sp>
        <p:nvSpPr>
          <p:cNvPr id="3" name="Footer Placeholder 2">
            <a:extLst>
              <a:ext uri="{FF2B5EF4-FFF2-40B4-BE49-F238E27FC236}">
                <a16:creationId xmlns:a16="http://schemas.microsoft.com/office/drawing/2014/main" id="{E196F59F-CC7A-F573-22FA-055DC052D4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A3572-BD4F-6543-91B5-DC8552EB772D}"/>
              </a:ext>
            </a:extLst>
          </p:cNvPr>
          <p:cNvSpPr>
            <a:spLocks noGrp="1"/>
          </p:cNvSpPr>
          <p:nvPr>
            <p:ph type="sldNum" sz="quarter" idx="12"/>
          </p:nvPr>
        </p:nvSpPr>
        <p:spPr/>
        <p:txBody>
          <a:bodyPr/>
          <a:lstStyle/>
          <a:p>
            <a:fld id="{4ECEB8D6-48C8-4C40-8824-BF50E6840D2A}" type="slidenum">
              <a:rPr lang="en-US" smtClean="0"/>
              <a:t>‹#›</a:t>
            </a:fld>
            <a:endParaRPr lang="en-US"/>
          </a:p>
        </p:txBody>
      </p:sp>
    </p:spTree>
    <p:extLst>
      <p:ext uri="{BB962C8B-B14F-4D97-AF65-F5344CB8AC3E}">
        <p14:creationId xmlns:p14="http://schemas.microsoft.com/office/powerpoint/2010/main" val="2164455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DBB24-878D-C30B-455B-422FE64B4B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B0D512-E3A8-6239-FFF6-8E8E04A4E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27080-60CA-8573-806F-6B040CEDCD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D920FD-4E0E-42F6-8BB3-B2D147DF5F9E}" type="datetimeFigureOut">
              <a:rPr lang="en-US" smtClean="0"/>
              <a:t>5/27/2025</a:t>
            </a:fld>
            <a:endParaRPr lang="en-US"/>
          </a:p>
        </p:txBody>
      </p:sp>
      <p:sp>
        <p:nvSpPr>
          <p:cNvPr id="5" name="Footer Placeholder 4">
            <a:extLst>
              <a:ext uri="{FF2B5EF4-FFF2-40B4-BE49-F238E27FC236}">
                <a16:creationId xmlns:a16="http://schemas.microsoft.com/office/drawing/2014/main" id="{86098132-08FB-265A-8E8D-C7FA8FA57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A085F4E-6DA7-3F8A-958F-00FD83935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CEB8D6-48C8-4C40-8824-BF50E6840D2A}" type="slidenum">
              <a:rPr lang="en-US" smtClean="0"/>
              <a:t>‹#›</a:t>
            </a:fld>
            <a:endParaRPr lang="en-US"/>
          </a:p>
        </p:txBody>
      </p:sp>
    </p:spTree>
    <p:extLst>
      <p:ext uri="{BB962C8B-B14F-4D97-AF65-F5344CB8AC3E}">
        <p14:creationId xmlns:p14="http://schemas.microsoft.com/office/powerpoint/2010/main" val="354110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a:t>How God Calls Our Hearts from the </a:t>
            </a:r>
            <a:r>
              <a:rPr lang="en-US" err="1"/>
              <a:t>Worldd</a:t>
            </a:r>
            <a:endParaRPr lang="en-US"/>
          </a:p>
        </p:txBody>
      </p:sp>
      <p:sp>
        <p:nvSpPr>
          <p:cNvPr id="3" name="Content Placeholder 2"/>
          <p:cNvSpPr>
            <a:spLocks noGrp="1"/>
          </p:cNvSpPr>
          <p:nvPr>
            <p:ph type="subTitle" idx="1"/>
          </p:nvPr>
        </p:nvSpPr>
        <p:spPr>
          <a:xfrm>
            <a:off x="1524000" y="3602038"/>
            <a:ext cx="9144000" cy="1655762"/>
          </a:xfrm>
        </p:spPr>
        <p:txBody>
          <a:bodyPr/>
          <a:lstStyle/>
          <a:p>
            <a:r>
              <a:rPr lang="en-US" dirty="0"/>
              <a:t>A Study on John Owen’s Book ‘Spiritual-Mindedness’</a:t>
            </a:r>
          </a:p>
          <a:p>
            <a:r>
              <a:rPr lang="en-US"/>
              <a:t>Lesson 8 </a:t>
            </a:r>
            <a:r>
              <a:rPr lang="en-US" dirty="0"/>
              <a:t>(Chapters 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Lesson Outline</a:t>
            </a:r>
          </a:p>
        </p:txBody>
      </p:sp>
      <p:sp>
        <p:nvSpPr>
          <p:cNvPr id="3" name="Content Placeholder 2"/>
          <p:cNvSpPr>
            <a:spLocks noGrp="1"/>
          </p:cNvSpPr>
          <p:nvPr>
            <p:ph idx="1"/>
          </p:nvPr>
        </p:nvSpPr>
        <p:spPr/>
        <p:txBody>
          <a:bodyPr>
            <a:normAutofit/>
          </a:bodyPr>
          <a:lstStyle/>
          <a:p>
            <a:r>
              <a:rPr lang="en-US"/>
              <a:t>The Great Battle for our Hearts</a:t>
            </a:r>
            <a:r>
              <a:rPr lang="en-US" baseline="0"/>
              <a:t> between the World and God</a:t>
            </a:r>
          </a:p>
          <a:p>
            <a:r>
              <a:rPr lang="en-US" baseline="0"/>
              <a:t>God demonstrates contempt for Worldly Things</a:t>
            </a:r>
          </a:p>
          <a:p>
            <a:r>
              <a:rPr lang="en-US"/>
              <a:t>Guidelines for Using Worldly Things Rightly</a:t>
            </a:r>
          </a:p>
          <a:p>
            <a:pPr lvl="1"/>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9139-799E-7F63-082F-F939EAAFDFB7}"/>
              </a:ext>
            </a:extLst>
          </p:cNvPr>
          <p:cNvSpPr>
            <a:spLocks noGrp="1"/>
          </p:cNvSpPr>
          <p:nvPr>
            <p:ph type="title"/>
          </p:nvPr>
        </p:nvSpPr>
        <p:spPr/>
        <p:txBody>
          <a:bodyPr/>
          <a:lstStyle/>
          <a:p>
            <a:pPr lvl="0"/>
            <a:r>
              <a:rPr lang="en-US" b="1"/>
              <a:t>The Great Battle for our Hearts</a:t>
            </a:r>
            <a:endParaRPr lang="en-US"/>
          </a:p>
        </p:txBody>
      </p:sp>
      <p:sp>
        <p:nvSpPr>
          <p:cNvPr id="3" name="Content Placeholder 2">
            <a:extLst>
              <a:ext uri="{FF2B5EF4-FFF2-40B4-BE49-F238E27FC236}">
                <a16:creationId xmlns:a16="http://schemas.microsoft.com/office/drawing/2014/main" id="{06DF1531-7D8B-4B14-9B37-7F644CE1A6A3}"/>
              </a:ext>
            </a:extLst>
          </p:cNvPr>
          <p:cNvSpPr>
            <a:spLocks noGrp="1"/>
          </p:cNvSpPr>
          <p:nvPr>
            <p:ph idx="1"/>
          </p:nvPr>
        </p:nvSpPr>
        <p:spPr/>
        <p:txBody>
          <a:bodyPr>
            <a:normAutofit/>
          </a:bodyPr>
          <a:lstStyle/>
          <a:p>
            <a:pPr marL="0" indent="0">
              <a:buNone/>
            </a:pPr>
            <a:r>
              <a:rPr lang="en-US" i="1">
                <a:solidFill>
                  <a:schemeClr val="tx2">
                    <a:lumMod val="75000"/>
                    <a:lumOff val="25000"/>
                  </a:schemeClr>
                </a:solidFill>
              </a:rPr>
              <a:t>"No one can serve two masters; for either he will hate the one and love the other, or else he will be loyal to the one and despise the other. You cannot serve God and mammon." (Matthew 6:24)</a:t>
            </a:r>
          </a:p>
          <a:p>
            <a:pPr marL="0" indent="0">
              <a:buNone/>
            </a:pPr>
            <a:r>
              <a:rPr lang="en-US" i="1">
                <a:solidFill>
                  <a:schemeClr val="tx2">
                    <a:lumMod val="75000"/>
                    <a:lumOff val="25000"/>
                  </a:schemeClr>
                </a:solidFill>
              </a:rPr>
              <a:t>"My son, give me your heart, and let your eyes observe my ways." (Proverbs 23:26)The greatest battle in heaven and earth concerns the hearts and minds of men</a:t>
            </a:r>
          </a:p>
          <a:p>
            <a:r>
              <a:rPr lang="en-US"/>
              <a:t>The world fights for our hearts and affections</a:t>
            </a:r>
          </a:p>
          <a:p>
            <a:r>
              <a:rPr lang="en-US"/>
              <a:t>God also pleads for our hearts and minds </a:t>
            </a:r>
          </a:p>
          <a:p>
            <a:r>
              <a:rPr lang="en-US"/>
              <a:t>This creates the central tension in the Christian life</a:t>
            </a:r>
          </a:p>
        </p:txBody>
      </p:sp>
    </p:spTree>
    <p:extLst>
      <p:ext uri="{BB962C8B-B14F-4D97-AF65-F5344CB8AC3E}">
        <p14:creationId xmlns:p14="http://schemas.microsoft.com/office/powerpoint/2010/main" val="143225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C427-8820-32F4-0CAC-4C8A7A30CCD8}"/>
              </a:ext>
            </a:extLst>
          </p:cNvPr>
          <p:cNvSpPr>
            <a:spLocks noGrp="1"/>
          </p:cNvSpPr>
          <p:nvPr>
            <p:ph type="title"/>
          </p:nvPr>
        </p:nvSpPr>
        <p:spPr/>
        <p:txBody>
          <a:bodyPr/>
          <a:lstStyle/>
          <a:p>
            <a:pPr lvl="0"/>
            <a:r>
              <a:rPr lang="en-US" b="1"/>
              <a:t>Our Hearts - The Only True Gift</a:t>
            </a:r>
            <a:endParaRPr lang="en-US"/>
          </a:p>
        </p:txBody>
      </p:sp>
      <p:sp>
        <p:nvSpPr>
          <p:cNvPr id="3" name="Content Placeholder 2">
            <a:extLst>
              <a:ext uri="{FF2B5EF4-FFF2-40B4-BE49-F238E27FC236}">
                <a16:creationId xmlns:a16="http://schemas.microsoft.com/office/drawing/2014/main" id="{6BEBF67C-AFE7-336C-83E7-78900E39EB4C}"/>
              </a:ext>
            </a:extLst>
          </p:cNvPr>
          <p:cNvSpPr>
            <a:spLocks noGrp="1"/>
          </p:cNvSpPr>
          <p:nvPr>
            <p:ph idx="1"/>
          </p:nvPr>
        </p:nvSpPr>
        <p:spPr/>
        <p:txBody>
          <a:bodyPr>
            <a:normAutofit lnSpcReduction="10000"/>
          </a:bodyPr>
          <a:lstStyle/>
          <a:p>
            <a:pPr marL="0" indent="0">
              <a:buNone/>
            </a:pPr>
            <a:r>
              <a:rPr lang="en-US" i="1">
                <a:solidFill>
                  <a:schemeClr val="tx2">
                    <a:lumMod val="75000"/>
                    <a:lumOff val="25000"/>
                  </a:schemeClr>
                </a:solidFill>
              </a:rPr>
              <a:t>"Keep your heart with all diligence, for out of it spring the issues of life." (Proverbs 4:23)</a:t>
            </a:r>
          </a:p>
          <a:p>
            <a:pPr marL="0" indent="0">
              <a:buNone/>
            </a:pPr>
            <a:r>
              <a:rPr lang="en-US" i="1">
                <a:solidFill>
                  <a:schemeClr val="tx2">
                    <a:lumMod val="75000"/>
                    <a:lumOff val="25000"/>
                  </a:schemeClr>
                </a:solidFill>
              </a:rPr>
              <a:t>"For where your treasure is, there your heart will be also." (Matthew 6:21)</a:t>
            </a:r>
          </a:p>
          <a:p>
            <a:r>
              <a:rPr lang="en-US"/>
              <a:t>Our hearts and minds are the only real things we have to give</a:t>
            </a:r>
          </a:p>
          <a:p>
            <a:r>
              <a:rPr lang="en-US"/>
              <a:t>By our hearts we can give away ourselves to belong to another</a:t>
            </a:r>
          </a:p>
          <a:p>
            <a:r>
              <a:rPr lang="en-US"/>
              <a:t>The heart is like the helm of a ship </a:t>
            </a:r>
          </a:p>
          <a:p>
            <a:pPr lvl="1"/>
            <a:r>
              <a:rPr lang="en-US"/>
              <a:t>When God controls it, He guides us safely to His kingdom</a:t>
            </a:r>
          </a:p>
          <a:p>
            <a:pPr lvl="1"/>
            <a:r>
              <a:rPr lang="en-US"/>
              <a:t>When self and world control it, we remain stubborn and far from righteousness</a:t>
            </a:r>
          </a:p>
        </p:txBody>
      </p:sp>
    </p:spTree>
    <p:extLst>
      <p:ext uri="{BB962C8B-B14F-4D97-AF65-F5344CB8AC3E}">
        <p14:creationId xmlns:p14="http://schemas.microsoft.com/office/powerpoint/2010/main" val="117260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5E47-645F-D3FE-F966-C4C992AAE2E8}"/>
              </a:ext>
            </a:extLst>
          </p:cNvPr>
          <p:cNvSpPr>
            <a:spLocks noGrp="1"/>
          </p:cNvSpPr>
          <p:nvPr>
            <p:ph type="title"/>
          </p:nvPr>
        </p:nvSpPr>
        <p:spPr/>
        <p:txBody>
          <a:bodyPr/>
          <a:lstStyle/>
          <a:p>
            <a:pPr marL="0" lvl="0" indent="0">
              <a:buNone/>
            </a:pPr>
            <a:r>
              <a:rPr lang="en-US" b="1"/>
              <a:t>Either/Or</a:t>
            </a:r>
            <a:endParaRPr lang="en-US"/>
          </a:p>
        </p:txBody>
      </p:sp>
      <p:sp>
        <p:nvSpPr>
          <p:cNvPr id="3" name="Content Placeholder 2">
            <a:extLst>
              <a:ext uri="{FF2B5EF4-FFF2-40B4-BE49-F238E27FC236}">
                <a16:creationId xmlns:a16="http://schemas.microsoft.com/office/drawing/2014/main" id="{F85F04BE-B4FE-9FAD-4B64-FEB3F290140E}"/>
              </a:ext>
            </a:extLst>
          </p:cNvPr>
          <p:cNvSpPr>
            <a:spLocks noGrp="1"/>
          </p:cNvSpPr>
          <p:nvPr>
            <p:ph idx="1"/>
          </p:nvPr>
        </p:nvSpPr>
        <p:spPr/>
        <p:txBody>
          <a:bodyPr>
            <a:normAutofit lnSpcReduction="10000"/>
          </a:bodyPr>
          <a:lstStyle/>
          <a:p>
            <a:pPr marL="0" indent="0">
              <a:buNone/>
            </a:pPr>
            <a:r>
              <a:rPr lang="en-US" i="1">
                <a:solidFill>
                  <a:schemeClr val="tx2">
                    <a:lumMod val="75000"/>
                    <a:lumOff val="25000"/>
                  </a:schemeClr>
                </a:solidFill>
              </a:rPr>
              <a:t>"Do not love the world or the things in the world. If anyone loves the world, the love of the Father is not in him." (1 John 2:15)</a:t>
            </a:r>
          </a:p>
          <a:p>
            <a:pPr marL="0" indent="0">
              <a:buNone/>
            </a:pPr>
            <a:r>
              <a:rPr lang="en-US" i="1">
                <a:solidFill>
                  <a:schemeClr val="tx2">
                    <a:lumMod val="75000"/>
                    <a:lumOff val="25000"/>
                  </a:schemeClr>
                </a:solidFill>
              </a:rPr>
              <a:t>"Adulterers and adulteresses! Do you not know that friendship with the world is enmity with God? Whoever therefore wants to be a friend of the world makes himself an enemy of God." (James 4:4)</a:t>
            </a:r>
          </a:p>
          <a:p>
            <a:r>
              <a:rPr lang="en-US"/>
              <a:t>Our hearts are either: </a:t>
            </a:r>
          </a:p>
          <a:p>
            <a:pPr lvl="1"/>
            <a:r>
              <a:rPr lang="en-US"/>
              <a:t>Ruled by the Spirit of God and therefore spiritual</a:t>
            </a:r>
          </a:p>
          <a:p>
            <a:pPr lvl="1"/>
            <a:r>
              <a:rPr lang="en-US"/>
              <a:t>Ruled by the world and therefore worldly</a:t>
            </a:r>
          </a:p>
          <a:p>
            <a:r>
              <a:rPr lang="en-US"/>
              <a:t>There is no middle ground</a:t>
            </a:r>
          </a:p>
          <a:p>
            <a:r>
              <a:rPr lang="en-US"/>
              <a:t>Either God has our hearts or the world has them</a:t>
            </a:r>
          </a:p>
        </p:txBody>
      </p:sp>
    </p:spTree>
    <p:extLst>
      <p:ext uri="{BB962C8B-B14F-4D97-AF65-F5344CB8AC3E}">
        <p14:creationId xmlns:p14="http://schemas.microsoft.com/office/powerpoint/2010/main" val="322805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381F-FE9A-CFEF-64BE-20E00AFEED9E}"/>
              </a:ext>
            </a:extLst>
          </p:cNvPr>
          <p:cNvSpPr>
            <a:spLocks noGrp="1"/>
          </p:cNvSpPr>
          <p:nvPr>
            <p:ph type="title"/>
          </p:nvPr>
        </p:nvSpPr>
        <p:spPr/>
        <p:txBody>
          <a:bodyPr/>
          <a:lstStyle/>
          <a:p>
            <a:pPr lvl="0"/>
            <a:r>
              <a:rPr lang="en-US" b="1"/>
              <a:t>God's Purpose</a:t>
            </a:r>
            <a:endParaRPr lang="en-US"/>
          </a:p>
        </p:txBody>
      </p:sp>
      <p:sp>
        <p:nvSpPr>
          <p:cNvPr id="3" name="Content Placeholder 2">
            <a:extLst>
              <a:ext uri="{FF2B5EF4-FFF2-40B4-BE49-F238E27FC236}">
                <a16:creationId xmlns:a16="http://schemas.microsoft.com/office/drawing/2014/main" id="{7AE421EE-ED80-3C7D-EC4E-358D100DAC6C}"/>
              </a:ext>
            </a:extLst>
          </p:cNvPr>
          <p:cNvSpPr>
            <a:spLocks noGrp="1"/>
          </p:cNvSpPr>
          <p:nvPr>
            <p:ph idx="1"/>
          </p:nvPr>
        </p:nvSpPr>
        <p:spPr/>
        <p:txBody>
          <a:bodyPr>
            <a:normAutofit/>
          </a:bodyPr>
          <a:lstStyle/>
          <a:p>
            <a:pPr marL="0" indent="0">
              <a:buNone/>
            </a:pPr>
            <a:r>
              <a:rPr lang="en-US" i="1">
                <a:solidFill>
                  <a:schemeClr val="tx2">
                    <a:lumMod val="75000"/>
                    <a:lumOff val="25000"/>
                  </a:schemeClr>
                </a:solidFill>
              </a:rPr>
              <a:t>"And do not be conformed to this world, but be transformed by the renewing of your mind, that you may prove what is that good and acceptable and perfect will of God." (Romans 12:2)</a:t>
            </a:r>
          </a:p>
          <a:p>
            <a:pPr marL="0" indent="0">
              <a:buNone/>
            </a:pPr>
            <a:r>
              <a:rPr lang="en-US" i="1">
                <a:solidFill>
                  <a:schemeClr val="tx2">
                    <a:lumMod val="75000"/>
                    <a:lumOff val="25000"/>
                  </a:schemeClr>
                </a:solidFill>
              </a:rPr>
              <a:t>"Set your mind on things above, not on things on the earth." (Colossians 3:2)</a:t>
            </a:r>
          </a:p>
          <a:p>
            <a:r>
              <a:rPr lang="en-US"/>
              <a:t>God's purpose: To draw our hearts from the world to Himself</a:t>
            </a:r>
          </a:p>
          <a:p>
            <a:r>
              <a:rPr lang="en-US"/>
              <a:t>He accomplishes this in several ways...</a:t>
            </a:r>
          </a:p>
        </p:txBody>
      </p:sp>
    </p:spTree>
    <p:extLst>
      <p:ext uri="{BB962C8B-B14F-4D97-AF65-F5344CB8AC3E}">
        <p14:creationId xmlns:p14="http://schemas.microsoft.com/office/powerpoint/2010/main" val="390598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B463-042C-C729-3B93-72D82D2769C8}"/>
              </a:ext>
            </a:extLst>
          </p:cNvPr>
          <p:cNvSpPr>
            <a:spLocks noGrp="1"/>
          </p:cNvSpPr>
          <p:nvPr>
            <p:ph type="title"/>
          </p:nvPr>
        </p:nvSpPr>
        <p:spPr/>
        <p:txBody>
          <a:bodyPr>
            <a:normAutofit fontScale="90000"/>
          </a:bodyPr>
          <a:lstStyle/>
          <a:p>
            <a:pPr lvl="0"/>
            <a:r>
              <a:rPr lang="en-US" b="1"/>
              <a:t>1. God Shows Contempt for Worldly Things</a:t>
            </a:r>
            <a:endParaRPr lang="en-US"/>
          </a:p>
        </p:txBody>
      </p:sp>
      <p:sp>
        <p:nvSpPr>
          <p:cNvPr id="3" name="Content Placeholder 2">
            <a:extLst>
              <a:ext uri="{FF2B5EF4-FFF2-40B4-BE49-F238E27FC236}">
                <a16:creationId xmlns:a16="http://schemas.microsoft.com/office/drawing/2014/main" id="{A788CF55-93F5-A879-57A7-80749E7C686B}"/>
              </a:ext>
            </a:extLst>
          </p:cNvPr>
          <p:cNvSpPr>
            <a:spLocks noGrp="1"/>
          </p:cNvSpPr>
          <p:nvPr>
            <p:ph idx="1"/>
          </p:nvPr>
        </p:nvSpPr>
        <p:spPr/>
        <p:txBody>
          <a:bodyPr>
            <a:normAutofit fontScale="70000" lnSpcReduction="20000"/>
          </a:bodyPr>
          <a:lstStyle/>
          <a:p>
            <a:r>
              <a:rPr lang="en-US" b="1"/>
              <a:t>A. Through Christ's Life and Death</a:t>
            </a:r>
          </a:p>
          <a:p>
            <a:pPr marL="0" indent="0">
              <a:buNone/>
            </a:pPr>
            <a:r>
              <a:rPr lang="en-US" i="1">
                <a:solidFill>
                  <a:schemeClr val="tx2">
                    <a:lumMod val="75000"/>
                    <a:lumOff val="25000"/>
                  </a:schemeClr>
                </a:solidFill>
              </a:rPr>
              <a:t>"And Jesus said to him, 'Foxes have holes and birds of the air have nests, but the Son of Man has nowhere to lay His head.'" (Luke 9:58)</a:t>
            </a:r>
          </a:p>
          <a:p>
            <a:pPr marL="0" indent="0">
              <a:buNone/>
            </a:pPr>
            <a:r>
              <a:rPr lang="en-US" i="1">
                <a:solidFill>
                  <a:schemeClr val="tx2">
                    <a:lumMod val="75000"/>
                    <a:lumOff val="25000"/>
                  </a:schemeClr>
                </a:solidFill>
              </a:rPr>
              <a:t>"God forbid that I should boast except in the cross of our Lord Jesus Christ, by whom the world has been crucified to me, and I to the world." (Galatians 6:14)</a:t>
            </a:r>
          </a:p>
          <a:p>
            <a:r>
              <a:rPr lang="en-US" b="1"/>
              <a:t>B. Through His Treatment of the Apostles</a:t>
            </a:r>
          </a:p>
          <a:p>
            <a:pPr marL="0" indent="0">
              <a:buNone/>
            </a:pPr>
            <a:r>
              <a:rPr lang="en-US" i="1">
                <a:solidFill>
                  <a:schemeClr val="tx2">
                    <a:lumMod val="75000"/>
                    <a:lumOff val="25000"/>
                  </a:schemeClr>
                </a:solidFill>
              </a:rPr>
              <a:t>"For I think that God has displayed us, the apostles, last, as men condemned to death; for we have been made a spectacle to the world, both to angels and to men." (1 Corinthians 4:9)</a:t>
            </a:r>
          </a:p>
          <a:p>
            <a:pPr marL="0" indent="0">
              <a:buNone/>
            </a:pPr>
            <a:r>
              <a:rPr lang="en-US" i="1">
                <a:solidFill>
                  <a:schemeClr val="tx2">
                    <a:lumMod val="75000"/>
                    <a:lumOff val="25000"/>
                  </a:schemeClr>
                </a:solidFill>
              </a:rPr>
              <a:t>"To the present hour we both hunger and thirst, and we are poorly clothed, and beaten, and homeless." (1 Corinthians 4:11)</a:t>
            </a:r>
          </a:p>
          <a:p>
            <a:r>
              <a:rPr lang="en-US" b="1"/>
              <a:t>C. By Giving the World to His Enemies</a:t>
            </a:r>
          </a:p>
          <a:p>
            <a:pPr marL="0" indent="0">
              <a:buNone/>
            </a:pPr>
            <a:r>
              <a:rPr lang="en-US" i="1">
                <a:solidFill>
                  <a:schemeClr val="tx2">
                    <a:lumMod val="75000"/>
                    <a:lumOff val="25000"/>
                  </a:schemeClr>
                </a:solidFill>
              </a:rPr>
              <a:t>"I have seen the wicked in great power, and spreading himself like a native green tree." (Psalm 37:35)</a:t>
            </a:r>
          </a:p>
          <a:p>
            <a:pPr marL="0" indent="0">
              <a:buNone/>
            </a:pPr>
            <a:r>
              <a:rPr lang="en-US" i="1">
                <a:solidFill>
                  <a:schemeClr val="tx2">
                    <a:lumMod val="75000"/>
                    <a:lumOff val="25000"/>
                  </a:schemeClr>
                </a:solidFill>
              </a:rPr>
              <a:t>"Behold, these are the ungodly, who are always at ease; they increase in riches." (Psalm 73:12)</a:t>
            </a:r>
          </a:p>
        </p:txBody>
      </p:sp>
    </p:spTree>
    <p:extLst>
      <p:ext uri="{BB962C8B-B14F-4D97-AF65-F5344CB8AC3E}">
        <p14:creationId xmlns:p14="http://schemas.microsoft.com/office/powerpoint/2010/main" val="366961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91272-C0E8-9C68-88F1-F9466BBD4600}"/>
              </a:ext>
            </a:extLst>
          </p:cNvPr>
          <p:cNvSpPr>
            <a:spLocks noGrp="1"/>
          </p:cNvSpPr>
          <p:nvPr>
            <p:ph type="title"/>
          </p:nvPr>
        </p:nvSpPr>
        <p:spPr/>
        <p:txBody>
          <a:bodyPr/>
          <a:lstStyle/>
          <a:p>
            <a:pPr lvl="0"/>
            <a:r>
              <a:rPr lang="en-US" b="1"/>
              <a:t>2. God Shortened Human Lives</a:t>
            </a:r>
            <a:endParaRPr lang="en-US"/>
          </a:p>
        </p:txBody>
      </p:sp>
      <p:sp>
        <p:nvSpPr>
          <p:cNvPr id="3" name="Content Placeholder 2">
            <a:extLst>
              <a:ext uri="{FF2B5EF4-FFF2-40B4-BE49-F238E27FC236}">
                <a16:creationId xmlns:a16="http://schemas.microsoft.com/office/drawing/2014/main" id="{5BBA35FB-DF5A-939A-CE04-D1F1273B099A}"/>
              </a:ext>
            </a:extLst>
          </p:cNvPr>
          <p:cNvSpPr>
            <a:spLocks noGrp="1"/>
          </p:cNvSpPr>
          <p:nvPr>
            <p:ph idx="1"/>
          </p:nvPr>
        </p:nvSpPr>
        <p:spPr/>
        <p:txBody>
          <a:bodyPr>
            <a:normAutofit lnSpcReduction="10000"/>
          </a:bodyPr>
          <a:lstStyle/>
          <a:p>
            <a:pPr marL="0" indent="0">
              <a:buNone/>
            </a:pPr>
            <a:r>
              <a:rPr lang="en-US" i="1">
                <a:solidFill>
                  <a:schemeClr val="tx2">
                    <a:lumMod val="75000"/>
                    <a:lumOff val="25000"/>
                  </a:schemeClr>
                </a:solidFill>
              </a:rPr>
              <a:t>"The days of our lives are seventy years; and if by reason of strength they are eighty years, yet their boast is only labor and sorrow; for it is soon cut off, and we fly away." (Psalm 90:10)</a:t>
            </a:r>
          </a:p>
          <a:p>
            <a:pPr marL="0" indent="0">
              <a:buNone/>
            </a:pPr>
            <a:r>
              <a:rPr lang="en-US" i="1">
                <a:solidFill>
                  <a:schemeClr val="tx2">
                    <a:lumMod val="75000"/>
                    <a:lumOff val="25000"/>
                  </a:schemeClr>
                </a:solidFill>
              </a:rPr>
              <a:t>"LORD, make me to know my end, and what is the measure of my days, that I may know how frail I am." (Psalm 39:4)</a:t>
            </a:r>
          </a:p>
          <a:p>
            <a:r>
              <a:rPr lang="en-US"/>
              <a:t>Before the flood: People lived 800-900 years</a:t>
            </a:r>
          </a:p>
          <a:p>
            <a:r>
              <a:rPr lang="en-US"/>
              <a:t>Result: More wickedness, as they had time to indulge in sin</a:t>
            </a:r>
          </a:p>
          <a:p>
            <a:r>
              <a:rPr lang="en-US"/>
              <a:t>After the flood: Lives shortened to about 70 years</a:t>
            </a:r>
          </a:p>
          <a:p>
            <a:r>
              <a:rPr lang="en-US"/>
              <a:t>Purpose: Less time to enjoy worldly things, forcing focus on eternity</a:t>
            </a:r>
          </a:p>
        </p:txBody>
      </p:sp>
    </p:spTree>
    <p:extLst>
      <p:ext uri="{BB962C8B-B14F-4D97-AF65-F5344CB8AC3E}">
        <p14:creationId xmlns:p14="http://schemas.microsoft.com/office/powerpoint/2010/main" val="398477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2642-6830-74F0-DCA5-59118D3E3D25}"/>
              </a:ext>
            </a:extLst>
          </p:cNvPr>
          <p:cNvSpPr>
            <a:spLocks noGrp="1"/>
          </p:cNvSpPr>
          <p:nvPr>
            <p:ph type="title"/>
          </p:nvPr>
        </p:nvSpPr>
        <p:spPr/>
        <p:txBody>
          <a:bodyPr>
            <a:normAutofit fontScale="90000"/>
          </a:bodyPr>
          <a:lstStyle/>
          <a:p>
            <a:pPr lvl="0"/>
            <a:r>
              <a:rPr lang="en-US" b="1"/>
              <a:t>3. God Declared the Danger of Worldliness</a:t>
            </a:r>
            <a:endParaRPr lang="en-US"/>
          </a:p>
        </p:txBody>
      </p:sp>
      <p:sp>
        <p:nvSpPr>
          <p:cNvPr id="3" name="Content Placeholder 2">
            <a:extLst>
              <a:ext uri="{FF2B5EF4-FFF2-40B4-BE49-F238E27FC236}">
                <a16:creationId xmlns:a16="http://schemas.microsoft.com/office/drawing/2014/main" id="{8225B442-6565-93E3-2903-F989BD25003E}"/>
              </a:ext>
            </a:extLst>
          </p:cNvPr>
          <p:cNvSpPr>
            <a:spLocks noGrp="1"/>
          </p:cNvSpPr>
          <p:nvPr>
            <p:ph idx="1"/>
          </p:nvPr>
        </p:nvSpPr>
        <p:spPr/>
        <p:txBody>
          <a:bodyPr>
            <a:normAutofit fontScale="92500" lnSpcReduction="20000"/>
          </a:bodyPr>
          <a:lstStyle/>
          <a:p>
            <a:pPr marL="0" indent="0">
              <a:buNone/>
            </a:pPr>
            <a:r>
              <a:rPr lang="en-US" i="1">
                <a:solidFill>
                  <a:schemeClr val="tx2">
                    <a:lumMod val="75000"/>
                    <a:lumOff val="25000"/>
                  </a:schemeClr>
                </a:solidFill>
              </a:rPr>
              <a:t>"For what profit is it to a man if he gains the whole world, and loses his own soul? Or what will a man give in exchange for his soul?" (Matthew 16:26)</a:t>
            </a:r>
          </a:p>
          <a:p>
            <a:pPr marL="0" indent="0">
              <a:buNone/>
            </a:pPr>
            <a:r>
              <a:rPr lang="en-US" i="1">
                <a:solidFill>
                  <a:schemeClr val="tx2">
                    <a:lumMod val="75000"/>
                    <a:lumOff val="25000"/>
                  </a:schemeClr>
                </a:solidFill>
              </a:rPr>
              <a:t>"For all that is in the world—the lust of the flesh, the lust of the eyes, and the pride of life—is not of the Father but is of the world." (1 John 2:16)</a:t>
            </a:r>
          </a:p>
          <a:p>
            <a:r>
              <a:rPr lang="en-US"/>
              <a:t>Worldliness leads multitudes to eternal ruin</a:t>
            </a:r>
          </a:p>
          <a:p>
            <a:r>
              <a:rPr lang="en-US"/>
              <a:t>The world with its temptations inflames human lusts</a:t>
            </a:r>
          </a:p>
          <a:p>
            <a:r>
              <a:rPr lang="en-US"/>
              <a:t>Three chief temptations (1 John 2:16): </a:t>
            </a:r>
          </a:p>
          <a:p>
            <a:pPr lvl="1"/>
            <a:r>
              <a:rPr lang="en-US"/>
              <a:t>Lust of the flesh</a:t>
            </a:r>
          </a:p>
          <a:p>
            <a:pPr lvl="1"/>
            <a:r>
              <a:rPr lang="en-US"/>
              <a:t>Lust of the eyes</a:t>
            </a:r>
          </a:p>
          <a:p>
            <a:pPr lvl="1"/>
            <a:r>
              <a:rPr lang="en-US"/>
              <a:t>Pride of life</a:t>
            </a:r>
          </a:p>
        </p:txBody>
      </p:sp>
    </p:spTree>
    <p:extLst>
      <p:ext uri="{BB962C8B-B14F-4D97-AF65-F5344CB8AC3E}">
        <p14:creationId xmlns:p14="http://schemas.microsoft.com/office/powerpoint/2010/main" val="211652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1776-DE76-350C-D9E0-6A01AF7B51B3}"/>
              </a:ext>
            </a:extLst>
          </p:cNvPr>
          <p:cNvSpPr>
            <a:spLocks noGrp="1"/>
          </p:cNvSpPr>
          <p:nvPr>
            <p:ph type="title"/>
          </p:nvPr>
        </p:nvSpPr>
        <p:spPr/>
        <p:txBody>
          <a:bodyPr>
            <a:normAutofit fontScale="90000"/>
          </a:bodyPr>
          <a:lstStyle/>
          <a:p>
            <a:pPr lvl="0"/>
            <a:r>
              <a:rPr lang="en-US" b="1"/>
              <a:t>4. Confusion Between Right and Wrong Use</a:t>
            </a:r>
            <a:endParaRPr lang="en-US"/>
          </a:p>
        </p:txBody>
      </p:sp>
      <p:sp>
        <p:nvSpPr>
          <p:cNvPr id="3" name="Content Placeholder 2">
            <a:extLst>
              <a:ext uri="{FF2B5EF4-FFF2-40B4-BE49-F238E27FC236}">
                <a16:creationId xmlns:a16="http://schemas.microsoft.com/office/drawing/2014/main" id="{1E3AA812-82FA-3364-9D3C-A57988A36E2B}"/>
              </a:ext>
            </a:extLst>
          </p:cNvPr>
          <p:cNvSpPr>
            <a:spLocks noGrp="1"/>
          </p:cNvSpPr>
          <p:nvPr>
            <p:ph idx="1"/>
          </p:nvPr>
        </p:nvSpPr>
        <p:spPr/>
        <p:txBody>
          <a:bodyPr>
            <a:normAutofit fontScale="70000" lnSpcReduction="20000"/>
          </a:bodyPr>
          <a:lstStyle/>
          <a:p>
            <a:pPr marL="0" indent="0">
              <a:buNone/>
            </a:pPr>
            <a:r>
              <a:rPr lang="en-US">
                <a:solidFill>
                  <a:schemeClr val="tx2">
                    <a:lumMod val="75000"/>
                    <a:lumOff val="25000"/>
                  </a:schemeClr>
                </a:solidFill>
              </a:rPr>
              <a:t>“Then the King will say to those on His right, ‘Come, you who are blessed of My Father, inherit the kingdom prepared for you from the foundation of the world. </a:t>
            </a:r>
            <a:r>
              <a:rPr lang="en-US" baseline="30000">
                <a:solidFill>
                  <a:schemeClr val="tx2">
                    <a:lumMod val="75000"/>
                    <a:lumOff val="25000"/>
                  </a:schemeClr>
                </a:solidFill>
              </a:rPr>
              <a:t>35</a:t>
            </a:r>
            <a:r>
              <a:rPr lang="en-US">
                <a:solidFill>
                  <a:schemeClr val="tx2">
                    <a:lumMod val="75000"/>
                    <a:lumOff val="25000"/>
                  </a:schemeClr>
                </a:solidFill>
              </a:rPr>
              <a:t> For I was hungry, and you gave Me something to eat; I was thirsty, and you gave Me something to drink; I was a stranger, and you invited Me in; </a:t>
            </a:r>
            <a:r>
              <a:rPr lang="en-US" baseline="30000">
                <a:solidFill>
                  <a:schemeClr val="tx2">
                    <a:lumMod val="75000"/>
                    <a:lumOff val="25000"/>
                  </a:schemeClr>
                </a:solidFill>
              </a:rPr>
              <a:t>36</a:t>
            </a:r>
            <a:r>
              <a:rPr lang="en-US">
                <a:solidFill>
                  <a:schemeClr val="tx2">
                    <a:lumMod val="75000"/>
                    <a:lumOff val="25000"/>
                  </a:schemeClr>
                </a:solidFill>
              </a:rPr>
              <a:t> naked, and you clothed Me; I was sick, and you visited Me; I was in prison, and you came to Me.’ </a:t>
            </a:r>
            <a:r>
              <a:rPr lang="en-US" baseline="30000">
                <a:solidFill>
                  <a:schemeClr val="tx2">
                    <a:lumMod val="75000"/>
                    <a:lumOff val="25000"/>
                  </a:schemeClr>
                </a:solidFill>
              </a:rPr>
              <a:t>37</a:t>
            </a:r>
            <a:r>
              <a:rPr lang="en-US">
                <a:solidFill>
                  <a:schemeClr val="tx2">
                    <a:lumMod val="75000"/>
                    <a:lumOff val="25000"/>
                  </a:schemeClr>
                </a:solidFill>
              </a:rPr>
              <a:t> Then the righteous will answer Him, ‘Lord, when did we …?</a:t>
            </a:r>
          </a:p>
          <a:p>
            <a:pPr marL="0" indent="0">
              <a:buNone/>
            </a:pPr>
            <a:r>
              <a:rPr lang="en-US">
                <a:solidFill>
                  <a:schemeClr val="tx2">
                    <a:lumMod val="75000"/>
                    <a:lumOff val="25000"/>
                  </a:schemeClr>
                </a:solidFill>
              </a:rPr>
              <a:t>“Then He will also say to those on His left, ‘Depart from Me, accursed ones, into the eternal fire which has been prepared for the devil and his angels; </a:t>
            </a:r>
            <a:r>
              <a:rPr lang="en-US" baseline="30000">
                <a:solidFill>
                  <a:schemeClr val="tx2">
                    <a:lumMod val="75000"/>
                    <a:lumOff val="25000"/>
                  </a:schemeClr>
                </a:solidFill>
              </a:rPr>
              <a:t>42</a:t>
            </a:r>
            <a:r>
              <a:rPr lang="en-US">
                <a:solidFill>
                  <a:schemeClr val="tx2">
                    <a:lumMod val="75000"/>
                    <a:lumOff val="25000"/>
                  </a:schemeClr>
                </a:solidFill>
              </a:rPr>
              <a:t> for I was hungry, and you gave Me nothing to eat; I was thirsty, and you gave Me nothing to drink; </a:t>
            </a:r>
            <a:r>
              <a:rPr lang="en-US" baseline="30000">
                <a:solidFill>
                  <a:schemeClr val="tx2">
                    <a:lumMod val="75000"/>
                    <a:lumOff val="25000"/>
                  </a:schemeClr>
                </a:solidFill>
              </a:rPr>
              <a:t>43</a:t>
            </a:r>
            <a:r>
              <a:rPr lang="en-US">
                <a:solidFill>
                  <a:schemeClr val="tx2">
                    <a:lumMod val="75000"/>
                    <a:lumOff val="25000"/>
                  </a:schemeClr>
                </a:solidFill>
              </a:rPr>
              <a:t> I was a stranger, and you did not invite Me in; naked, and you did not clothe Me; sick, and in prison, and you did not visit Me.’ </a:t>
            </a:r>
            <a:r>
              <a:rPr lang="en-US" baseline="30000">
                <a:solidFill>
                  <a:schemeClr val="tx2">
                    <a:lumMod val="75000"/>
                    <a:lumOff val="25000"/>
                  </a:schemeClr>
                </a:solidFill>
              </a:rPr>
              <a:t>44</a:t>
            </a:r>
            <a:r>
              <a:rPr lang="en-US">
                <a:solidFill>
                  <a:schemeClr val="tx2">
                    <a:lumMod val="75000"/>
                    <a:lumOff val="25000"/>
                  </a:schemeClr>
                </a:solidFill>
              </a:rPr>
              <a:t> Then they themselves also will answer, ‘Lord, when did we …?</a:t>
            </a:r>
          </a:p>
          <a:p>
            <a:pPr marL="0" indent="0">
              <a:buNone/>
            </a:pPr>
            <a:r>
              <a:rPr lang="en-US">
                <a:solidFill>
                  <a:schemeClr val="tx2">
                    <a:lumMod val="75000"/>
                    <a:lumOff val="25000"/>
                  </a:schemeClr>
                </a:solidFill>
              </a:rPr>
              <a:t>Matthew 25:41-44</a:t>
            </a:r>
          </a:p>
          <a:p>
            <a:pPr marL="0" indent="0">
              <a:buNone/>
            </a:pPr>
            <a:endParaRPr lang="en-US">
              <a:solidFill>
                <a:schemeClr val="tx2">
                  <a:lumMod val="75000"/>
                  <a:lumOff val="25000"/>
                </a:schemeClr>
              </a:solidFill>
            </a:endParaRPr>
          </a:p>
          <a:p>
            <a:pPr marL="0" indent="0">
              <a:buNone/>
            </a:pPr>
            <a:r>
              <a:rPr lang="en-US"/>
              <a:t>Difficult to distinguish between right and wrong use of worldly things</a:t>
            </a:r>
          </a:p>
          <a:p>
            <a:r>
              <a:rPr lang="en-US"/>
              <a:t>This uncertainty should make us careful and watchful</a:t>
            </a:r>
          </a:p>
          <a:p>
            <a:r>
              <a:rPr lang="en-US"/>
              <a:t>Many deceive themselves about their relationship with possessions</a:t>
            </a:r>
          </a:p>
        </p:txBody>
      </p:sp>
    </p:spTree>
    <p:extLst>
      <p:ext uri="{BB962C8B-B14F-4D97-AF65-F5344CB8AC3E}">
        <p14:creationId xmlns:p14="http://schemas.microsoft.com/office/powerpoint/2010/main" val="85631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A0B4-470C-0114-F54C-F69E9BA2847C}"/>
              </a:ext>
            </a:extLst>
          </p:cNvPr>
          <p:cNvSpPr>
            <a:spLocks noGrp="1"/>
          </p:cNvSpPr>
          <p:nvPr>
            <p:ph type="title"/>
          </p:nvPr>
        </p:nvSpPr>
        <p:spPr/>
        <p:txBody>
          <a:bodyPr>
            <a:normAutofit fontScale="90000"/>
          </a:bodyPr>
          <a:lstStyle/>
          <a:p>
            <a:pPr lvl="0"/>
            <a:r>
              <a:rPr lang="en-US" b="1"/>
              <a:t>Guidelines for Using Worldly Things Rightly</a:t>
            </a:r>
            <a:endParaRPr lang="en-US"/>
          </a:p>
        </p:txBody>
      </p:sp>
      <p:sp>
        <p:nvSpPr>
          <p:cNvPr id="3" name="Content Placeholder 2">
            <a:extLst>
              <a:ext uri="{FF2B5EF4-FFF2-40B4-BE49-F238E27FC236}">
                <a16:creationId xmlns:a16="http://schemas.microsoft.com/office/drawing/2014/main" id="{A451F5E1-68EC-0FB2-4A5E-6FE7468638B1}"/>
              </a:ext>
            </a:extLst>
          </p:cNvPr>
          <p:cNvSpPr>
            <a:spLocks noGrp="1"/>
          </p:cNvSpPr>
          <p:nvPr>
            <p:ph idx="1"/>
          </p:nvPr>
        </p:nvSpPr>
        <p:spPr/>
        <p:txBody>
          <a:bodyPr>
            <a:normAutofit fontScale="70000" lnSpcReduction="20000"/>
          </a:bodyPr>
          <a:lstStyle/>
          <a:p>
            <a:pPr marL="0" indent="0">
              <a:buNone/>
            </a:pPr>
            <a:r>
              <a:rPr lang="en-US" i="1">
                <a:solidFill>
                  <a:schemeClr val="tx2">
                    <a:lumMod val="75000"/>
                    <a:lumOff val="25000"/>
                  </a:schemeClr>
                </a:solidFill>
              </a:rPr>
              <a:t>"Moreover it is required in stewards that one be found faithful." (1 Corinthians 4:2)</a:t>
            </a:r>
          </a:p>
          <a:p>
            <a:pPr marL="0" indent="0">
              <a:buNone/>
            </a:pPr>
            <a:r>
              <a:rPr lang="en-US" i="1">
                <a:solidFill>
                  <a:schemeClr val="tx2">
                    <a:lumMod val="75000"/>
                    <a:lumOff val="25000"/>
                  </a:schemeClr>
                </a:solidFill>
              </a:rPr>
              <a:t>"If any of you lacks wisdom, let him ask of God, who gives to all liberally and without reproach, and it will be given to him." (James 1:5)</a:t>
            </a:r>
          </a:p>
          <a:p>
            <a:r>
              <a:rPr lang="en-US"/>
              <a:t>Remember you are only a steward of your possessions</a:t>
            </a:r>
          </a:p>
          <a:p>
            <a:r>
              <a:rPr lang="en-US"/>
              <a:t>Remember you will give account of your stewardship (Luke 16:1-2)</a:t>
            </a:r>
          </a:p>
          <a:p>
            <a:r>
              <a:rPr lang="en-US"/>
              <a:t>Ask God for wisdom to use things rightly</a:t>
            </a:r>
          </a:p>
          <a:p>
            <a:r>
              <a:rPr lang="en-US"/>
              <a:t>Set your heart on things above, not on earthly things</a:t>
            </a:r>
          </a:p>
          <a:p>
            <a:r>
              <a:rPr lang="en-US"/>
              <a:t>Make every effort to mortify worldly desires</a:t>
            </a:r>
          </a:p>
          <a:p>
            <a:r>
              <a:rPr lang="en-US"/>
              <a:t>Be guided by God's Word, not by self, fashion, or others' examples</a:t>
            </a:r>
          </a:p>
          <a:p>
            <a:r>
              <a:rPr lang="en-US"/>
              <a:t>Beware of pride leading to worldliness</a:t>
            </a:r>
          </a:p>
          <a:p>
            <a:r>
              <a:rPr lang="en-US"/>
              <a:t>Consider how God has warned us through examples</a:t>
            </a:r>
          </a:p>
          <a:p>
            <a:r>
              <a:rPr lang="en-US"/>
              <a:t>Remember God's ultimatum: "If you love the world, I will have nothing to do with you" (1 John 2:15)</a:t>
            </a:r>
          </a:p>
        </p:txBody>
      </p:sp>
    </p:spTree>
    <p:extLst>
      <p:ext uri="{BB962C8B-B14F-4D97-AF65-F5344CB8AC3E}">
        <p14:creationId xmlns:p14="http://schemas.microsoft.com/office/powerpoint/2010/main" val="389217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6697-3441-26A4-4466-F78507BB05EB}"/>
              </a:ext>
            </a:extLst>
          </p:cNvPr>
          <p:cNvSpPr>
            <a:spLocks noGrp="1"/>
          </p:cNvSpPr>
          <p:nvPr>
            <p:ph type="title"/>
          </p:nvPr>
        </p:nvSpPr>
        <p:spPr/>
        <p:txBody>
          <a:bodyPr/>
          <a:lstStyle/>
          <a:p>
            <a:r>
              <a:rPr lang="en-US"/>
              <a:t>Lesson 1 Memory Verse</a:t>
            </a:r>
          </a:p>
        </p:txBody>
      </p:sp>
      <p:sp>
        <p:nvSpPr>
          <p:cNvPr id="3" name="Content Placeholder 2">
            <a:extLst>
              <a:ext uri="{FF2B5EF4-FFF2-40B4-BE49-F238E27FC236}">
                <a16:creationId xmlns:a16="http://schemas.microsoft.com/office/drawing/2014/main" id="{EC2D7255-562E-D49E-AE1D-1B6CE96227A4}"/>
              </a:ext>
            </a:extLst>
          </p:cNvPr>
          <p:cNvSpPr>
            <a:spLocks noGrp="1"/>
          </p:cNvSpPr>
          <p:nvPr>
            <p:ph idx="1"/>
          </p:nvPr>
        </p:nvSpPr>
        <p:spPr/>
        <p:txBody>
          <a:bodyPr>
            <a:normAutofit/>
          </a:bodyPr>
          <a:lstStyle/>
          <a:p>
            <a:pPr marL="0" indent="0">
              <a:buNone/>
            </a:pPr>
            <a:r>
              <a:rPr lang="en-US" sz="4000">
                <a:solidFill>
                  <a:srgbClr val="FF0000"/>
                </a:solidFill>
              </a:rPr>
              <a:t>To Be Spiritually Minded is Life and Peace</a:t>
            </a:r>
          </a:p>
          <a:p>
            <a:pPr marL="0" indent="0">
              <a:buNone/>
            </a:pPr>
            <a:endParaRPr lang="en-US" sz="4000"/>
          </a:p>
          <a:p>
            <a:pPr marL="0" indent="0">
              <a:buNone/>
            </a:pPr>
            <a:r>
              <a:rPr lang="en-US" sz="4000"/>
              <a:t>Romans 8:6</a:t>
            </a:r>
            <a:br>
              <a:rPr lang="en-US" sz="4000"/>
            </a:br>
            <a:br>
              <a:rPr lang="en-US" sz="4000"/>
            </a:br>
            <a:r>
              <a:rPr lang="en-US" sz="4000"/>
              <a:t>"For to be carnally minded is death, but to be spiritually minded is life and peace."</a:t>
            </a:r>
          </a:p>
          <a:p>
            <a:endParaRPr lang="en-US" sz="4000"/>
          </a:p>
        </p:txBody>
      </p:sp>
    </p:spTree>
    <p:extLst>
      <p:ext uri="{BB962C8B-B14F-4D97-AF65-F5344CB8AC3E}">
        <p14:creationId xmlns:p14="http://schemas.microsoft.com/office/powerpoint/2010/main" val="545414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4EF97-787B-A0BE-E529-69EEB33968C3}"/>
              </a:ext>
            </a:extLst>
          </p:cNvPr>
          <p:cNvSpPr>
            <a:spLocks noGrp="1"/>
          </p:cNvSpPr>
          <p:nvPr>
            <p:ph type="title"/>
          </p:nvPr>
        </p:nvSpPr>
        <p:spPr/>
        <p:txBody>
          <a:bodyPr/>
          <a:lstStyle/>
          <a:p>
            <a:pPr lvl="0"/>
            <a:r>
              <a:rPr lang="en-US" b="1"/>
              <a:t>Conclusion: The Choice Before Us</a:t>
            </a:r>
            <a:endParaRPr lang="en-US"/>
          </a:p>
        </p:txBody>
      </p:sp>
      <p:sp>
        <p:nvSpPr>
          <p:cNvPr id="3" name="Content Placeholder 2">
            <a:extLst>
              <a:ext uri="{FF2B5EF4-FFF2-40B4-BE49-F238E27FC236}">
                <a16:creationId xmlns:a16="http://schemas.microsoft.com/office/drawing/2014/main" id="{7C83114F-A057-C774-9042-8D6829F816A1}"/>
              </a:ext>
            </a:extLst>
          </p:cNvPr>
          <p:cNvSpPr>
            <a:spLocks noGrp="1"/>
          </p:cNvSpPr>
          <p:nvPr>
            <p:ph idx="1"/>
          </p:nvPr>
        </p:nvSpPr>
        <p:spPr/>
        <p:txBody>
          <a:bodyPr>
            <a:normAutofit fontScale="92500"/>
          </a:bodyPr>
          <a:lstStyle/>
          <a:p>
            <a:pPr marL="0" indent="0">
              <a:buNone/>
            </a:pPr>
            <a:r>
              <a:rPr lang="en-US" i="1">
                <a:solidFill>
                  <a:schemeClr val="tx2">
                    <a:lumMod val="75000"/>
                    <a:lumOff val="25000"/>
                  </a:schemeClr>
                </a:solidFill>
              </a:rPr>
              <a:t>"Choose for yourselves this day whom you will serve." (Joshua 24:15)</a:t>
            </a:r>
          </a:p>
          <a:p>
            <a:pPr marL="0" indent="0">
              <a:buNone/>
            </a:pPr>
            <a:r>
              <a:rPr lang="en-US" i="1">
                <a:solidFill>
                  <a:schemeClr val="tx2">
                    <a:lumMod val="75000"/>
                    <a:lumOff val="25000"/>
                  </a:schemeClr>
                </a:solidFill>
              </a:rPr>
              <a:t>"For where your treasure is, there your heart will be also." (Matthew 6:21)</a:t>
            </a:r>
          </a:p>
          <a:p>
            <a:pPr marL="0" indent="0">
              <a:buNone/>
            </a:pPr>
            <a:endParaRPr lang="en-US" i="1">
              <a:solidFill>
                <a:schemeClr val="tx2">
                  <a:lumMod val="75000"/>
                  <a:lumOff val="25000"/>
                </a:schemeClr>
              </a:solidFill>
            </a:endParaRPr>
          </a:p>
          <a:p>
            <a:r>
              <a:rPr lang="en-US"/>
              <a:t>The battle for our hearts continues daily</a:t>
            </a:r>
          </a:p>
          <a:p>
            <a:endParaRPr lang="en-US"/>
          </a:p>
          <a:p>
            <a:pPr lvl="1"/>
            <a:r>
              <a:rPr lang="en-US"/>
              <a:t>If we choose the world, we do so to the "eternal loss of our souls"</a:t>
            </a:r>
          </a:p>
          <a:p>
            <a:pPr lvl="1"/>
            <a:r>
              <a:rPr lang="en-US"/>
              <a:t>If we choose God, He transforms our hearts to love Him above all else</a:t>
            </a:r>
          </a:p>
          <a:p>
            <a:pPr lvl="1"/>
            <a:r>
              <a:rPr lang="en-US"/>
              <a:t>Our hearts cannot serve two masters</a:t>
            </a:r>
          </a:p>
        </p:txBody>
      </p:sp>
    </p:spTree>
    <p:extLst>
      <p:ext uri="{BB962C8B-B14F-4D97-AF65-F5344CB8AC3E}">
        <p14:creationId xmlns:p14="http://schemas.microsoft.com/office/powerpoint/2010/main" val="3037770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8E5C-9B07-1273-B64C-2640EE2570A5}"/>
              </a:ext>
            </a:extLst>
          </p:cNvPr>
          <p:cNvSpPr>
            <a:spLocks noGrp="1"/>
          </p:cNvSpPr>
          <p:nvPr>
            <p:ph type="title"/>
          </p:nvPr>
        </p:nvSpPr>
        <p:spPr/>
        <p:txBody>
          <a:bodyPr/>
          <a:lstStyle/>
          <a:p>
            <a:pPr lvl="0"/>
            <a:r>
              <a:rPr lang="en-US" b="1"/>
              <a:t>For Discussion</a:t>
            </a:r>
            <a:endParaRPr lang="en-US"/>
          </a:p>
        </p:txBody>
      </p:sp>
      <p:sp>
        <p:nvSpPr>
          <p:cNvPr id="3" name="Content Placeholder 2">
            <a:extLst>
              <a:ext uri="{FF2B5EF4-FFF2-40B4-BE49-F238E27FC236}">
                <a16:creationId xmlns:a16="http://schemas.microsoft.com/office/drawing/2014/main" id="{750555FF-7F16-6B89-695F-5BA7DA38E48D}"/>
              </a:ext>
            </a:extLst>
          </p:cNvPr>
          <p:cNvSpPr>
            <a:spLocks noGrp="1"/>
          </p:cNvSpPr>
          <p:nvPr>
            <p:ph idx="1"/>
          </p:nvPr>
        </p:nvSpPr>
        <p:spPr/>
        <p:txBody>
          <a:bodyPr>
            <a:normAutofit/>
          </a:bodyPr>
          <a:lstStyle/>
          <a:p>
            <a:r>
              <a:rPr lang="en-US"/>
              <a:t>In what ways has God been calling your heart away from the world?</a:t>
            </a:r>
          </a:p>
          <a:p>
            <a:r>
              <a:rPr lang="en-US"/>
              <a:t>Which of the 9 guidelines for using worldly things do you find most challenging?</a:t>
            </a:r>
          </a:p>
          <a:p>
            <a:r>
              <a:rPr lang="en-US"/>
              <a:t>How can we help each other maintain spiritual mindedness in a materialistic world?</a:t>
            </a:r>
          </a:p>
          <a:p>
            <a:r>
              <a:rPr lang="en-US"/>
              <a:t>What practical steps can we take this week to set our affections more on Christ?</a:t>
            </a:r>
          </a:p>
        </p:txBody>
      </p:sp>
    </p:spTree>
    <p:extLst>
      <p:ext uri="{BB962C8B-B14F-4D97-AF65-F5344CB8AC3E}">
        <p14:creationId xmlns:p14="http://schemas.microsoft.com/office/powerpoint/2010/main" val="380605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620F-C5AC-27D8-F842-F756F464CD2E}"/>
              </a:ext>
            </a:extLst>
          </p:cNvPr>
          <p:cNvSpPr>
            <a:spLocks noGrp="1"/>
          </p:cNvSpPr>
          <p:nvPr>
            <p:ph type="title"/>
          </p:nvPr>
        </p:nvSpPr>
        <p:spPr/>
        <p:txBody>
          <a:bodyPr/>
          <a:lstStyle/>
          <a:p>
            <a:pPr lvl="0"/>
            <a:r>
              <a:rPr lang="en-US"/>
              <a:t>Lesson 8 Memory Verse</a:t>
            </a:r>
          </a:p>
        </p:txBody>
      </p:sp>
      <p:sp>
        <p:nvSpPr>
          <p:cNvPr id="3" name="Content Placeholder 2">
            <a:extLst>
              <a:ext uri="{FF2B5EF4-FFF2-40B4-BE49-F238E27FC236}">
                <a16:creationId xmlns:a16="http://schemas.microsoft.com/office/drawing/2014/main" id="{FFCC8D82-0391-7531-87BD-EF27AFD56A4A}"/>
              </a:ext>
            </a:extLst>
          </p:cNvPr>
          <p:cNvSpPr>
            <a:spLocks noGrp="1"/>
          </p:cNvSpPr>
          <p:nvPr>
            <p:ph idx="1"/>
          </p:nvPr>
        </p:nvSpPr>
        <p:spPr/>
        <p:txBody>
          <a:bodyPr/>
          <a:lstStyle/>
          <a:p>
            <a:pPr marL="0" indent="0">
              <a:buNone/>
            </a:pPr>
            <a:r>
              <a:rPr lang="en-US">
                <a:solidFill>
                  <a:srgbClr val="FF0000"/>
                </a:solidFill>
              </a:rPr>
              <a:t>How God Calls Our Hearts from the World</a:t>
            </a:r>
          </a:p>
          <a:p>
            <a:pPr marL="0" indent="0">
              <a:buNone/>
            </a:pPr>
            <a:endParaRPr lang="en-US">
              <a:solidFill>
                <a:srgbClr val="FF0000"/>
              </a:solidFill>
            </a:endParaRPr>
          </a:p>
          <a:p>
            <a:pPr marL="457200" lvl="1" indent="0">
              <a:buNone/>
            </a:pPr>
            <a:r>
              <a:rPr lang="en-US" b="1"/>
              <a:t>1 John 2:15</a:t>
            </a:r>
          </a:p>
          <a:p>
            <a:pPr marL="457200" lvl="1" indent="0">
              <a:buNone/>
            </a:pPr>
            <a:endParaRPr lang="en-US" b="1"/>
          </a:p>
          <a:p>
            <a:pPr marL="457200" lvl="1" indent="0">
              <a:buNone/>
            </a:pPr>
            <a:r>
              <a:rPr lang="en-US" b="1" i="1"/>
              <a:t>Do not love the world or the things in the world.  If anyone loves the world, the love of the Father is not in him.</a:t>
            </a:r>
            <a:endParaRPr lang="en-US"/>
          </a:p>
        </p:txBody>
      </p:sp>
    </p:spTree>
    <p:extLst>
      <p:ext uri="{BB962C8B-B14F-4D97-AF65-F5344CB8AC3E}">
        <p14:creationId xmlns:p14="http://schemas.microsoft.com/office/powerpoint/2010/main" val="57003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5CB3-5BEF-A9FB-31E9-5CA0A8807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F67BD-4E7E-6825-569E-E7855FD10A13}"/>
              </a:ext>
            </a:extLst>
          </p:cNvPr>
          <p:cNvSpPr>
            <a:spLocks noGrp="1"/>
          </p:cNvSpPr>
          <p:nvPr>
            <p:ph type="title"/>
          </p:nvPr>
        </p:nvSpPr>
        <p:spPr/>
        <p:txBody>
          <a:bodyPr/>
          <a:lstStyle/>
          <a:p>
            <a:r>
              <a:rPr lang="en-US"/>
              <a:t>Lesson 2 Memory Verse</a:t>
            </a:r>
          </a:p>
        </p:txBody>
      </p:sp>
      <p:sp>
        <p:nvSpPr>
          <p:cNvPr id="3" name="Content Placeholder 2">
            <a:extLst>
              <a:ext uri="{FF2B5EF4-FFF2-40B4-BE49-F238E27FC236}">
                <a16:creationId xmlns:a16="http://schemas.microsoft.com/office/drawing/2014/main" id="{D049391A-EC8F-5CA4-8A83-9DF037C66870}"/>
              </a:ext>
            </a:extLst>
          </p:cNvPr>
          <p:cNvSpPr>
            <a:spLocks noGrp="1"/>
          </p:cNvSpPr>
          <p:nvPr>
            <p:ph idx="1"/>
          </p:nvPr>
        </p:nvSpPr>
        <p:spPr/>
        <p:txBody>
          <a:bodyPr>
            <a:normAutofit fontScale="92500" lnSpcReduction="10000"/>
          </a:bodyPr>
          <a:lstStyle/>
          <a:p>
            <a:pPr marL="0" indent="0">
              <a:buNone/>
            </a:pPr>
            <a:r>
              <a:rPr lang="en-US" sz="4000">
                <a:solidFill>
                  <a:srgbClr val="FF0000"/>
                </a:solidFill>
              </a:rPr>
              <a:t>What Spiritual-Mindedness Is and How It Shows Itself</a:t>
            </a:r>
          </a:p>
          <a:p>
            <a:pPr marL="0" indent="0">
              <a:buNone/>
            </a:pPr>
            <a:endParaRPr lang="en-US" sz="4000">
              <a:solidFill>
                <a:srgbClr val="FF0000"/>
              </a:solidFill>
            </a:endParaRPr>
          </a:p>
          <a:p>
            <a:pPr marL="0" indent="0">
              <a:buNone/>
            </a:pPr>
            <a:r>
              <a:rPr lang="en-US" sz="4000"/>
              <a:t>Colossians 3:1 </a:t>
            </a:r>
            <a:br>
              <a:rPr lang="en-US" sz="4000"/>
            </a:br>
            <a:br>
              <a:rPr lang="en-US" sz="4000"/>
            </a:br>
            <a:r>
              <a:rPr lang="en-US" sz="4000"/>
              <a:t>“If then you were raised with Christ, seek those things which are above, where Christ is, sitting at the right hand of God. “</a:t>
            </a:r>
          </a:p>
          <a:p>
            <a:endParaRPr lang="en-US" sz="4000"/>
          </a:p>
        </p:txBody>
      </p:sp>
    </p:spTree>
    <p:extLst>
      <p:ext uri="{BB962C8B-B14F-4D97-AF65-F5344CB8AC3E}">
        <p14:creationId xmlns:p14="http://schemas.microsoft.com/office/powerpoint/2010/main" val="392265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E3903-291E-981C-6D51-201FEE926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D0A443-84FF-CEEF-A3FC-9351AFEAFAD2}"/>
              </a:ext>
            </a:extLst>
          </p:cNvPr>
          <p:cNvSpPr>
            <a:spLocks noGrp="1"/>
          </p:cNvSpPr>
          <p:nvPr>
            <p:ph type="title"/>
          </p:nvPr>
        </p:nvSpPr>
        <p:spPr/>
        <p:txBody>
          <a:bodyPr/>
          <a:lstStyle/>
          <a:p>
            <a:r>
              <a:rPr lang="en-US"/>
              <a:t>Lesson 3 Memory Verse</a:t>
            </a:r>
          </a:p>
        </p:txBody>
      </p:sp>
      <p:sp>
        <p:nvSpPr>
          <p:cNvPr id="3" name="Content Placeholder 2">
            <a:extLst>
              <a:ext uri="{FF2B5EF4-FFF2-40B4-BE49-F238E27FC236}">
                <a16:creationId xmlns:a16="http://schemas.microsoft.com/office/drawing/2014/main" id="{13D77CB6-CFD1-764D-2BFC-00EF7C8B05C8}"/>
              </a:ext>
            </a:extLst>
          </p:cNvPr>
          <p:cNvSpPr>
            <a:spLocks noGrp="1"/>
          </p:cNvSpPr>
          <p:nvPr>
            <p:ph idx="1"/>
          </p:nvPr>
        </p:nvSpPr>
        <p:spPr/>
        <p:txBody>
          <a:bodyPr>
            <a:normAutofit fontScale="92500" lnSpcReduction="20000"/>
          </a:bodyPr>
          <a:lstStyle/>
          <a:p>
            <a:pPr marL="0" indent="0">
              <a:buNone/>
            </a:pPr>
            <a:r>
              <a:rPr lang="en-US" sz="4000">
                <a:solidFill>
                  <a:srgbClr val="FF0000"/>
                </a:solidFill>
              </a:rPr>
              <a:t>True and False Signs of Spiritual-Mindedness</a:t>
            </a:r>
          </a:p>
          <a:p>
            <a:pPr marL="0" indent="0">
              <a:buNone/>
            </a:pPr>
            <a:endParaRPr lang="en-US" sz="4000"/>
          </a:p>
          <a:p>
            <a:pPr marL="0" indent="0">
              <a:buNone/>
            </a:pPr>
            <a:r>
              <a:rPr lang="en-US" sz="4000"/>
              <a:t>2 Corinthians 13:5</a:t>
            </a:r>
          </a:p>
          <a:p>
            <a:pPr marL="0" indent="0">
              <a:buNone/>
            </a:pPr>
            <a:endParaRPr lang="en-US" sz="4000"/>
          </a:p>
          <a:p>
            <a:pPr marL="0" indent="0">
              <a:buNone/>
            </a:pPr>
            <a:r>
              <a:rPr lang="en-US" sz="4000"/>
              <a:t>“Examine yourselves as to whether you are in the faith. Test yourselves. Do you not know yourselves, that Jesus Christ is in you?—unless indeed you are disqualified.’”</a:t>
            </a:r>
          </a:p>
        </p:txBody>
      </p:sp>
    </p:spTree>
    <p:extLst>
      <p:ext uri="{BB962C8B-B14F-4D97-AF65-F5344CB8AC3E}">
        <p14:creationId xmlns:p14="http://schemas.microsoft.com/office/powerpoint/2010/main" val="47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9FB4F-8FC3-6127-2A4E-9B20BC237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376348-FE74-50A4-1749-D84EEE527277}"/>
              </a:ext>
            </a:extLst>
          </p:cNvPr>
          <p:cNvSpPr>
            <a:spLocks noGrp="1"/>
          </p:cNvSpPr>
          <p:nvPr>
            <p:ph type="title"/>
          </p:nvPr>
        </p:nvSpPr>
        <p:spPr/>
        <p:txBody>
          <a:bodyPr/>
          <a:lstStyle/>
          <a:p>
            <a:r>
              <a:rPr lang="en-US"/>
              <a:t>Lesson 4 Memory Verse</a:t>
            </a:r>
          </a:p>
        </p:txBody>
      </p:sp>
      <p:sp>
        <p:nvSpPr>
          <p:cNvPr id="3" name="Content Placeholder 2">
            <a:extLst>
              <a:ext uri="{FF2B5EF4-FFF2-40B4-BE49-F238E27FC236}">
                <a16:creationId xmlns:a16="http://schemas.microsoft.com/office/drawing/2014/main" id="{EF845576-2584-71AD-F69B-80933DC67100}"/>
              </a:ext>
            </a:extLst>
          </p:cNvPr>
          <p:cNvSpPr>
            <a:spLocks noGrp="1"/>
          </p:cNvSpPr>
          <p:nvPr>
            <p:ph idx="1"/>
          </p:nvPr>
        </p:nvSpPr>
        <p:spPr/>
        <p:txBody>
          <a:bodyPr>
            <a:normAutofit fontScale="77500" lnSpcReduction="20000"/>
          </a:bodyPr>
          <a:lstStyle/>
          <a:p>
            <a:pPr marL="0" indent="0">
              <a:buNone/>
            </a:pPr>
            <a:r>
              <a:rPr lang="en-US" sz="4000">
                <a:solidFill>
                  <a:srgbClr val="FF0000"/>
                </a:solidFill>
              </a:rPr>
              <a:t>The Objects of Spiritual Thoughts</a:t>
            </a:r>
          </a:p>
          <a:p>
            <a:pPr marL="0" indent="0">
              <a:buNone/>
            </a:pPr>
            <a:endParaRPr lang="en-US" sz="4000"/>
          </a:p>
          <a:p>
            <a:pPr marL="0" indent="0">
              <a:buNone/>
            </a:pPr>
            <a:r>
              <a:rPr lang="en-US" sz="4000"/>
              <a:t>Philippians 4:8</a:t>
            </a:r>
          </a:p>
          <a:p>
            <a:pPr marL="0" indent="0">
              <a:buNone/>
            </a:pPr>
            <a:endParaRPr lang="en-US" sz="4000"/>
          </a:p>
          <a:p>
            <a:pPr marL="0" indent="0">
              <a:buNone/>
            </a:pPr>
            <a:r>
              <a:rPr lang="en-US" sz="4000"/>
              <a:t>"Finally, brethren, whatever things are true, whatever things are noble, whatever things are just, whatever things are pure, whatever things are lovely, whatever things are of good report, if there is any virtue and if there is anything praiseworthy—meditate on these things."</a:t>
            </a:r>
          </a:p>
        </p:txBody>
      </p:sp>
    </p:spTree>
    <p:extLst>
      <p:ext uri="{BB962C8B-B14F-4D97-AF65-F5344CB8AC3E}">
        <p14:creationId xmlns:p14="http://schemas.microsoft.com/office/powerpoint/2010/main" val="262519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5 Memory</a:t>
            </a:r>
            <a:r>
              <a:t> Verse</a:t>
            </a:r>
          </a:p>
        </p:txBody>
      </p:sp>
      <p:sp>
        <p:nvSpPr>
          <p:cNvPr id="3" name="Content Placeholder 2"/>
          <p:cNvSpPr>
            <a:spLocks noGrp="1"/>
          </p:cNvSpPr>
          <p:nvPr>
            <p:ph idx="1"/>
          </p:nvPr>
        </p:nvSpPr>
        <p:spPr/>
        <p:txBody>
          <a:bodyPr/>
          <a:lstStyle/>
          <a:p>
            <a:pPr marL="0" indent="0">
              <a:buNone/>
            </a:pPr>
            <a:r>
              <a:rPr lang="en-US" sz="3200">
                <a:solidFill>
                  <a:srgbClr val="FF0000"/>
                </a:solidFill>
              </a:rPr>
              <a:t>How to Meditate on Heavenly Things</a:t>
            </a:r>
          </a:p>
          <a:p>
            <a:endParaRPr lang="en-US"/>
          </a:p>
          <a:p>
            <a:r>
              <a:rPr lang="en-US"/>
              <a:t>Joshua 1:8</a:t>
            </a:r>
          </a:p>
          <a:p>
            <a:r>
              <a:t>"This Book of the Law shall not depart from your mouth, but you shall meditate in it day and night, that you may observe to do according to all that is written in it. For then you will make your way prosperous, and then you will have good success."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6 Memory Verse</a:t>
            </a:r>
            <a:endParaRPr/>
          </a:p>
        </p:txBody>
      </p:sp>
      <p:sp>
        <p:nvSpPr>
          <p:cNvPr id="3" name="Content Placeholder 2"/>
          <p:cNvSpPr>
            <a:spLocks noGrp="1"/>
          </p:cNvSpPr>
          <p:nvPr>
            <p:ph idx="1"/>
          </p:nvPr>
        </p:nvSpPr>
        <p:spPr/>
        <p:txBody>
          <a:bodyPr/>
          <a:lstStyle/>
          <a:p>
            <a:pPr marL="0" indent="0">
              <a:buNone/>
            </a:pPr>
            <a:r>
              <a:rPr lang="en-US">
                <a:solidFill>
                  <a:srgbClr val="FF0000"/>
                </a:solidFill>
              </a:rPr>
              <a:t>Spiritual Thoughts of God &amp; Christ</a:t>
            </a:r>
          </a:p>
          <a:p>
            <a:pPr marL="0" indent="0">
              <a:buNone/>
            </a:pPr>
            <a:endParaRPr lang="en-US">
              <a:solidFill>
                <a:srgbClr val="FF0000"/>
              </a:solidFill>
            </a:endParaRPr>
          </a:p>
          <a:p>
            <a:r>
              <a:rPr lang="en-US"/>
              <a:t>Isaiah 26:3 </a:t>
            </a:r>
          </a:p>
          <a:p>
            <a:r>
              <a:rPr lang="en-US"/>
              <a:t>You will keep him in perfect peace,</a:t>
            </a:r>
            <a:br>
              <a:rPr lang="en-US"/>
            </a:br>
            <a:r>
              <a:rPr lang="en-US"/>
              <a:t>Whose mind is stayed on You,</a:t>
            </a:r>
            <a:br>
              <a:rPr lang="en-US"/>
            </a:br>
            <a:r>
              <a:rPr lang="en-US"/>
              <a:t>Because he trusts in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16DAB-07DF-607A-B87E-EA54B78B3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F21D9-0CCD-1F84-293B-69A5A429BEFD}"/>
              </a:ext>
            </a:extLst>
          </p:cNvPr>
          <p:cNvSpPr>
            <a:spLocks noGrp="1"/>
          </p:cNvSpPr>
          <p:nvPr>
            <p:ph type="title"/>
          </p:nvPr>
        </p:nvSpPr>
        <p:spPr/>
        <p:txBody>
          <a:bodyPr/>
          <a:lstStyle/>
          <a:p>
            <a:r>
              <a:rPr lang="en-US"/>
              <a:t>Lesson 7 Memory Verse</a:t>
            </a:r>
            <a:endParaRPr/>
          </a:p>
        </p:txBody>
      </p:sp>
      <p:sp>
        <p:nvSpPr>
          <p:cNvPr id="3" name="Content Placeholder 2">
            <a:extLst>
              <a:ext uri="{FF2B5EF4-FFF2-40B4-BE49-F238E27FC236}">
                <a16:creationId xmlns:a16="http://schemas.microsoft.com/office/drawing/2014/main" id="{91A263A4-863F-E919-AE19-53B5D82DCEB5}"/>
              </a:ext>
            </a:extLst>
          </p:cNvPr>
          <p:cNvSpPr>
            <a:spLocks noGrp="1"/>
          </p:cNvSpPr>
          <p:nvPr>
            <p:ph idx="1"/>
          </p:nvPr>
        </p:nvSpPr>
        <p:spPr/>
        <p:txBody>
          <a:bodyPr/>
          <a:lstStyle/>
          <a:p>
            <a:pPr marL="0" indent="0">
              <a:buNone/>
            </a:pPr>
            <a:r>
              <a:rPr lang="en-US">
                <a:solidFill>
                  <a:srgbClr val="FF0000"/>
                </a:solidFill>
              </a:rPr>
              <a:t>Helps for Meditating on God</a:t>
            </a:r>
          </a:p>
          <a:p>
            <a:pPr marL="0" indent="0">
              <a:buNone/>
            </a:pPr>
            <a:endParaRPr lang="en-US">
              <a:solidFill>
                <a:srgbClr val="FF0000"/>
              </a:solidFill>
            </a:endParaRPr>
          </a:p>
          <a:p>
            <a:r>
              <a:rPr lang="en-US"/>
              <a:t>Psalms 19:14 </a:t>
            </a:r>
          </a:p>
          <a:p>
            <a:r>
              <a:rPr lang="en-US"/>
              <a:t>Let the words of my mouth and the meditation of my heart</a:t>
            </a:r>
            <a:br>
              <a:rPr lang="en-US"/>
            </a:br>
            <a:r>
              <a:rPr lang="en-US"/>
              <a:t>Be acceptable in Your sight,</a:t>
            </a:r>
            <a:br>
              <a:rPr lang="en-US"/>
            </a:br>
            <a:r>
              <a:rPr lang="en-US"/>
              <a:t>O LORD, my strength and my Redeemer.</a:t>
            </a:r>
            <a:endParaRPr lang="en-US">
              <a:solidFill>
                <a:srgbClr val="FF0000"/>
              </a:solidFill>
            </a:endParaRPr>
          </a:p>
        </p:txBody>
      </p:sp>
    </p:spTree>
    <p:extLst>
      <p:ext uri="{BB962C8B-B14F-4D97-AF65-F5344CB8AC3E}">
        <p14:creationId xmlns:p14="http://schemas.microsoft.com/office/powerpoint/2010/main" val="349716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30A2-4E56-B9DF-FF40-4321B0E538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54FFD-39E7-219C-851F-54295249B303}"/>
              </a:ext>
            </a:extLst>
          </p:cNvPr>
          <p:cNvSpPr>
            <a:spLocks noGrp="1"/>
          </p:cNvSpPr>
          <p:nvPr>
            <p:ph type="title"/>
          </p:nvPr>
        </p:nvSpPr>
        <p:spPr/>
        <p:txBody>
          <a:bodyPr/>
          <a:lstStyle/>
          <a:p>
            <a:r>
              <a:rPr lang="en-US"/>
              <a:t>Lesson 8 Memory Verse</a:t>
            </a:r>
            <a:endParaRPr/>
          </a:p>
        </p:txBody>
      </p:sp>
      <p:sp>
        <p:nvSpPr>
          <p:cNvPr id="3" name="Content Placeholder 2">
            <a:extLst>
              <a:ext uri="{FF2B5EF4-FFF2-40B4-BE49-F238E27FC236}">
                <a16:creationId xmlns:a16="http://schemas.microsoft.com/office/drawing/2014/main" id="{9B42A8B7-6E02-3070-E633-722FAEBC8878}"/>
              </a:ext>
            </a:extLst>
          </p:cNvPr>
          <p:cNvSpPr>
            <a:spLocks noGrp="1"/>
          </p:cNvSpPr>
          <p:nvPr>
            <p:ph idx="1"/>
          </p:nvPr>
        </p:nvSpPr>
        <p:spPr/>
        <p:txBody>
          <a:bodyPr/>
          <a:lstStyle/>
          <a:p>
            <a:pPr marL="0" indent="0">
              <a:buNone/>
            </a:pPr>
            <a:r>
              <a:rPr lang="en-US">
                <a:solidFill>
                  <a:srgbClr val="FF0000"/>
                </a:solidFill>
              </a:rPr>
              <a:t>How God Calls Our Hearts from the World</a:t>
            </a:r>
          </a:p>
          <a:p>
            <a:pPr marL="0" indent="0">
              <a:buNone/>
            </a:pPr>
            <a:endParaRPr lang="en-US">
              <a:solidFill>
                <a:srgbClr val="FF0000"/>
              </a:solidFill>
            </a:endParaRPr>
          </a:p>
          <a:p>
            <a:pPr marL="457200" lvl="1" indent="0">
              <a:buNone/>
            </a:pPr>
            <a:r>
              <a:rPr lang="en-US" b="1"/>
              <a:t>1 John 2:15</a:t>
            </a:r>
          </a:p>
          <a:p>
            <a:pPr marL="457200" lvl="1" indent="0">
              <a:buNone/>
            </a:pPr>
            <a:endParaRPr lang="en-US" b="1"/>
          </a:p>
          <a:p>
            <a:pPr marL="457200" lvl="1" indent="0">
              <a:buNone/>
            </a:pPr>
            <a:r>
              <a:rPr lang="en-US" b="1" i="1"/>
              <a:t>Do not love the world or the things in the world.  If anyone loves the world, the love of the Father is not in him.</a:t>
            </a:r>
            <a:endParaRPr lang="en-US" i="1"/>
          </a:p>
        </p:txBody>
      </p:sp>
    </p:spTree>
    <p:extLst>
      <p:ext uri="{BB962C8B-B14F-4D97-AF65-F5344CB8AC3E}">
        <p14:creationId xmlns:p14="http://schemas.microsoft.com/office/powerpoint/2010/main" val="1285675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1923</Words>
  <Application>Microsoft Office PowerPoint</Application>
  <PresentationFormat>Widescreen</PresentationFormat>
  <Paragraphs>142</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How God Calls Our Hearts from the Worldd</vt:lpstr>
      <vt:lpstr>Lesson 1 Memory Verse</vt:lpstr>
      <vt:lpstr>Lesson 2 Memory Verse</vt:lpstr>
      <vt:lpstr>Lesson 3 Memory Verse</vt:lpstr>
      <vt:lpstr>Lesson 4 Memory Verse</vt:lpstr>
      <vt:lpstr>Lesson 5 Memory Verse</vt:lpstr>
      <vt:lpstr>Lesson 6 Memory Verse</vt:lpstr>
      <vt:lpstr>Lesson 7 Memory Verse</vt:lpstr>
      <vt:lpstr>Lesson 8 Memory Verse</vt:lpstr>
      <vt:lpstr>Lesson Outline</vt:lpstr>
      <vt:lpstr>The Great Battle for our Hearts</vt:lpstr>
      <vt:lpstr>Our Hearts - The Only True Gift</vt:lpstr>
      <vt:lpstr>Either/Or</vt:lpstr>
      <vt:lpstr>God's Purpose</vt:lpstr>
      <vt:lpstr>1. God Shows Contempt for Worldly Things</vt:lpstr>
      <vt:lpstr>2. God Shortened Human Lives</vt:lpstr>
      <vt:lpstr>3. God Declared the Danger of Worldliness</vt:lpstr>
      <vt:lpstr>4. Confusion Between Right and Wrong Use</vt:lpstr>
      <vt:lpstr>Guidelines for Using Worldly Things Rightly</vt:lpstr>
      <vt:lpstr>Conclusion: The Choice Before Us</vt:lpstr>
      <vt:lpstr>For Discussion</vt:lpstr>
      <vt:lpstr>Lesson 8 Memory Verse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 Gregory</dc:creator>
  <cp:lastModifiedBy>Rob Gregory</cp:lastModifiedBy>
  <cp:revision>1</cp:revision>
  <dcterms:created xsi:type="dcterms:W3CDTF">2025-01-30T19:27:50Z</dcterms:created>
  <dcterms:modified xsi:type="dcterms:W3CDTF">2025-05-27T13:11:30Z</dcterms:modified>
</cp:coreProperties>
</file>