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89" r:id="rId3"/>
    <p:sldId id="290" r:id="rId4"/>
    <p:sldId id="291" r:id="rId5"/>
    <p:sldId id="295" r:id="rId6"/>
    <p:sldId id="296" r:id="rId7"/>
    <p:sldId id="258" r:id="rId8"/>
    <p:sldId id="306" r:id="rId9"/>
    <p:sldId id="322" r:id="rId10"/>
    <p:sldId id="323" r:id="rId11"/>
    <p:sldId id="330" r:id="rId12"/>
    <p:sldId id="348" r:id="rId13"/>
    <p:sldId id="349" r:id="rId14"/>
    <p:sldId id="351" r:id="rId15"/>
    <p:sldId id="352" r:id="rId16"/>
    <p:sldId id="353" r:id="rId17"/>
    <p:sldId id="354" r:id="rId18"/>
    <p:sldId id="355" r:id="rId19"/>
    <p:sldId id="356" r:id="rId20"/>
    <p:sldId id="357" r:id="rId21"/>
    <p:sldId id="358" r:id="rId22"/>
    <p:sldId id="359" r:id="rId23"/>
    <p:sldId id="35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BE9D4-BDCC-4AEA-AA40-4852F31CD72F}" v="10" dt="2025-05-24T20:43:43.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0" d="100"/>
          <a:sy n="60" d="100"/>
        </p:scale>
        <p:origin x="90" y="774"/>
      </p:cViewPr>
      <p:guideLst/>
    </p:cSldViewPr>
  </p:slideViewPr>
  <p:outlineViewPr>
    <p:cViewPr>
      <p:scale>
        <a:sx n="33" d="100"/>
        <a:sy n="33" d="100"/>
      </p:scale>
      <p:origin x="0" y="-16392"/>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74" d="100"/>
          <a:sy n="74" d="100"/>
        </p:scale>
        <p:origin x="265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F24BE9D4-BDCC-4AEA-AA40-4852F31CD72F}"/>
    <pc:docChg chg="undo redo custSel addSld delSld modSld">
      <pc:chgData name="Rob Gregory" userId="a7bfa114233000dd" providerId="LiveId" clId="{F24BE9D4-BDCC-4AEA-AA40-4852F31CD72F}" dt="2025-05-24T22:46:47.307" v="2997" actId="20577"/>
      <pc:docMkLst>
        <pc:docMk/>
      </pc:docMkLst>
      <pc:sldChg chg="modSp mod">
        <pc:chgData name="Rob Gregory" userId="a7bfa114233000dd" providerId="LiveId" clId="{F24BE9D4-BDCC-4AEA-AA40-4852F31CD72F}" dt="2025-05-24T21:07:25.347" v="1835" actId="6549"/>
        <pc:sldMkLst>
          <pc:docMk/>
          <pc:sldMk cId="0" sldId="257"/>
        </pc:sldMkLst>
        <pc:spChg chg="mod">
          <ac:chgData name="Rob Gregory" userId="a7bfa114233000dd" providerId="LiveId" clId="{F24BE9D4-BDCC-4AEA-AA40-4852F31CD72F}" dt="2025-05-24T19:59:46.808" v="70" actId="20577"/>
          <ac:spMkLst>
            <pc:docMk/>
            <pc:sldMk cId="0" sldId="257"/>
            <ac:spMk id="2" creationId="{00000000-0000-0000-0000-000000000000}"/>
          </ac:spMkLst>
        </pc:spChg>
        <pc:spChg chg="mod">
          <ac:chgData name="Rob Gregory" userId="a7bfa114233000dd" providerId="LiveId" clId="{F24BE9D4-BDCC-4AEA-AA40-4852F31CD72F}" dt="2025-05-24T21:07:25.347" v="1835" actId="6549"/>
          <ac:spMkLst>
            <pc:docMk/>
            <pc:sldMk cId="0" sldId="257"/>
            <ac:spMk id="3" creationId="{00000000-0000-0000-0000-000000000000}"/>
          </ac:spMkLst>
        </pc:spChg>
      </pc:sldChg>
      <pc:sldChg chg="del">
        <pc:chgData name="Rob Gregory" userId="a7bfa114233000dd" providerId="LiveId" clId="{F24BE9D4-BDCC-4AEA-AA40-4852F31CD72F}" dt="2025-05-24T20:28:12.592" v="449" actId="47"/>
        <pc:sldMkLst>
          <pc:docMk/>
          <pc:sldMk cId="0" sldId="259"/>
        </pc:sldMkLst>
      </pc:sldChg>
      <pc:sldChg chg="del">
        <pc:chgData name="Rob Gregory" userId="a7bfa114233000dd" providerId="LiveId" clId="{F24BE9D4-BDCC-4AEA-AA40-4852F31CD72F}" dt="2025-05-24T20:28:12.592" v="449" actId="47"/>
        <pc:sldMkLst>
          <pc:docMk/>
          <pc:sldMk cId="0" sldId="267"/>
        </pc:sldMkLst>
      </pc:sldChg>
      <pc:sldChg chg="del">
        <pc:chgData name="Rob Gregory" userId="a7bfa114233000dd" providerId="LiveId" clId="{F24BE9D4-BDCC-4AEA-AA40-4852F31CD72F}" dt="2025-05-24T20:28:12.592" v="449" actId="47"/>
        <pc:sldMkLst>
          <pc:docMk/>
          <pc:sldMk cId="0" sldId="324"/>
        </pc:sldMkLst>
      </pc:sldChg>
      <pc:sldChg chg="del">
        <pc:chgData name="Rob Gregory" userId="a7bfa114233000dd" providerId="LiveId" clId="{F24BE9D4-BDCC-4AEA-AA40-4852F31CD72F}" dt="2025-05-24T20:28:12.592" v="449" actId="47"/>
        <pc:sldMkLst>
          <pc:docMk/>
          <pc:sldMk cId="911090703" sldId="331"/>
        </pc:sldMkLst>
      </pc:sldChg>
      <pc:sldChg chg="del">
        <pc:chgData name="Rob Gregory" userId="a7bfa114233000dd" providerId="LiveId" clId="{F24BE9D4-BDCC-4AEA-AA40-4852F31CD72F}" dt="2025-05-24T20:28:12.592" v="449" actId="47"/>
        <pc:sldMkLst>
          <pc:docMk/>
          <pc:sldMk cId="2050757839" sldId="332"/>
        </pc:sldMkLst>
      </pc:sldChg>
      <pc:sldChg chg="del">
        <pc:chgData name="Rob Gregory" userId="a7bfa114233000dd" providerId="LiveId" clId="{F24BE9D4-BDCC-4AEA-AA40-4852F31CD72F}" dt="2025-05-24T20:28:12.592" v="449" actId="47"/>
        <pc:sldMkLst>
          <pc:docMk/>
          <pc:sldMk cId="307555285" sldId="333"/>
        </pc:sldMkLst>
      </pc:sldChg>
      <pc:sldChg chg="del">
        <pc:chgData name="Rob Gregory" userId="a7bfa114233000dd" providerId="LiveId" clId="{F24BE9D4-BDCC-4AEA-AA40-4852F31CD72F}" dt="2025-05-24T20:28:12.592" v="449" actId="47"/>
        <pc:sldMkLst>
          <pc:docMk/>
          <pc:sldMk cId="1346378588" sldId="334"/>
        </pc:sldMkLst>
      </pc:sldChg>
      <pc:sldChg chg="del">
        <pc:chgData name="Rob Gregory" userId="a7bfa114233000dd" providerId="LiveId" clId="{F24BE9D4-BDCC-4AEA-AA40-4852F31CD72F}" dt="2025-05-24T20:28:12.592" v="449" actId="47"/>
        <pc:sldMkLst>
          <pc:docMk/>
          <pc:sldMk cId="2011718323" sldId="336"/>
        </pc:sldMkLst>
      </pc:sldChg>
      <pc:sldChg chg="del">
        <pc:chgData name="Rob Gregory" userId="a7bfa114233000dd" providerId="LiveId" clId="{F24BE9D4-BDCC-4AEA-AA40-4852F31CD72F}" dt="2025-05-24T20:28:12.592" v="449" actId="47"/>
        <pc:sldMkLst>
          <pc:docMk/>
          <pc:sldMk cId="4202319623" sldId="337"/>
        </pc:sldMkLst>
      </pc:sldChg>
      <pc:sldChg chg="del">
        <pc:chgData name="Rob Gregory" userId="a7bfa114233000dd" providerId="LiveId" clId="{F24BE9D4-BDCC-4AEA-AA40-4852F31CD72F}" dt="2025-05-24T20:28:12.592" v="449" actId="47"/>
        <pc:sldMkLst>
          <pc:docMk/>
          <pc:sldMk cId="295819762" sldId="338"/>
        </pc:sldMkLst>
      </pc:sldChg>
      <pc:sldChg chg="del">
        <pc:chgData name="Rob Gregory" userId="a7bfa114233000dd" providerId="LiveId" clId="{F24BE9D4-BDCC-4AEA-AA40-4852F31CD72F}" dt="2025-05-24T20:28:12.592" v="449" actId="47"/>
        <pc:sldMkLst>
          <pc:docMk/>
          <pc:sldMk cId="1919980038" sldId="339"/>
        </pc:sldMkLst>
      </pc:sldChg>
      <pc:sldChg chg="del">
        <pc:chgData name="Rob Gregory" userId="a7bfa114233000dd" providerId="LiveId" clId="{F24BE9D4-BDCC-4AEA-AA40-4852F31CD72F}" dt="2025-05-24T20:28:12.592" v="449" actId="47"/>
        <pc:sldMkLst>
          <pc:docMk/>
          <pc:sldMk cId="277465494" sldId="340"/>
        </pc:sldMkLst>
      </pc:sldChg>
      <pc:sldChg chg="del">
        <pc:chgData name="Rob Gregory" userId="a7bfa114233000dd" providerId="LiveId" clId="{F24BE9D4-BDCC-4AEA-AA40-4852F31CD72F}" dt="2025-05-24T20:28:12.592" v="449" actId="47"/>
        <pc:sldMkLst>
          <pc:docMk/>
          <pc:sldMk cId="1550026114" sldId="341"/>
        </pc:sldMkLst>
      </pc:sldChg>
      <pc:sldChg chg="del">
        <pc:chgData name="Rob Gregory" userId="a7bfa114233000dd" providerId="LiveId" clId="{F24BE9D4-BDCC-4AEA-AA40-4852F31CD72F}" dt="2025-05-24T20:28:12.592" v="449" actId="47"/>
        <pc:sldMkLst>
          <pc:docMk/>
          <pc:sldMk cId="549638203" sldId="342"/>
        </pc:sldMkLst>
      </pc:sldChg>
      <pc:sldChg chg="del">
        <pc:chgData name="Rob Gregory" userId="a7bfa114233000dd" providerId="LiveId" clId="{F24BE9D4-BDCC-4AEA-AA40-4852F31CD72F}" dt="2025-05-24T20:28:12.592" v="449" actId="47"/>
        <pc:sldMkLst>
          <pc:docMk/>
          <pc:sldMk cId="1250111795" sldId="343"/>
        </pc:sldMkLst>
      </pc:sldChg>
      <pc:sldChg chg="del">
        <pc:chgData name="Rob Gregory" userId="a7bfa114233000dd" providerId="LiveId" clId="{F24BE9D4-BDCC-4AEA-AA40-4852F31CD72F}" dt="2025-05-24T20:28:12.592" v="449" actId="47"/>
        <pc:sldMkLst>
          <pc:docMk/>
          <pc:sldMk cId="696388855" sldId="344"/>
        </pc:sldMkLst>
      </pc:sldChg>
      <pc:sldChg chg="del">
        <pc:chgData name="Rob Gregory" userId="a7bfa114233000dd" providerId="LiveId" clId="{F24BE9D4-BDCC-4AEA-AA40-4852F31CD72F}" dt="2025-05-24T20:28:12.592" v="449" actId="47"/>
        <pc:sldMkLst>
          <pc:docMk/>
          <pc:sldMk cId="654796958" sldId="345"/>
        </pc:sldMkLst>
      </pc:sldChg>
      <pc:sldChg chg="del">
        <pc:chgData name="Rob Gregory" userId="a7bfa114233000dd" providerId="LiveId" clId="{F24BE9D4-BDCC-4AEA-AA40-4852F31CD72F}" dt="2025-05-24T20:28:12.592" v="449" actId="47"/>
        <pc:sldMkLst>
          <pc:docMk/>
          <pc:sldMk cId="2773324899" sldId="346"/>
        </pc:sldMkLst>
      </pc:sldChg>
      <pc:sldChg chg="del">
        <pc:chgData name="Rob Gregory" userId="a7bfa114233000dd" providerId="LiveId" clId="{F24BE9D4-BDCC-4AEA-AA40-4852F31CD72F}" dt="2025-05-24T20:28:19.799" v="452" actId="47"/>
        <pc:sldMkLst>
          <pc:docMk/>
          <pc:sldMk cId="2747918518" sldId="347"/>
        </pc:sldMkLst>
      </pc:sldChg>
      <pc:sldChg chg="modSp add mod">
        <pc:chgData name="Rob Gregory" userId="a7bfa114233000dd" providerId="LiveId" clId="{F24BE9D4-BDCC-4AEA-AA40-4852F31CD72F}" dt="2025-05-24T20:00:51.376" v="227" actId="20577"/>
        <pc:sldMkLst>
          <pc:docMk/>
          <pc:sldMk cId="4066286249" sldId="348"/>
        </pc:sldMkLst>
        <pc:spChg chg="mod">
          <ac:chgData name="Rob Gregory" userId="a7bfa114233000dd" providerId="LiveId" clId="{F24BE9D4-BDCC-4AEA-AA40-4852F31CD72F}" dt="2025-05-24T20:00:09.331" v="75" actId="20577"/>
          <ac:spMkLst>
            <pc:docMk/>
            <pc:sldMk cId="4066286249" sldId="348"/>
            <ac:spMk id="2" creationId="{FEB26A0D-B3A6-C821-9C4E-447F30C2B621}"/>
          </ac:spMkLst>
        </pc:spChg>
        <pc:spChg chg="mod">
          <ac:chgData name="Rob Gregory" userId="a7bfa114233000dd" providerId="LiveId" clId="{F24BE9D4-BDCC-4AEA-AA40-4852F31CD72F}" dt="2025-05-24T20:00:51.376" v="227" actId="20577"/>
          <ac:spMkLst>
            <pc:docMk/>
            <pc:sldMk cId="4066286249" sldId="348"/>
            <ac:spMk id="3" creationId="{A073E284-FCE7-096D-22A1-3CE3681039EC}"/>
          </ac:spMkLst>
        </pc:spChg>
      </pc:sldChg>
      <pc:sldChg chg="addSp delSp modSp new mod modClrScheme chgLayout">
        <pc:chgData name="Rob Gregory" userId="a7bfa114233000dd" providerId="LiveId" clId="{F24BE9D4-BDCC-4AEA-AA40-4852F31CD72F}" dt="2025-05-24T22:31:34.799" v="1846" actId="20577"/>
        <pc:sldMkLst>
          <pc:docMk/>
          <pc:sldMk cId="2296540268" sldId="349"/>
        </pc:sldMkLst>
        <pc:spChg chg="mod">
          <ac:chgData name="Rob Gregory" userId="a7bfa114233000dd" providerId="LiveId" clId="{F24BE9D4-BDCC-4AEA-AA40-4852F31CD72F}" dt="2025-05-24T22:31:34.799" v="1846" actId="20577"/>
          <ac:spMkLst>
            <pc:docMk/>
            <pc:sldMk cId="2296540268" sldId="349"/>
            <ac:spMk id="2" creationId="{B53DFE75-C86B-2896-5A23-22DB0D5059C4}"/>
          </ac:spMkLst>
        </pc:spChg>
        <pc:spChg chg="add del mod">
          <ac:chgData name="Rob Gregory" userId="a7bfa114233000dd" providerId="LiveId" clId="{F24BE9D4-BDCC-4AEA-AA40-4852F31CD72F}" dt="2025-05-24T20:22:58.186" v="385" actId="478"/>
          <ac:spMkLst>
            <pc:docMk/>
            <pc:sldMk cId="2296540268" sldId="349"/>
            <ac:spMk id="3" creationId="{7E04CEBB-C347-D92D-10A9-533D72597218}"/>
          </ac:spMkLst>
        </pc:spChg>
        <pc:spChg chg="add del mod">
          <ac:chgData name="Rob Gregory" userId="a7bfa114233000dd" providerId="LiveId" clId="{F24BE9D4-BDCC-4AEA-AA40-4852F31CD72F}" dt="2025-05-24T20:23:29.409" v="392" actId="478"/>
          <ac:spMkLst>
            <pc:docMk/>
            <pc:sldMk cId="2296540268" sldId="349"/>
            <ac:spMk id="4" creationId="{5E85387D-76DE-5A63-FD7B-6A09B66A2B28}"/>
          </ac:spMkLst>
        </pc:spChg>
        <pc:spChg chg="add del mod">
          <ac:chgData name="Rob Gregory" userId="a7bfa114233000dd" providerId="LiveId" clId="{F24BE9D4-BDCC-4AEA-AA40-4852F31CD72F}" dt="2025-05-24T20:23:47.323" v="397" actId="478"/>
          <ac:spMkLst>
            <pc:docMk/>
            <pc:sldMk cId="2296540268" sldId="349"/>
            <ac:spMk id="6" creationId="{41FBCB1A-595A-51A8-4A44-137E8B2B1A1D}"/>
          </ac:spMkLst>
        </pc:spChg>
        <pc:spChg chg="add del mod">
          <ac:chgData name="Rob Gregory" userId="a7bfa114233000dd" providerId="LiveId" clId="{F24BE9D4-BDCC-4AEA-AA40-4852F31CD72F}" dt="2025-05-24T20:04:43.811" v="296" actId="26606"/>
          <ac:spMkLst>
            <pc:docMk/>
            <pc:sldMk cId="2296540268" sldId="349"/>
            <ac:spMk id="8" creationId="{4F1C5319-F108-EE16-3F21-257D49F86D52}"/>
          </ac:spMkLst>
        </pc:spChg>
        <pc:spChg chg="add del mod">
          <ac:chgData name="Rob Gregory" userId="a7bfa114233000dd" providerId="LiveId" clId="{F24BE9D4-BDCC-4AEA-AA40-4852F31CD72F}" dt="2025-05-24T20:04:34.014" v="288" actId="26606"/>
          <ac:spMkLst>
            <pc:docMk/>
            <pc:sldMk cId="2296540268" sldId="349"/>
            <ac:spMk id="9" creationId="{B2FFF178-EA82-817C-65BB-3013B6100621}"/>
          </ac:spMkLst>
        </pc:spChg>
        <pc:spChg chg="add del mod">
          <ac:chgData name="Rob Gregory" userId="a7bfa114233000dd" providerId="LiveId" clId="{F24BE9D4-BDCC-4AEA-AA40-4852F31CD72F}" dt="2025-05-24T20:24:11.725" v="403" actId="478"/>
          <ac:spMkLst>
            <pc:docMk/>
            <pc:sldMk cId="2296540268" sldId="349"/>
            <ac:spMk id="10" creationId="{53E3473E-4BE2-1E33-8EB0-E2C6BE204717}"/>
          </ac:spMkLst>
        </pc:spChg>
        <pc:spChg chg="add mod">
          <ac:chgData name="Rob Gregory" userId="a7bfa114233000dd" providerId="LiveId" clId="{F24BE9D4-BDCC-4AEA-AA40-4852F31CD72F}" dt="2025-05-24T20:25:58.504" v="415" actId="404"/>
          <ac:spMkLst>
            <pc:docMk/>
            <pc:sldMk cId="2296540268" sldId="349"/>
            <ac:spMk id="12" creationId="{A129564A-7CBB-02A9-4374-8BE7FF600CBB}"/>
          </ac:spMkLst>
        </pc:spChg>
        <pc:spChg chg="add del mod">
          <ac:chgData name="Rob Gregory" userId="a7bfa114233000dd" providerId="LiveId" clId="{F24BE9D4-BDCC-4AEA-AA40-4852F31CD72F}" dt="2025-05-24T20:04:43.151" v="294" actId="26606"/>
          <ac:spMkLst>
            <pc:docMk/>
            <pc:sldMk cId="2296540268" sldId="349"/>
            <ac:spMk id="15" creationId="{301A50BD-F500-8B11-915A-47F15C4F8D1C}"/>
          </ac:spMkLst>
        </pc:spChg>
        <pc:spChg chg="add del mod">
          <ac:chgData name="Rob Gregory" userId="a7bfa114233000dd" providerId="LiveId" clId="{F24BE9D4-BDCC-4AEA-AA40-4852F31CD72F}" dt="2025-05-24T20:23:00.807" v="386" actId="478"/>
          <ac:spMkLst>
            <pc:docMk/>
            <pc:sldMk cId="2296540268" sldId="349"/>
            <ac:spMk id="17" creationId="{BC768C3B-AEF0-E749-6CB8-695E64A49818}"/>
          </ac:spMkLst>
        </pc:spChg>
        <pc:spChg chg="add del mod">
          <ac:chgData name="Rob Gregory" userId="a7bfa114233000dd" providerId="LiveId" clId="{F24BE9D4-BDCC-4AEA-AA40-4852F31CD72F}" dt="2025-05-24T20:04:43.811" v="296" actId="26606"/>
          <ac:spMkLst>
            <pc:docMk/>
            <pc:sldMk cId="2296540268" sldId="349"/>
            <ac:spMk id="18" creationId="{7E04CEBB-C347-D92D-10A9-533D72597218}"/>
          </ac:spMkLst>
        </pc:spChg>
        <pc:spChg chg="add mod">
          <ac:chgData name="Rob Gregory" userId="a7bfa114233000dd" providerId="LiveId" clId="{F24BE9D4-BDCC-4AEA-AA40-4852F31CD72F}" dt="2025-05-24T20:25:58.504" v="415" actId="404"/>
          <ac:spMkLst>
            <pc:docMk/>
            <pc:sldMk cId="2296540268" sldId="349"/>
            <ac:spMk id="19" creationId="{2931892F-7E57-3952-DEE2-7D6413C61B8A}"/>
          </ac:spMkLst>
        </pc:spChg>
        <pc:spChg chg="add mod">
          <ac:chgData name="Rob Gregory" userId="a7bfa114233000dd" providerId="LiveId" clId="{F24BE9D4-BDCC-4AEA-AA40-4852F31CD72F}" dt="2025-05-24T20:27:54.619" v="448" actId="13822"/>
          <ac:spMkLst>
            <pc:docMk/>
            <pc:sldMk cId="2296540268" sldId="349"/>
            <ac:spMk id="21" creationId="{3BE42C82-0FAC-A942-CFF7-4B3DB4668EFD}"/>
          </ac:spMkLst>
        </pc:spChg>
        <pc:spChg chg="add mod">
          <ac:chgData name="Rob Gregory" userId="a7bfa114233000dd" providerId="LiveId" clId="{F24BE9D4-BDCC-4AEA-AA40-4852F31CD72F}" dt="2025-05-24T20:27:35.030" v="447" actId="403"/>
          <ac:spMkLst>
            <pc:docMk/>
            <pc:sldMk cId="2296540268" sldId="349"/>
            <ac:spMk id="22" creationId="{AA03449B-9D1C-FEF7-EB48-278A23AA9FFC}"/>
          </ac:spMkLst>
        </pc:spChg>
        <pc:graphicFrameChg chg="add del">
          <ac:chgData name="Rob Gregory" userId="a7bfa114233000dd" providerId="LiveId" clId="{F24BE9D4-BDCC-4AEA-AA40-4852F31CD72F}" dt="2025-05-24T20:04:31.912" v="286" actId="26606"/>
          <ac:graphicFrameMkLst>
            <pc:docMk/>
            <pc:sldMk cId="2296540268" sldId="349"/>
            <ac:graphicFrameMk id="5" creationId="{9883DF36-19C6-D86C-27CD-019600859CB8}"/>
          </ac:graphicFrameMkLst>
        </pc:graphicFrameChg>
        <pc:graphicFrameChg chg="add del mod">
          <ac:chgData name="Rob Gregory" userId="a7bfa114233000dd" providerId="LiveId" clId="{F24BE9D4-BDCC-4AEA-AA40-4852F31CD72F}" dt="2025-05-24T20:04:34.014" v="288" actId="26606"/>
          <ac:graphicFrameMkLst>
            <pc:docMk/>
            <pc:sldMk cId="2296540268" sldId="349"/>
            <ac:graphicFrameMk id="7" creationId="{6DFD08A0-2F90-E212-E02F-0ED99B913D13}"/>
          </ac:graphicFrameMkLst>
        </pc:graphicFrameChg>
        <pc:graphicFrameChg chg="add del">
          <ac:chgData name="Rob Gregory" userId="a7bfa114233000dd" providerId="LiveId" clId="{F24BE9D4-BDCC-4AEA-AA40-4852F31CD72F}" dt="2025-05-24T20:04:36.604" v="290" actId="26606"/>
          <ac:graphicFrameMkLst>
            <pc:docMk/>
            <pc:sldMk cId="2296540268" sldId="349"/>
            <ac:graphicFrameMk id="11" creationId="{9883DF36-19C6-D86C-27CD-019600859CB8}"/>
          </ac:graphicFrameMkLst>
        </pc:graphicFrameChg>
        <pc:graphicFrameChg chg="add del">
          <ac:chgData name="Rob Gregory" userId="a7bfa114233000dd" providerId="LiveId" clId="{F24BE9D4-BDCC-4AEA-AA40-4852F31CD72F}" dt="2025-05-24T20:04:40.858" v="292" actId="26606"/>
          <ac:graphicFrameMkLst>
            <pc:docMk/>
            <pc:sldMk cId="2296540268" sldId="349"/>
            <ac:graphicFrameMk id="13" creationId="{147390A1-7151-7018-8D05-99C688FCCCAB}"/>
          </ac:graphicFrameMkLst>
        </pc:graphicFrameChg>
        <pc:graphicFrameChg chg="add del mod">
          <ac:chgData name="Rob Gregory" userId="a7bfa114233000dd" providerId="LiveId" clId="{F24BE9D4-BDCC-4AEA-AA40-4852F31CD72F}" dt="2025-05-24T20:04:43.151" v="294" actId="26606"/>
          <ac:graphicFrameMkLst>
            <pc:docMk/>
            <pc:sldMk cId="2296540268" sldId="349"/>
            <ac:graphicFrameMk id="16" creationId="{F13F29A4-4140-D037-B985-0A2CC875EECD}"/>
          </ac:graphicFrameMkLst>
        </pc:graphicFrameChg>
        <pc:graphicFrameChg chg="add del">
          <ac:chgData name="Rob Gregory" userId="a7bfa114233000dd" providerId="LiveId" clId="{F24BE9D4-BDCC-4AEA-AA40-4852F31CD72F}" dt="2025-05-24T20:04:57.466" v="298" actId="26606"/>
          <ac:graphicFrameMkLst>
            <pc:docMk/>
            <pc:sldMk cId="2296540268" sldId="349"/>
            <ac:graphicFrameMk id="20" creationId="{9883DF36-19C6-D86C-27CD-019600859CB8}"/>
          </ac:graphicFrameMkLst>
        </pc:graphicFrameChg>
      </pc:sldChg>
      <pc:sldChg chg="add">
        <pc:chgData name="Rob Gregory" userId="a7bfa114233000dd" providerId="LiveId" clId="{F24BE9D4-BDCC-4AEA-AA40-4852F31CD72F}" dt="2025-05-24T20:28:20.774" v="453"/>
        <pc:sldMkLst>
          <pc:docMk/>
          <pc:sldMk cId="4211741675" sldId="350"/>
        </pc:sldMkLst>
      </pc:sldChg>
      <pc:sldChg chg="add del">
        <pc:chgData name="Rob Gregory" userId="a7bfa114233000dd" providerId="LiveId" clId="{F24BE9D4-BDCC-4AEA-AA40-4852F31CD72F}" dt="2025-05-24T20:28:17.569" v="451" actId="2696"/>
        <pc:sldMkLst>
          <pc:docMk/>
          <pc:sldMk cId="4265165545" sldId="350"/>
        </pc:sldMkLst>
      </pc:sldChg>
      <pc:sldChg chg="modSp add mod">
        <pc:chgData name="Rob Gregory" userId="a7bfa114233000dd" providerId="LiveId" clId="{F24BE9D4-BDCC-4AEA-AA40-4852F31CD72F}" dt="2025-05-24T22:32:00.253" v="1881" actId="20577"/>
        <pc:sldMkLst>
          <pc:docMk/>
          <pc:sldMk cId="1140373936" sldId="351"/>
        </pc:sldMkLst>
        <pc:spChg chg="mod">
          <ac:chgData name="Rob Gregory" userId="a7bfa114233000dd" providerId="LiveId" clId="{F24BE9D4-BDCC-4AEA-AA40-4852F31CD72F}" dt="2025-05-24T22:32:00.253" v="1881" actId="20577"/>
          <ac:spMkLst>
            <pc:docMk/>
            <pc:sldMk cId="1140373936" sldId="351"/>
            <ac:spMk id="2" creationId="{DB6F7726-19E4-4A4F-AEB3-33DE07F47D20}"/>
          </ac:spMkLst>
        </pc:spChg>
        <pc:spChg chg="mod">
          <ac:chgData name="Rob Gregory" userId="a7bfa114233000dd" providerId="LiveId" clId="{F24BE9D4-BDCC-4AEA-AA40-4852F31CD72F}" dt="2025-05-24T20:29:28.184" v="466" actId="6549"/>
          <ac:spMkLst>
            <pc:docMk/>
            <pc:sldMk cId="1140373936" sldId="351"/>
            <ac:spMk id="12" creationId="{7EB06370-67E1-1BE3-F45E-E17338EBB302}"/>
          </ac:spMkLst>
        </pc:spChg>
        <pc:spChg chg="mod">
          <ac:chgData name="Rob Gregory" userId="a7bfa114233000dd" providerId="LiveId" clId="{F24BE9D4-BDCC-4AEA-AA40-4852F31CD72F}" dt="2025-05-24T20:29:44.731" v="475" actId="6549"/>
          <ac:spMkLst>
            <pc:docMk/>
            <pc:sldMk cId="1140373936" sldId="351"/>
            <ac:spMk id="19" creationId="{C9F5BF02-D0AF-B6D4-49E7-1094B2FCC5DA}"/>
          </ac:spMkLst>
        </pc:spChg>
        <pc:spChg chg="mod">
          <ac:chgData name="Rob Gregory" userId="a7bfa114233000dd" providerId="LiveId" clId="{F24BE9D4-BDCC-4AEA-AA40-4852F31CD72F}" dt="2025-05-24T20:30:08.035" v="480" actId="14100"/>
          <ac:spMkLst>
            <pc:docMk/>
            <pc:sldMk cId="1140373936" sldId="351"/>
            <ac:spMk id="21" creationId="{1DD3AE36-6DC9-FD45-046B-962927CECE9D}"/>
          </ac:spMkLst>
        </pc:spChg>
        <pc:spChg chg="mod">
          <ac:chgData name="Rob Gregory" userId="a7bfa114233000dd" providerId="LiveId" clId="{F24BE9D4-BDCC-4AEA-AA40-4852F31CD72F}" dt="2025-05-24T20:33:30.336" v="579" actId="14100"/>
          <ac:spMkLst>
            <pc:docMk/>
            <pc:sldMk cId="1140373936" sldId="351"/>
            <ac:spMk id="22" creationId="{7ED598C7-D815-4BB6-63CE-5DC920BF556B}"/>
          </ac:spMkLst>
        </pc:spChg>
      </pc:sldChg>
      <pc:sldChg chg="addSp delSp modSp add mod">
        <pc:chgData name="Rob Gregory" userId="a7bfa114233000dd" providerId="LiveId" clId="{F24BE9D4-BDCC-4AEA-AA40-4852F31CD72F}" dt="2025-05-24T22:35:21.427" v="2055" actId="14100"/>
        <pc:sldMkLst>
          <pc:docMk/>
          <pc:sldMk cId="2019124408" sldId="352"/>
        </pc:sldMkLst>
        <pc:spChg chg="mod">
          <ac:chgData name="Rob Gregory" userId="a7bfa114233000dd" providerId="LiveId" clId="{F24BE9D4-BDCC-4AEA-AA40-4852F31CD72F}" dt="2025-05-24T22:32:26.790" v="1928" actId="20577"/>
          <ac:spMkLst>
            <pc:docMk/>
            <pc:sldMk cId="2019124408" sldId="352"/>
            <ac:spMk id="2" creationId="{EAE44769-E49D-8810-7B1C-386CDA457DFB}"/>
          </ac:spMkLst>
        </pc:spChg>
        <pc:spChg chg="add del mod">
          <ac:chgData name="Rob Gregory" userId="a7bfa114233000dd" providerId="LiveId" clId="{F24BE9D4-BDCC-4AEA-AA40-4852F31CD72F}" dt="2025-05-24T22:32:39.592" v="1929" actId="478"/>
          <ac:spMkLst>
            <pc:docMk/>
            <pc:sldMk cId="2019124408" sldId="352"/>
            <ac:spMk id="3" creationId="{C5A016D7-ABF8-7391-0DBD-3F2E62982A98}"/>
          </ac:spMkLst>
        </pc:spChg>
        <pc:spChg chg="add mod">
          <ac:chgData name="Rob Gregory" userId="a7bfa114233000dd" providerId="LiveId" clId="{F24BE9D4-BDCC-4AEA-AA40-4852F31CD72F}" dt="2025-05-24T22:35:21.427" v="2055" actId="14100"/>
          <ac:spMkLst>
            <pc:docMk/>
            <pc:sldMk cId="2019124408" sldId="352"/>
            <ac:spMk id="4" creationId="{DBBC1311-232E-F3A0-9F87-148525249A10}"/>
          </ac:spMkLst>
        </pc:spChg>
        <pc:spChg chg="mod">
          <ac:chgData name="Rob Gregory" userId="a7bfa114233000dd" providerId="LiveId" clId="{F24BE9D4-BDCC-4AEA-AA40-4852F31CD72F}" dt="2025-05-24T20:37:21.544" v="690" actId="1035"/>
          <ac:spMkLst>
            <pc:docMk/>
            <pc:sldMk cId="2019124408" sldId="352"/>
            <ac:spMk id="12" creationId="{55C3C19E-9F05-3064-8CD3-D38FD18F4EBE}"/>
          </ac:spMkLst>
        </pc:spChg>
        <pc:spChg chg="mod">
          <ac:chgData name="Rob Gregory" userId="a7bfa114233000dd" providerId="LiveId" clId="{F24BE9D4-BDCC-4AEA-AA40-4852F31CD72F}" dt="2025-05-24T20:37:23.163" v="693" actId="1035"/>
          <ac:spMkLst>
            <pc:docMk/>
            <pc:sldMk cId="2019124408" sldId="352"/>
            <ac:spMk id="19" creationId="{9AABF3A8-9B7C-F84B-3604-F694A63DC85C}"/>
          </ac:spMkLst>
        </pc:spChg>
        <pc:spChg chg="mod">
          <ac:chgData name="Rob Gregory" userId="a7bfa114233000dd" providerId="LiveId" clId="{F24BE9D4-BDCC-4AEA-AA40-4852F31CD72F}" dt="2025-05-24T22:33:33.067" v="1934" actId="20577"/>
          <ac:spMkLst>
            <pc:docMk/>
            <pc:sldMk cId="2019124408" sldId="352"/>
            <ac:spMk id="21" creationId="{5DB7A3C6-073F-618B-24B2-A61F3DD3CBC2}"/>
          </ac:spMkLst>
        </pc:spChg>
        <pc:spChg chg="del">
          <ac:chgData name="Rob Gregory" userId="a7bfa114233000dd" providerId="LiveId" clId="{F24BE9D4-BDCC-4AEA-AA40-4852F31CD72F}" dt="2025-05-24T20:34:30.777" v="603" actId="478"/>
          <ac:spMkLst>
            <pc:docMk/>
            <pc:sldMk cId="2019124408" sldId="352"/>
            <ac:spMk id="22" creationId="{C138FE97-3799-ED60-336F-B99535E94325}"/>
          </ac:spMkLst>
        </pc:spChg>
      </pc:sldChg>
      <pc:sldChg chg="delSp modSp add mod">
        <pc:chgData name="Rob Gregory" userId="a7bfa114233000dd" providerId="LiveId" clId="{F24BE9D4-BDCC-4AEA-AA40-4852F31CD72F}" dt="2025-05-24T22:35:36.340" v="2096" actId="20577"/>
        <pc:sldMkLst>
          <pc:docMk/>
          <pc:sldMk cId="2231465834" sldId="353"/>
        </pc:sldMkLst>
        <pc:spChg chg="mod">
          <ac:chgData name="Rob Gregory" userId="a7bfa114233000dd" providerId="LiveId" clId="{F24BE9D4-BDCC-4AEA-AA40-4852F31CD72F}" dt="2025-05-24T22:35:36.340" v="2096" actId="20577"/>
          <ac:spMkLst>
            <pc:docMk/>
            <pc:sldMk cId="2231465834" sldId="353"/>
            <ac:spMk id="2" creationId="{EA488C2F-6023-A127-4AF0-BB35A23E0A35}"/>
          </ac:spMkLst>
        </pc:spChg>
        <pc:spChg chg="del">
          <ac:chgData name="Rob Gregory" userId="a7bfa114233000dd" providerId="LiveId" clId="{F24BE9D4-BDCC-4AEA-AA40-4852F31CD72F}" dt="2025-05-24T20:39:22.790" v="786" actId="478"/>
          <ac:spMkLst>
            <pc:docMk/>
            <pc:sldMk cId="2231465834" sldId="353"/>
            <ac:spMk id="3" creationId="{747F9D5E-C184-9C2D-B4DD-24DA167233CC}"/>
          </ac:spMkLst>
        </pc:spChg>
        <pc:spChg chg="mod">
          <ac:chgData name="Rob Gregory" userId="a7bfa114233000dd" providerId="LiveId" clId="{F24BE9D4-BDCC-4AEA-AA40-4852F31CD72F}" dt="2025-05-24T20:42:00.714" v="945" actId="20577"/>
          <ac:spMkLst>
            <pc:docMk/>
            <pc:sldMk cId="2231465834" sldId="353"/>
            <ac:spMk id="4" creationId="{80A5FD18-7D29-2790-5240-F8919A7054EB}"/>
          </ac:spMkLst>
        </pc:spChg>
        <pc:spChg chg="mod">
          <ac:chgData name="Rob Gregory" userId="a7bfa114233000dd" providerId="LiveId" clId="{F24BE9D4-BDCC-4AEA-AA40-4852F31CD72F}" dt="2025-05-24T20:38:57.987" v="755" actId="14100"/>
          <ac:spMkLst>
            <pc:docMk/>
            <pc:sldMk cId="2231465834" sldId="353"/>
            <ac:spMk id="12" creationId="{9AE2B1F2-0BFA-3A78-FC25-A5E181A6A9E4}"/>
          </ac:spMkLst>
        </pc:spChg>
        <pc:spChg chg="mod">
          <ac:chgData name="Rob Gregory" userId="a7bfa114233000dd" providerId="LiveId" clId="{F24BE9D4-BDCC-4AEA-AA40-4852F31CD72F}" dt="2025-05-24T20:39:29.916" v="791" actId="1036"/>
          <ac:spMkLst>
            <pc:docMk/>
            <pc:sldMk cId="2231465834" sldId="353"/>
            <ac:spMk id="19" creationId="{82A4BB19-B017-E49C-3AE1-0AF6B88551A8}"/>
          </ac:spMkLst>
        </pc:spChg>
        <pc:spChg chg="mod">
          <ac:chgData name="Rob Gregory" userId="a7bfa114233000dd" providerId="LiveId" clId="{F24BE9D4-BDCC-4AEA-AA40-4852F31CD72F}" dt="2025-05-24T20:39:46.716" v="798" actId="1035"/>
          <ac:spMkLst>
            <pc:docMk/>
            <pc:sldMk cId="2231465834" sldId="353"/>
            <ac:spMk id="21" creationId="{5C98E637-30C6-C645-FF01-DF9BF823522A}"/>
          </ac:spMkLst>
        </pc:spChg>
      </pc:sldChg>
      <pc:sldChg chg="addSp delSp modSp add mod">
        <pc:chgData name="Rob Gregory" userId="a7bfa114233000dd" providerId="LiveId" clId="{F24BE9D4-BDCC-4AEA-AA40-4852F31CD72F}" dt="2025-05-24T22:38:21.310" v="2256" actId="14100"/>
        <pc:sldMkLst>
          <pc:docMk/>
          <pc:sldMk cId="3824905737" sldId="354"/>
        </pc:sldMkLst>
        <pc:spChg chg="mod">
          <ac:chgData name="Rob Gregory" userId="a7bfa114233000dd" providerId="LiveId" clId="{F24BE9D4-BDCC-4AEA-AA40-4852F31CD72F}" dt="2025-05-24T20:42:48.651" v="951"/>
          <ac:spMkLst>
            <pc:docMk/>
            <pc:sldMk cId="3824905737" sldId="354"/>
            <ac:spMk id="2" creationId="{D51D0FDA-AAB3-F181-7F20-7CCE7E8CA012}"/>
          </ac:spMkLst>
        </pc:spChg>
        <pc:spChg chg="add del mod">
          <ac:chgData name="Rob Gregory" userId="a7bfa114233000dd" providerId="LiveId" clId="{F24BE9D4-BDCC-4AEA-AA40-4852F31CD72F}" dt="2025-05-24T22:38:11.972" v="2237" actId="478"/>
          <ac:spMkLst>
            <pc:docMk/>
            <pc:sldMk cId="3824905737" sldId="354"/>
            <ac:spMk id="3" creationId="{22DD99B9-AD72-E2F9-EC50-8D4376A2F1DD}"/>
          </ac:spMkLst>
        </pc:spChg>
        <pc:spChg chg="mod">
          <ac:chgData name="Rob Gregory" userId="a7bfa114233000dd" providerId="LiveId" clId="{F24BE9D4-BDCC-4AEA-AA40-4852F31CD72F}" dt="2025-05-24T22:38:21.310" v="2256" actId="14100"/>
          <ac:spMkLst>
            <pc:docMk/>
            <pc:sldMk cId="3824905737" sldId="354"/>
            <ac:spMk id="4" creationId="{CB371FEE-99EA-486E-D542-C8AEA22F9A34}"/>
          </ac:spMkLst>
        </pc:spChg>
        <pc:spChg chg="mod">
          <ac:chgData name="Rob Gregory" userId="a7bfa114233000dd" providerId="LiveId" clId="{F24BE9D4-BDCC-4AEA-AA40-4852F31CD72F}" dt="2025-05-24T20:44:59.184" v="1004" actId="14100"/>
          <ac:spMkLst>
            <pc:docMk/>
            <pc:sldMk cId="3824905737" sldId="354"/>
            <ac:spMk id="12" creationId="{19EBF21F-7040-D0F4-F71D-EF6ECD29FA7C}"/>
          </ac:spMkLst>
        </pc:spChg>
        <pc:spChg chg="mod">
          <ac:chgData name="Rob Gregory" userId="a7bfa114233000dd" providerId="LiveId" clId="{F24BE9D4-BDCC-4AEA-AA40-4852F31CD72F}" dt="2025-05-24T20:45:06.548" v="1005" actId="14100"/>
          <ac:spMkLst>
            <pc:docMk/>
            <pc:sldMk cId="3824905737" sldId="354"/>
            <ac:spMk id="19" creationId="{53FAD357-8E69-F3F3-D32F-2192DC1A8D29}"/>
          </ac:spMkLst>
        </pc:spChg>
        <pc:spChg chg="mod">
          <ac:chgData name="Rob Gregory" userId="a7bfa114233000dd" providerId="LiveId" clId="{F24BE9D4-BDCC-4AEA-AA40-4852F31CD72F}" dt="2025-05-24T22:38:16.805" v="2255" actId="1035"/>
          <ac:spMkLst>
            <pc:docMk/>
            <pc:sldMk cId="3824905737" sldId="354"/>
            <ac:spMk id="21" creationId="{FCF9BC0D-3CF9-E2DF-3D82-EAFE5C4A802C}"/>
          </ac:spMkLst>
        </pc:spChg>
      </pc:sldChg>
      <pc:sldChg chg="delSp modSp add mod">
        <pc:chgData name="Rob Gregory" userId="a7bfa114233000dd" providerId="LiveId" clId="{F24BE9D4-BDCC-4AEA-AA40-4852F31CD72F}" dt="2025-05-24T22:38:46.723" v="2324" actId="6549"/>
        <pc:sldMkLst>
          <pc:docMk/>
          <pc:sldMk cId="2721570867" sldId="355"/>
        </pc:sldMkLst>
        <pc:spChg chg="mod">
          <ac:chgData name="Rob Gregory" userId="a7bfa114233000dd" providerId="LiveId" clId="{F24BE9D4-BDCC-4AEA-AA40-4852F31CD72F}" dt="2025-05-24T22:38:46.723" v="2324" actId="6549"/>
          <ac:spMkLst>
            <pc:docMk/>
            <pc:sldMk cId="2721570867" sldId="355"/>
            <ac:spMk id="2" creationId="{99ED661D-F45A-133A-0BD8-4C660FD34730}"/>
          </ac:spMkLst>
        </pc:spChg>
        <pc:spChg chg="del">
          <ac:chgData name="Rob Gregory" userId="a7bfa114233000dd" providerId="LiveId" clId="{F24BE9D4-BDCC-4AEA-AA40-4852F31CD72F}" dt="2025-05-24T20:47:34.841" v="1113" actId="478"/>
          <ac:spMkLst>
            <pc:docMk/>
            <pc:sldMk cId="2721570867" sldId="355"/>
            <ac:spMk id="3" creationId="{62E6E60B-6DFF-6FD1-DF01-3191724530A8}"/>
          </ac:spMkLst>
        </pc:spChg>
        <pc:spChg chg="mod">
          <ac:chgData name="Rob Gregory" userId="a7bfa114233000dd" providerId="LiveId" clId="{F24BE9D4-BDCC-4AEA-AA40-4852F31CD72F}" dt="2025-05-24T20:51:05.809" v="1275" actId="14100"/>
          <ac:spMkLst>
            <pc:docMk/>
            <pc:sldMk cId="2721570867" sldId="355"/>
            <ac:spMk id="4" creationId="{2F0484F7-D0C5-A93A-F161-006C6C2C6920}"/>
          </ac:spMkLst>
        </pc:spChg>
        <pc:spChg chg="mod">
          <ac:chgData name="Rob Gregory" userId="a7bfa114233000dd" providerId="LiveId" clId="{F24BE9D4-BDCC-4AEA-AA40-4852F31CD72F}" dt="2025-05-24T20:47:32.345" v="1112" actId="14100"/>
          <ac:spMkLst>
            <pc:docMk/>
            <pc:sldMk cId="2721570867" sldId="355"/>
            <ac:spMk id="12" creationId="{C45A6B19-E964-A60E-196B-3D0D2120950E}"/>
          </ac:spMkLst>
        </pc:spChg>
        <pc:spChg chg="mod">
          <ac:chgData name="Rob Gregory" userId="a7bfa114233000dd" providerId="LiveId" clId="{F24BE9D4-BDCC-4AEA-AA40-4852F31CD72F}" dt="2025-05-24T20:47:28.636" v="1111" actId="14100"/>
          <ac:spMkLst>
            <pc:docMk/>
            <pc:sldMk cId="2721570867" sldId="355"/>
            <ac:spMk id="19" creationId="{2C20AEC5-8D22-8693-ECFE-D281B019C823}"/>
          </ac:spMkLst>
        </pc:spChg>
        <pc:spChg chg="mod">
          <ac:chgData name="Rob Gregory" userId="a7bfa114233000dd" providerId="LiveId" clId="{F24BE9D4-BDCC-4AEA-AA40-4852F31CD72F}" dt="2025-05-24T20:47:47.322" v="1115"/>
          <ac:spMkLst>
            <pc:docMk/>
            <pc:sldMk cId="2721570867" sldId="355"/>
            <ac:spMk id="21" creationId="{6C3C00D2-E158-6344-F9C7-37154AA0AE37}"/>
          </ac:spMkLst>
        </pc:spChg>
      </pc:sldChg>
      <pc:sldChg chg="modSp add mod">
        <pc:chgData name="Rob Gregory" userId="a7bfa114233000dd" providerId="LiveId" clId="{F24BE9D4-BDCC-4AEA-AA40-4852F31CD72F}" dt="2025-05-24T22:39:47.720" v="2405" actId="20577"/>
        <pc:sldMkLst>
          <pc:docMk/>
          <pc:sldMk cId="2475358629" sldId="356"/>
        </pc:sldMkLst>
        <pc:spChg chg="mod">
          <ac:chgData name="Rob Gregory" userId="a7bfa114233000dd" providerId="LiveId" clId="{F24BE9D4-BDCC-4AEA-AA40-4852F31CD72F}" dt="2025-05-24T22:39:12.648" v="2359" actId="20577"/>
          <ac:spMkLst>
            <pc:docMk/>
            <pc:sldMk cId="2475358629" sldId="356"/>
            <ac:spMk id="2" creationId="{FFDE3BD6-6CF5-7C0E-5024-A7D9575A3356}"/>
          </ac:spMkLst>
        </pc:spChg>
        <pc:spChg chg="mod">
          <ac:chgData name="Rob Gregory" userId="a7bfa114233000dd" providerId="LiveId" clId="{F24BE9D4-BDCC-4AEA-AA40-4852F31CD72F}" dt="2025-05-24T22:39:47.720" v="2405" actId="20577"/>
          <ac:spMkLst>
            <pc:docMk/>
            <pc:sldMk cId="2475358629" sldId="356"/>
            <ac:spMk id="4" creationId="{8A34A616-2A87-2142-5A9D-EE51D15EA58F}"/>
          </ac:spMkLst>
        </pc:spChg>
        <pc:spChg chg="mod">
          <ac:chgData name="Rob Gregory" userId="a7bfa114233000dd" providerId="LiveId" clId="{F24BE9D4-BDCC-4AEA-AA40-4852F31CD72F}" dt="2025-05-24T20:51:50.285" v="1307" actId="6549"/>
          <ac:spMkLst>
            <pc:docMk/>
            <pc:sldMk cId="2475358629" sldId="356"/>
            <ac:spMk id="12" creationId="{A3A2DD57-4902-EF34-C91D-9D946AD3CFE3}"/>
          </ac:spMkLst>
        </pc:spChg>
        <pc:spChg chg="mod">
          <ac:chgData name="Rob Gregory" userId="a7bfa114233000dd" providerId="LiveId" clId="{F24BE9D4-BDCC-4AEA-AA40-4852F31CD72F}" dt="2025-05-24T20:52:02.055" v="1316" actId="6549"/>
          <ac:spMkLst>
            <pc:docMk/>
            <pc:sldMk cId="2475358629" sldId="356"/>
            <ac:spMk id="19" creationId="{C8295A07-5E91-4EA4-ECC8-59AD80C38087}"/>
          </ac:spMkLst>
        </pc:spChg>
        <pc:spChg chg="mod">
          <ac:chgData name="Rob Gregory" userId="a7bfa114233000dd" providerId="LiveId" clId="{F24BE9D4-BDCC-4AEA-AA40-4852F31CD72F}" dt="2025-05-24T20:52:26.372" v="1320" actId="14100"/>
          <ac:spMkLst>
            <pc:docMk/>
            <pc:sldMk cId="2475358629" sldId="356"/>
            <ac:spMk id="21" creationId="{051A468C-2482-535D-36BE-EE752F57D72F}"/>
          </ac:spMkLst>
        </pc:spChg>
      </pc:sldChg>
      <pc:sldChg chg="modSp add mod">
        <pc:chgData name="Rob Gregory" userId="a7bfa114233000dd" providerId="LiveId" clId="{F24BE9D4-BDCC-4AEA-AA40-4852F31CD72F}" dt="2025-05-24T22:41:12.854" v="2557" actId="20577"/>
        <pc:sldMkLst>
          <pc:docMk/>
          <pc:sldMk cId="633216668" sldId="357"/>
        </pc:sldMkLst>
        <pc:spChg chg="mod">
          <ac:chgData name="Rob Gregory" userId="a7bfa114233000dd" providerId="LiveId" clId="{F24BE9D4-BDCC-4AEA-AA40-4852F31CD72F}" dt="2025-05-24T22:40:14.327" v="2437" actId="6549"/>
          <ac:spMkLst>
            <pc:docMk/>
            <pc:sldMk cId="633216668" sldId="357"/>
            <ac:spMk id="2" creationId="{3D0D9F24-6E75-F60D-3B6D-C85730CDD7A8}"/>
          </ac:spMkLst>
        </pc:spChg>
        <pc:spChg chg="mod">
          <ac:chgData name="Rob Gregory" userId="a7bfa114233000dd" providerId="LiveId" clId="{F24BE9D4-BDCC-4AEA-AA40-4852F31CD72F}" dt="2025-05-24T22:41:12.854" v="2557" actId="20577"/>
          <ac:spMkLst>
            <pc:docMk/>
            <pc:sldMk cId="633216668" sldId="357"/>
            <ac:spMk id="4" creationId="{6F9634D8-9079-EE3B-22AF-68105B1D9C9F}"/>
          </ac:spMkLst>
        </pc:spChg>
        <pc:spChg chg="mod">
          <ac:chgData name="Rob Gregory" userId="a7bfa114233000dd" providerId="LiveId" clId="{F24BE9D4-BDCC-4AEA-AA40-4852F31CD72F}" dt="2025-05-24T20:53:36.720" v="1381" actId="6549"/>
          <ac:spMkLst>
            <pc:docMk/>
            <pc:sldMk cId="633216668" sldId="357"/>
            <ac:spMk id="12" creationId="{971B5F4C-BF47-EDE6-1230-F5D1ADD87960}"/>
          </ac:spMkLst>
        </pc:spChg>
        <pc:spChg chg="mod">
          <ac:chgData name="Rob Gregory" userId="a7bfa114233000dd" providerId="LiveId" clId="{F24BE9D4-BDCC-4AEA-AA40-4852F31CD72F}" dt="2025-05-24T20:53:55.953" v="1391" actId="14100"/>
          <ac:spMkLst>
            <pc:docMk/>
            <pc:sldMk cId="633216668" sldId="357"/>
            <ac:spMk id="19" creationId="{01413339-1FD1-D773-5BA8-701A32CDE650}"/>
          </ac:spMkLst>
        </pc:spChg>
        <pc:spChg chg="mod">
          <ac:chgData name="Rob Gregory" userId="a7bfa114233000dd" providerId="LiveId" clId="{F24BE9D4-BDCC-4AEA-AA40-4852F31CD72F}" dt="2025-05-24T20:54:08.572" v="1393" actId="1076"/>
          <ac:spMkLst>
            <pc:docMk/>
            <pc:sldMk cId="633216668" sldId="357"/>
            <ac:spMk id="21" creationId="{F190093A-73B0-354F-B157-C459FCAD133E}"/>
          </ac:spMkLst>
        </pc:spChg>
      </pc:sldChg>
      <pc:sldChg chg="modSp add mod">
        <pc:chgData name="Rob Gregory" userId="a7bfa114233000dd" providerId="LiveId" clId="{F24BE9D4-BDCC-4AEA-AA40-4852F31CD72F}" dt="2025-05-24T22:44:28.856" v="2837" actId="20577"/>
        <pc:sldMkLst>
          <pc:docMk/>
          <pc:sldMk cId="3956574755" sldId="358"/>
        </pc:sldMkLst>
        <pc:spChg chg="mod">
          <ac:chgData name="Rob Gregory" userId="a7bfa114233000dd" providerId="LiveId" clId="{F24BE9D4-BDCC-4AEA-AA40-4852F31CD72F}" dt="2025-05-24T22:41:30.206" v="2587" actId="20577"/>
          <ac:spMkLst>
            <pc:docMk/>
            <pc:sldMk cId="3956574755" sldId="358"/>
            <ac:spMk id="2" creationId="{2F1B1279-E465-E5B1-BEB4-E3A4E386F08C}"/>
          </ac:spMkLst>
        </pc:spChg>
        <pc:spChg chg="mod">
          <ac:chgData name="Rob Gregory" userId="a7bfa114233000dd" providerId="LiveId" clId="{F24BE9D4-BDCC-4AEA-AA40-4852F31CD72F}" dt="2025-05-24T22:44:28.856" v="2837" actId="20577"/>
          <ac:spMkLst>
            <pc:docMk/>
            <pc:sldMk cId="3956574755" sldId="358"/>
            <ac:spMk id="4" creationId="{B32FF211-5F92-8335-644A-C333695771F8}"/>
          </ac:spMkLst>
        </pc:spChg>
        <pc:spChg chg="mod">
          <ac:chgData name="Rob Gregory" userId="a7bfa114233000dd" providerId="LiveId" clId="{F24BE9D4-BDCC-4AEA-AA40-4852F31CD72F}" dt="2025-05-24T20:59:32.127" v="1560" actId="6549"/>
          <ac:spMkLst>
            <pc:docMk/>
            <pc:sldMk cId="3956574755" sldId="358"/>
            <ac:spMk id="12" creationId="{E59B27B0-3557-CC55-93CD-FE12DCBF9BD4}"/>
          </ac:spMkLst>
        </pc:spChg>
        <pc:spChg chg="mod">
          <ac:chgData name="Rob Gregory" userId="a7bfa114233000dd" providerId="LiveId" clId="{F24BE9D4-BDCC-4AEA-AA40-4852F31CD72F}" dt="2025-05-24T22:42:00.500" v="2597" actId="20577"/>
          <ac:spMkLst>
            <pc:docMk/>
            <pc:sldMk cId="3956574755" sldId="358"/>
            <ac:spMk id="19" creationId="{690E0D6A-C985-B849-2753-7D3E1F485838}"/>
          </ac:spMkLst>
        </pc:spChg>
        <pc:spChg chg="mod">
          <ac:chgData name="Rob Gregory" userId="a7bfa114233000dd" providerId="LiveId" clId="{F24BE9D4-BDCC-4AEA-AA40-4852F31CD72F}" dt="2025-05-24T22:42:21.220" v="2599" actId="6549"/>
          <ac:spMkLst>
            <pc:docMk/>
            <pc:sldMk cId="3956574755" sldId="358"/>
            <ac:spMk id="21" creationId="{CE2AE354-2C63-F27E-A4F9-1F8460AF830C}"/>
          </ac:spMkLst>
        </pc:spChg>
      </pc:sldChg>
      <pc:sldChg chg="modSp add mod">
        <pc:chgData name="Rob Gregory" userId="a7bfa114233000dd" providerId="LiveId" clId="{F24BE9D4-BDCC-4AEA-AA40-4852F31CD72F}" dt="2025-05-24T22:46:47.307" v="2997" actId="20577"/>
        <pc:sldMkLst>
          <pc:docMk/>
          <pc:sldMk cId="3954994505" sldId="359"/>
        </pc:sldMkLst>
        <pc:spChg chg="mod">
          <ac:chgData name="Rob Gregory" userId="a7bfa114233000dd" providerId="LiveId" clId="{F24BE9D4-BDCC-4AEA-AA40-4852F31CD72F}" dt="2025-05-24T22:45:05.247" v="2868" actId="20577"/>
          <ac:spMkLst>
            <pc:docMk/>
            <pc:sldMk cId="3954994505" sldId="359"/>
            <ac:spMk id="2" creationId="{3E0FCD64-C593-0B0F-4D31-7BF41CE2F9F2}"/>
          </ac:spMkLst>
        </pc:spChg>
        <pc:spChg chg="mod">
          <ac:chgData name="Rob Gregory" userId="a7bfa114233000dd" providerId="LiveId" clId="{F24BE9D4-BDCC-4AEA-AA40-4852F31CD72F}" dt="2025-05-24T22:46:47.307" v="2997" actId="20577"/>
          <ac:spMkLst>
            <pc:docMk/>
            <pc:sldMk cId="3954994505" sldId="359"/>
            <ac:spMk id="4" creationId="{BC2662F2-DEEA-5DC3-C8C6-C0903C64386F}"/>
          </ac:spMkLst>
        </pc:spChg>
        <pc:spChg chg="mod">
          <ac:chgData name="Rob Gregory" userId="a7bfa114233000dd" providerId="LiveId" clId="{F24BE9D4-BDCC-4AEA-AA40-4852F31CD72F}" dt="2025-05-24T21:04:13.079" v="1731" actId="14100"/>
          <ac:spMkLst>
            <pc:docMk/>
            <pc:sldMk cId="3954994505" sldId="359"/>
            <ac:spMk id="12" creationId="{BFC4FA0B-AF18-3D59-7A0E-B5FA3B5CFEE3}"/>
          </ac:spMkLst>
        </pc:spChg>
        <pc:spChg chg="mod">
          <ac:chgData name="Rob Gregory" userId="a7bfa114233000dd" providerId="LiveId" clId="{F24BE9D4-BDCC-4AEA-AA40-4852F31CD72F}" dt="2025-05-24T21:04:15.936" v="1732" actId="1076"/>
          <ac:spMkLst>
            <pc:docMk/>
            <pc:sldMk cId="3954994505" sldId="359"/>
            <ac:spMk id="19" creationId="{977A9334-4845-CBDB-AF9E-DE22D993E1A0}"/>
          </ac:spMkLst>
        </pc:spChg>
        <pc:spChg chg="mod">
          <ac:chgData name="Rob Gregory" userId="a7bfa114233000dd" providerId="LiveId" clId="{F24BE9D4-BDCC-4AEA-AA40-4852F31CD72F}" dt="2025-05-24T22:45:45.227" v="2870" actId="14100"/>
          <ac:spMkLst>
            <pc:docMk/>
            <pc:sldMk cId="3954994505" sldId="359"/>
            <ac:spMk id="21" creationId="{F0D680EE-209B-E8A9-8BD9-F39778A431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5/24/2025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5/24/2025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5/24/2025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5/24/2025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5/24/2025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5/24/2025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5/24/2025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5/24/2025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123" y="0"/>
            <a:ext cx="1187917" cy="1783618"/>
          </a:xfrm>
          <a:prstGeom prst="rect">
            <a:avLst/>
          </a:prstGeom>
        </p:spPr>
      </p:pic>
      <p:sp>
        <p:nvSpPr>
          <p:cNvPr id="8" name="Rectangle 7">
            <a:extLst>
              <a:ext uri="{FF2B5EF4-FFF2-40B4-BE49-F238E27FC236}">
                <a16:creationId xmlns:a16="http://schemas.microsoft.com/office/drawing/2014/main" id="{C3C350BE-5F89-A76C-80B8-47BDCCA783ED}"/>
              </a:ext>
            </a:extLst>
          </p:cNvPr>
          <p:cNvSpPr/>
          <p:nvPr userDrawn="1"/>
        </p:nvSpPr>
        <p:spPr>
          <a:xfrm>
            <a:off x="636104" y="1783618"/>
            <a:ext cx="202096" cy="449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22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5/24/2025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5/24/2025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22363"/>
            <a:ext cx="11349990" cy="1986597"/>
          </a:xfrm>
        </p:spPr>
        <p:txBody>
          <a:bodyPr>
            <a:normAutofit/>
          </a:bodyPr>
          <a:lstStyle/>
          <a:p>
            <a:r>
              <a:rPr lang="en-US" dirty="0"/>
              <a:t>The Renewed Soul Transformed into the Image of the Heavenly</a:t>
            </a:r>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a:t>Lesson 11 </a:t>
            </a:r>
            <a:r>
              <a:rPr lang="en-US" dirty="0"/>
              <a:t>(Chapters 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9 </a:t>
            </a:r>
            <a:r>
              <a:rPr dirty="0"/>
              <a:t>Memory Verse</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solidFill>
                  <a:srgbClr val="FF0000"/>
                </a:solidFill>
              </a:rPr>
              <a:t>Natural Depravity, Spiritual Renewal and Sanctification of the Heart</a:t>
            </a:r>
          </a:p>
          <a:p>
            <a:pPr marL="0" indent="0">
              <a:buNone/>
            </a:pPr>
            <a:endParaRPr lang="en-US" sz="3600" dirty="0">
              <a:solidFill>
                <a:srgbClr val="FF0000"/>
              </a:solidFill>
            </a:endParaRPr>
          </a:p>
          <a:p>
            <a:pPr marL="0" indent="0">
              <a:buNone/>
            </a:pPr>
            <a:r>
              <a:rPr sz="3600" dirty="0"/>
              <a:t>Ezekiel 36:26-27 (NKJV)</a:t>
            </a:r>
          </a:p>
          <a:p>
            <a:pPr marL="0" indent="0">
              <a:buNone/>
            </a:pPr>
            <a:endParaRPr sz="3600" dirty="0"/>
          </a:p>
          <a:p>
            <a:pPr marL="0" indent="0">
              <a:buNone/>
            </a:pPr>
            <a:r>
              <a:rPr sz="3600" dirty="0"/>
              <a:t>“I will give you a new heart and put a new spirit within you… I will put My Spirit within you and cause you to walk in My statutes, and you will keep My judgments and do them.”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15BA-DBEA-0F8D-AE1F-05515FBD8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9375F-775D-E783-2CBD-76CB822322FB}"/>
              </a:ext>
            </a:extLst>
          </p:cNvPr>
          <p:cNvSpPr>
            <a:spLocks noGrp="1"/>
          </p:cNvSpPr>
          <p:nvPr>
            <p:ph type="title"/>
          </p:nvPr>
        </p:nvSpPr>
        <p:spPr/>
        <p:txBody>
          <a:bodyPr/>
          <a:lstStyle/>
          <a:p>
            <a:r>
              <a:rPr lang="en-US" dirty="0"/>
              <a:t>Lesson 10 </a:t>
            </a:r>
            <a:r>
              <a:rPr dirty="0"/>
              <a:t>Memory Verse</a:t>
            </a:r>
          </a:p>
        </p:txBody>
      </p:sp>
      <p:sp>
        <p:nvSpPr>
          <p:cNvPr id="3" name="Content Placeholder 2">
            <a:extLst>
              <a:ext uri="{FF2B5EF4-FFF2-40B4-BE49-F238E27FC236}">
                <a16:creationId xmlns:a16="http://schemas.microsoft.com/office/drawing/2014/main" id="{DB037CC9-D476-5662-D4E7-90860F088202}"/>
              </a:ext>
            </a:extLst>
          </p:cNvPr>
          <p:cNvSpPr>
            <a:spLocks noGrp="1"/>
          </p:cNvSpPr>
          <p:nvPr>
            <p:ph idx="1"/>
          </p:nvPr>
        </p:nvSpPr>
        <p:spPr/>
        <p:txBody>
          <a:bodyPr>
            <a:normAutofit/>
          </a:bodyPr>
          <a:lstStyle/>
          <a:p>
            <a:pPr marL="0" indent="0">
              <a:buNone/>
            </a:pPr>
            <a:r>
              <a:rPr lang="en-US" sz="3600" dirty="0">
                <a:solidFill>
                  <a:srgbClr val="FF0000"/>
                </a:solidFill>
              </a:rPr>
              <a:t>Responses to Worship: Unregenerate vs Believer</a:t>
            </a:r>
          </a:p>
          <a:p>
            <a:pPr marL="0" indent="0">
              <a:buNone/>
            </a:pPr>
            <a:endParaRPr lang="en-US" sz="3600" dirty="0">
              <a:solidFill>
                <a:srgbClr val="FF0000"/>
              </a:solidFill>
            </a:endParaRPr>
          </a:p>
          <a:p>
            <a:pPr marL="0" indent="0">
              <a:buNone/>
            </a:pPr>
            <a:r>
              <a:rPr lang="en-US" sz="3600" dirty="0"/>
              <a:t>Psalm 27:4</a:t>
            </a:r>
          </a:p>
          <a:p>
            <a:pPr marL="0" indent="0">
              <a:buNone/>
            </a:pPr>
            <a:r>
              <a:rPr lang="en-US" sz="3600" dirty="0"/>
              <a:t>“One thing I have desired of the Lord, that will I seek: That I may dwell in the house of the Lord all the days of my life, to behold the beauty of the Lord, and to inquire in His temple.”</a:t>
            </a:r>
          </a:p>
        </p:txBody>
      </p:sp>
    </p:spTree>
    <p:extLst>
      <p:ext uri="{BB962C8B-B14F-4D97-AF65-F5344CB8AC3E}">
        <p14:creationId xmlns:p14="http://schemas.microsoft.com/office/powerpoint/2010/main" val="73098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29472-F94E-CEE6-A381-B1792A17C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26A0D-B3A6-C821-9C4E-447F30C2B621}"/>
              </a:ext>
            </a:extLst>
          </p:cNvPr>
          <p:cNvSpPr>
            <a:spLocks noGrp="1"/>
          </p:cNvSpPr>
          <p:nvPr>
            <p:ph type="title"/>
          </p:nvPr>
        </p:nvSpPr>
        <p:spPr/>
        <p:txBody>
          <a:bodyPr/>
          <a:lstStyle/>
          <a:p>
            <a:r>
              <a:rPr lang="en-US" dirty="0"/>
              <a:t>Lesson 11 </a:t>
            </a:r>
            <a:r>
              <a:rPr dirty="0"/>
              <a:t>Memory Verse</a:t>
            </a:r>
          </a:p>
        </p:txBody>
      </p:sp>
      <p:sp>
        <p:nvSpPr>
          <p:cNvPr id="3" name="Content Placeholder 2">
            <a:extLst>
              <a:ext uri="{FF2B5EF4-FFF2-40B4-BE49-F238E27FC236}">
                <a16:creationId xmlns:a16="http://schemas.microsoft.com/office/drawing/2014/main" id="{A073E284-FCE7-096D-22A1-3CE3681039EC}"/>
              </a:ext>
            </a:extLst>
          </p:cNvPr>
          <p:cNvSpPr>
            <a:spLocks noGrp="1"/>
          </p:cNvSpPr>
          <p:nvPr>
            <p:ph idx="1"/>
          </p:nvPr>
        </p:nvSpPr>
        <p:spPr/>
        <p:txBody>
          <a:bodyPr>
            <a:normAutofit/>
          </a:bodyPr>
          <a:lstStyle/>
          <a:p>
            <a:pPr marL="0" indent="0">
              <a:buNone/>
            </a:pPr>
            <a:r>
              <a:rPr lang="en-US" sz="3600" dirty="0">
                <a:solidFill>
                  <a:srgbClr val="FF0000"/>
                </a:solidFill>
              </a:rPr>
              <a:t>The Renewed Soul Transformed into the Image of the Heavenly</a:t>
            </a:r>
          </a:p>
          <a:p>
            <a:pPr marL="0" indent="0">
              <a:buNone/>
            </a:pPr>
            <a:endParaRPr lang="en-US" sz="3600" dirty="0">
              <a:solidFill>
                <a:srgbClr val="FF0000"/>
              </a:solidFill>
            </a:endParaRPr>
          </a:p>
          <a:p>
            <a:pPr marL="0" indent="0">
              <a:buNone/>
            </a:pPr>
            <a:r>
              <a:rPr lang="en-US" sz="3600" dirty="0"/>
              <a:t>Philippians 2:5</a:t>
            </a:r>
          </a:p>
          <a:p>
            <a:pPr marL="0" indent="0">
              <a:buNone/>
            </a:pPr>
            <a:r>
              <a:rPr lang="en-US" sz="3600" dirty="0"/>
              <a:t>“Let this mind be in you which was also in Christ Jesus.”</a:t>
            </a:r>
          </a:p>
        </p:txBody>
      </p:sp>
    </p:spTree>
    <p:extLst>
      <p:ext uri="{BB962C8B-B14F-4D97-AF65-F5344CB8AC3E}">
        <p14:creationId xmlns:p14="http://schemas.microsoft.com/office/powerpoint/2010/main" val="406628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FE75-C86B-2896-5A23-22DB0D5059C4}"/>
              </a:ext>
            </a:extLst>
          </p:cNvPr>
          <p:cNvSpPr>
            <a:spLocks noGrp="1"/>
          </p:cNvSpPr>
          <p:nvPr>
            <p:ph type="title"/>
          </p:nvPr>
        </p:nvSpPr>
        <p:spPr/>
        <p:txBody>
          <a:bodyPr/>
          <a:lstStyle/>
          <a:p>
            <a:r>
              <a:rPr lang="en-US" dirty="0"/>
              <a:t>The Distinction of Spiritual Transformation</a:t>
            </a:r>
          </a:p>
        </p:txBody>
      </p:sp>
      <p:sp>
        <p:nvSpPr>
          <p:cNvPr id="12" name="Rectangle: Rounded Corners 11">
            <a:extLst>
              <a:ext uri="{FF2B5EF4-FFF2-40B4-BE49-F238E27FC236}">
                <a16:creationId xmlns:a16="http://schemas.microsoft.com/office/drawing/2014/main" id="{A129564A-7CBB-02A9-4374-8BE7FF600CBB}"/>
              </a:ext>
            </a:extLst>
          </p:cNvPr>
          <p:cNvSpPr/>
          <p:nvPr/>
        </p:nvSpPr>
        <p:spPr>
          <a:xfrm>
            <a:off x="548640" y="2005221"/>
            <a:ext cx="11075670" cy="8179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"Therefore, if anyone is in Christ, he is a new creation; old things have passed away; behold, all things have become new." </a:t>
            </a:r>
            <a:r>
              <a:rPr lang="en-US" sz="2000" i="1" dirty="0"/>
              <a:t>2 Corinthians 5:17</a:t>
            </a:r>
            <a:endParaRPr lang="en-US" sz="2000" dirty="0"/>
          </a:p>
        </p:txBody>
      </p:sp>
      <p:sp>
        <p:nvSpPr>
          <p:cNvPr id="19" name="Rectangle: Rounded Corners 18">
            <a:extLst>
              <a:ext uri="{FF2B5EF4-FFF2-40B4-BE49-F238E27FC236}">
                <a16:creationId xmlns:a16="http://schemas.microsoft.com/office/drawing/2014/main" id="{2931892F-7E57-3952-DEE2-7D6413C61B8A}"/>
              </a:ext>
            </a:extLst>
          </p:cNvPr>
          <p:cNvSpPr/>
          <p:nvPr/>
        </p:nvSpPr>
        <p:spPr>
          <a:xfrm>
            <a:off x="558165" y="2957200"/>
            <a:ext cx="11075670" cy="8179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"But be transformed by the renewing of your mind, that you may prove what is that good and acceptable and perfect will of God." </a:t>
            </a:r>
            <a:r>
              <a:rPr lang="en-US" sz="2000" i="1" dirty="0"/>
              <a:t>Romans 12:2</a:t>
            </a:r>
          </a:p>
        </p:txBody>
      </p:sp>
      <p:sp>
        <p:nvSpPr>
          <p:cNvPr id="21" name="Rectangle: Rounded Corners 20">
            <a:extLst>
              <a:ext uri="{FF2B5EF4-FFF2-40B4-BE49-F238E27FC236}">
                <a16:creationId xmlns:a16="http://schemas.microsoft.com/office/drawing/2014/main" id="{3BE42C82-0FAC-A942-CFF7-4B3DB4668EFD}"/>
              </a:ext>
            </a:extLst>
          </p:cNvPr>
          <p:cNvSpPr/>
          <p:nvPr/>
        </p:nvSpPr>
        <p:spPr>
          <a:xfrm>
            <a:off x="558165" y="4023360"/>
            <a:ext cx="11075670" cy="11605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dirty="0"/>
              <a:t>Owen distinguishes between genuine spiritual transformation—where the soul is renewed by grace and transformed into the image of heavenly things—and mere apparent transformation, which is only thinking about spiritual things without heart renewal.</a:t>
            </a:r>
          </a:p>
        </p:txBody>
      </p:sp>
      <p:sp>
        <p:nvSpPr>
          <p:cNvPr id="22" name="Rectangle: Rounded Corners 21">
            <a:extLst>
              <a:ext uri="{FF2B5EF4-FFF2-40B4-BE49-F238E27FC236}">
                <a16:creationId xmlns:a16="http://schemas.microsoft.com/office/drawing/2014/main" id="{AA03449B-9D1C-FEF7-EB48-278A23AA9FFC}"/>
              </a:ext>
            </a:extLst>
          </p:cNvPr>
          <p:cNvSpPr/>
          <p:nvPr/>
        </p:nvSpPr>
        <p:spPr>
          <a:xfrm>
            <a:off x="548640" y="5443138"/>
            <a:ext cx="11075670" cy="104001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lnSpc>
                <a:spcPct val="100000"/>
              </a:lnSpc>
              <a:spcBef>
                <a:spcPts val="600"/>
              </a:spcBef>
              <a:buFont typeface="Wingdings" panose="05000000000000000000" pitchFamily="2" charset="2"/>
              <a:buChar char="è"/>
            </a:pPr>
            <a:r>
              <a:rPr lang="en-US" sz="2800" dirty="0"/>
              <a:t>Not the activity of the mind, but the source. </a:t>
            </a:r>
          </a:p>
          <a:p>
            <a:pPr marL="342900" indent="-342900">
              <a:lnSpc>
                <a:spcPct val="100000"/>
              </a:lnSpc>
              <a:spcBef>
                <a:spcPts val="600"/>
              </a:spcBef>
              <a:buFont typeface="Wingdings" panose="05000000000000000000" pitchFamily="2" charset="2"/>
              <a:buChar char="è"/>
            </a:pPr>
            <a:r>
              <a:rPr lang="en-US" sz="2800" dirty="0"/>
              <a:t>A heart renewed by grace, not natural ability or religious duty.</a:t>
            </a:r>
          </a:p>
        </p:txBody>
      </p:sp>
    </p:spTree>
    <p:extLst>
      <p:ext uri="{BB962C8B-B14F-4D97-AF65-F5344CB8AC3E}">
        <p14:creationId xmlns:p14="http://schemas.microsoft.com/office/powerpoint/2010/main" val="229654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9415-9BFD-5B56-7D77-0AA03565B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F7726-19E4-4A4F-AEB3-33DE07F47D20}"/>
              </a:ext>
            </a:extLst>
          </p:cNvPr>
          <p:cNvSpPr>
            <a:spLocks noGrp="1"/>
          </p:cNvSpPr>
          <p:nvPr>
            <p:ph type="title"/>
          </p:nvPr>
        </p:nvSpPr>
        <p:spPr/>
        <p:txBody>
          <a:bodyPr>
            <a:normAutofit/>
          </a:bodyPr>
          <a:lstStyle/>
          <a:p>
            <a:r>
              <a:rPr lang="en-US" dirty="0"/>
              <a:t>Guided and Controlled by Saving Faith</a:t>
            </a:r>
          </a:p>
        </p:txBody>
      </p:sp>
      <p:sp>
        <p:nvSpPr>
          <p:cNvPr id="12" name="Rectangle: Rounded Corners 11">
            <a:extLst>
              <a:ext uri="{FF2B5EF4-FFF2-40B4-BE49-F238E27FC236}">
                <a16:creationId xmlns:a16="http://schemas.microsoft.com/office/drawing/2014/main" id="{7EB06370-67E1-1BE3-F45E-E17338EBB302}"/>
              </a:ext>
            </a:extLst>
          </p:cNvPr>
          <p:cNvSpPr/>
          <p:nvPr/>
        </p:nvSpPr>
        <p:spPr>
          <a:xfrm>
            <a:off x="548640" y="2005221"/>
            <a:ext cx="11075670" cy="8179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"But without faith it is impossible to please Him, for he who comes to God must believe that He is, and that He is a rewarder of those who diligently seek Him.“ -- Hebrews 11:6</a:t>
            </a:r>
          </a:p>
        </p:txBody>
      </p:sp>
      <p:sp>
        <p:nvSpPr>
          <p:cNvPr id="19" name="Rectangle: Rounded Corners 18">
            <a:extLst>
              <a:ext uri="{FF2B5EF4-FFF2-40B4-BE49-F238E27FC236}">
                <a16:creationId xmlns:a16="http://schemas.microsoft.com/office/drawing/2014/main" id="{C9F5BF02-D0AF-B6D4-49E7-1094B2FCC5DA}"/>
              </a:ext>
            </a:extLst>
          </p:cNvPr>
          <p:cNvSpPr/>
          <p:nvPr/>
        </p:nvSpPr>
        <p:spPr>
          <a:xfrm>
            <a:off x="558165" y="2957200"/>
            <a:ext cx="11075670" cy="8179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"The lamp of the body is the eye. If therefore your eye is good, your whole body will be full of light. But if your eye is bad, your whole body will be full of darkness.“ -- Matthew 6:22-23</a:t>
            </a:r>
            <a:endParaRPr lang="en-US" sz="2000" i="1" dirty="0"/>
          </a:p>
        </p:txBody>
      </p:sp>
      <p:sp>
        <p:nvSpPr>
          <p:cNvPr id="21" name="Rectangle: Rounded Corners 20">
            <a:extLst>
              <a:ext uri="{FF2B5EF4-FFF2-40B4-BE49-F238E27FC236}">
                <a16:creationId xmlns:a16="http://schemas.microsoft.com/office/drawing/2014/main" id="{1DD3AE36-6DC9-FD45-046B-962927CECE9D}"/>
              </a:ext>
            </a:extLst>
          </p:cNvPr>
          <p:cNvSpPr/>
          <p:nvPr/>
        </p:nvSpPr>
        <p:spPr>
          <a:xfrm>
            <a:off x="558165" y="3909180"/>
            <a:ext cx="11075670" cy="141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dirty="0"/>
              <a:t>A spiritually renewed heart is always guided and controlled by true saving faith. Without faith as guide, spiritual desires become superstitious, leading to false worship and man-made religious practices. Faith directs desires to proper spiritual objects and enables them to embrace those objects rightly.</a:t>
            </a:r>
          </a:p>
        </p:txBody>
      </p:sp>
      <p:sp>
        <p:nvSpPr>
          <p:cNvPr id="22" name="Rectangle: Rounded Corners 21">
            <a:extLst>
              <a:ext uri="{FF2B5EF4-FFF2-40B4-BE49-F238E27FC236}">
                <a16:creationId xmlns:a16="http://schemas.microsoft.com/office/drawing/2014/main" id="{7ED598C7-D815-4BB6-63CE-5DC920BF556B}"/>
              </a:ext>
            </a:extLst>
          </p:cNvPr>
          <p:cNvSpPr/>
          <p:nvPr/>
        </p:nvSpPr>
        <p:spPr>
          <a:xfrm>
            <a:off x="548640" y="5443138"/>
            <a:ext cx="11075670" cy="127850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spcBef>
                <a:spcPts val="600"/>
              </a:spcBef>
              <a:buFont typeface="Wingdings" panose="05000000000000000000" pitchFamily="2" charset="2"/>
              <a:buChar char="è"/>
            </a:pPr>
            <a:r>
              <a:rPr lang="en-US" sz="2800" dirty="0"/>
              <a:t>Spiritual Desires must be Tested:</a:t>
            </a:r>
          </a:p>
          <a:p>
            <a:pPr lvl="1">
              <a:spcBef>
                <a:spcPts val="600"/>
              </a:spcBef>
            </a:pPr>
            <a:r>
              <a:rPr lang="en-US" sz="2800" dirty="0"/>
              <a:t>Guided by biblical truth (faith) - or - religious feelings (superstition)?</a:t>
            </a:r>
          </a:p>
        </p:txBody>
      </p:sp>
    </p:spTree>
    <p:extLst>
      <p:ext uri="{BB962C8B-B14F-4D97-AF65-F5344CB8AC3E}">
        <p14:creationId xmlns:p14="http://schemas.microsoft.com/office/powerpoint/2010/main" val="1140373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ECE2-F9B1-36FD-3B40-EEFC8826F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44769-E49D-8810-7B1C-386CDA457DFB}"/>
              </a:ext>
            </a:extLst>
          </p:cNvPr>
          <p:cNvSpPr>
            <a:spLocks noGrp="1"/>
          </p:cNvSpPr>
          <p:nvPr>
            <p:ph type="title"/>
          </p:nvPr>
        </p:nvSpPr>
        <p:spPr/>
        <p:txBody>
          <a:bodyPr>
            <a:normAutofit fontScale="90000"/>
          </a:bodyPr>
          <a:lstStyle/>
          <a:p>
            <a:r>
              <a:rPr lang="en-US" dirty="0"/>
              <a:t>Faith Sees the True Nature of Spiritual Things</a:t>
            </a:r>
          </a:p>
        </p:txBody>
      </p:sp>
      <p:sp>
        <p:nvSpPr>
          <p:cNvPr id="12" name="Rectangle: Rounded Corners 11">
            <a:extLst>
              <a:ext uri="{FF2B5EF4-FFF2-40B4-BE49-F238E27FC236}">
                <a16:creationId xmlns:a16="http://schemas.microsoft.com/office/drawing/2014/main" id="{55C3C19E-9F05-3064-8CD3-D38FD18F4EBE}"/>
              </a:ext>
            </a:extLst>
          </p:cNvPr>
          <p:cNvSpPr/>
          <p:nvPr/>
        </p:nvSpPr>
        <p:spPr>
          <a:xfrm>
            <a:off x="548640" y="1973137"/>
            <a:ext cx="11075670" cy="81798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"But the natural man does not receive the things of the Spirit of God, for they are foolishness to him; nor can he know them, because they are spiritually discerned.“ -- 1 Corinthians 2:14</a:t>
            </a:r>
          </a:p>
        </p:txBody>
      </p:sp>
      <p:sp>
        <p:nvSpPr>
          <p:cNvPr id="19" name="Rectangle: Rounded Corners 18">
            <a:extLst>
              <a:ext uri="{FF2B5EF4-FFF2-40B4-BE49-F238E27FC236}">
                <a16:creationId xmlns:a16="http://schemas.microsoft.com/office/drawing/2014/main" id="{9AABF3A8-9B7C-F84B-3604-F694A63DC85C}"/>
              </a:ext>
            </a:extLst>
          </p:cNvPr>
          <p:cNvSpPr/>
          <p:nvPr/>
        </p:nvSpPr>
        <p:spPr>
          <a:xfrm>
            <a:off x="558165" y="2909074"/>
            <a:ext cx="11075670" cy="10775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"That the God of our Lord Jesus Christ, the Father of glory, may give to you the spirit of wisdom and revelation in the knowledge of Him, the eyes of your understanding being enlightened.“ -- Ephesians 1:17-18</a:t>
            </a:r>
            <a:endParaRPr lang="en-US" sz="2000" i="1" dirty="0"/>
          </a:p>
        </p:txBody>
      </p:sp>
      <p:sp>
        <p:nvSpPr>
          <p:cNvPr id="21" name="Rectangle: Rounded Corners 20">
            <a:extLst>
              <a:ext uri="{FF2B5EF4-FFF2-40B4-BE49-F238E27FC236}">
                <a16:creationId xmlns:a16="http://schemas.microsoft.com/office/drawing/2014/main" id="{5DB7A3C6-073F-618B-24B2-A61F3DD3CBC2}"/>
              </a:ext>
            </a:extLst>
          </p:cNvPr>
          <p:cNvSpPr/>
          <p:nvPr/>
        </p:nvSpPr>
        <p:spPr>
          <a:xfrm>
            <a:off x="548640" y="4318256"/>
            <a:ext cx="11075670" cy="11988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b="0" i="0" dirty="0">
                <a:solidFill>
                  <a:srgbClr val="333333"/>
                </a:solidFill>
                <a:effectLst/>
                <a:latin typeface="Georgia" panose="02040502050405020303" pitchFamily="18" charset="0"/>
              </a:rPr>
              <a:t>"Faith sees clearly and understands the true nature of spiritual things." Faith gives us spiritual understanding sufficient to show that spiritual things are truths of God and proper objects for our hearts to embrace. This is why the natural man cannot receive them—he lacks spiritual ability to understand them.</a:t>
            </a:r>
            <a:endParaRPr lang="en-US" sz="2000" dirty="0"/>
          </a:p>
        </p:txBody>
      </p:sp>
      <p:sp>
        <p:nvSpPr>
          <p:cNvPr id="4" name="Rectangle: Rounded Corners 3">
            <a:extLst>
              <a:ext uri="{FF2B5EF4-FFF2-40B4-BE49-F238E27FC236}">
                <a16:creationId xmlns:a16="http://schemas.microsoft.com/office/drawing/2014/main" id="{DBBC1311-232E-F3A0-9F87-148525249A10}"/>
              </a:ext>
            </a:extLst>
          </p:cNvPr>
          <p:cNvSpPr/>
          <p:nvPr/>
        </p:nvSpPr>
        <p:spPr>
          <a:xfrm>
            <a:off x="548640" y="5594964"/>
            <a:ext cx="11075670" cy="106251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spcBef>
                <a:spcPts val="600"/>
              </a:spcBef>
              <a:buFont typeface="Wingdings" panose="05000000000000000000" pitchFamily="2" charset="2"/>
              <a:buChar char="è"/>
            </a:pPr>
            <a:r>
              <a:rPr lang="en-US" sz="2800" dirty="0"/>
              <a:t>Do you see beauty and glory in spiritual truths?</a:t>
            </a:r>
          </a:p>
          <a:p>
            <a:pPr marL="342900" indent="-342900">
              <a:spcBef>
                <a:spcPts val="600"/>
              </a:spcBef>
              <a:buFont typeface="Wingdings" panose="05000000000000000000" pitchFamily="2" charset="2"/>
              <a:buChar char="è"/>
            </a:pPr>
            <a:r>
              <a:rPr lang="en-US" sz="2800" dirty="0"/>
              <a:t>Do you yearn after them as desirable?</a:t>
            </a:r>
          </a:p>
        </p:txBody>
      </p:sp>
    </p:spTree>
    <p:extLst>
      <p:ext uri="{BB962C8B-B14F-4D97-AF65-F5344CB8AC3E}">
        <p14:creationId xmlns:p14="http://schemas.microsoft.com/office/powerpoint/2010/main" val="201912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6F67D-B1D4-4E8A-7CDF-CCAA3EBE4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88C2F-6023-A127-4AF0-BB35A23E0A35}"/>
              </a:ext>
            </a:extLst>
          </p:cNvPr>
          <p:cNvSpPr>
            <a:spLocks noGrp="1"/>
          </p:cNvSpPr>
          <p:nvPr>
            <p:ph type="title"/>
          </p:nvPr>
        </p:nvSpPr>
        <p:spPr/>
        <p:txBody>
          <a:bodyPr/>
          <a:lstStyle/>
          <a:p>
            <a:r>
              <a:rPr lang="en-US" dirty="0"/>
              <a:t>Transformed into Their Image and Likeness</a:t>
            </a:r>
          </a:p>
        </p:txBody>
      </p:sp>
      <p:sp>
        <p:nvSpPr>
          <p:cNvPr id="12" name="Rectangle: Rounded Corners 11">
            <a:extLst>
              <a:ext uri="{FF2B5EF4-FFF2-40B4-BE49-F238E27FC236}">
                <a16:creationId xmlns:a16="http://schemas.microsoft.com/office/drawing/2014/main" id="{9AE2B1F2-0BFA-3A78-FC25-A5E181A6A9E4}"/>
              </a:ext>
            </a:extLst>
          </p:cNvPr>
          <p:cNvSpPr/>
          <p:nvPr/>
        </p:nvSpPr>
        <p:spPr>
          <a:xfrm>
            <a:off x="548640" y="1892927"/>
            <a:ext cx="11075670" cy="11491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"But we all, with unveiled face, beholding as in a mirror the glory of the Lord, are being transformed into the same image from glory to glory, just as by the Spirit of the Lord.“ </a:t>
            </a:r>
            <a:br>
              <a:rPr lang="en-US" sz="2000" dirty="0"/>
            </a:br>
            <a:r>
              <a:rPr lang="en-US" sz="2000" dirty="0"/>
              <a:t>-- 2 Corinthians 3:18</a:t>
            </a:r>
          </a:p>
        </p:txBody>
      </p:sp>
      <p:sp>
        <p:nvSpPr>
          <p:cNvPr id="19" name="Rectangle: Rounded Corners 18">
            <a:extLst>
              <a:ext uri="{FF2B5EF4-FFF2-40B4-BE49-F238E27FC236}">
                <a16:creationId xmlns:a16="http://schemas.microsoft.com/office/drawing/2014/main" id="{82A4BB19-B017-E49C-3AE1-0AF6B88551A8}"/>
              </a:ext>
            </a:extLst>
          </p:cNvPr>
          <p:cNvSpPr/>
          <p:nvPr/>
        </p:nvSpPr>
        <p:spPr>
          <a:xfrm>
            <a:off x="558165" y="3229914"/>
            <a:ext cx="11075670" cy="84790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"And do not be conformed to this world, but be transformed by the renewing of your mind, that you may prove what is that good and acceptable and perfect will of God.“ -- Romans 12:2</a:t>
            </a:r>
            <a:endParaRPr lang="en-US" sz="2000" i="1" dirty="0"/>
          </a:p>
        </p:txBody>
      </p:sp>
      <p:sp>
        <p:nvSpPr>
          <p:cNvPr id="21" name="Rectangle: Rounded Corners 20">
            <a:extLst>
              <a:ext uri="{FF2B5EF4-FFF2-40B4-BE49-F238E27FC236}">
                <a16:creationId xmlns:a16="http://schemas.microsoft.com/office/drawing/2014/main" id="{5C98E637-30C6-C645-FF01-DF9BF823522A}"/>
              </a:ext>
            </a:extLst>
          </p:cNvPr>
          <p:cNvSpPr/>
          <p:nvPr/>
        </p:nvSpPr>
        <p:spPr>
          <a:xfrm>
            <a:off x="558165" y="4211611"/>
            <a:ext cx="11075670" cy="13968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b="0" i="0" dirty="0">
                <a:solidFill>
                  <a:srgbClr val="333333"/>
                </a:solidFill>
                <a:effectLst/>
                <a:latin typeface="Georgia" panose="02040502050405020303" pitchFamily="18" charset="0"/>
              </a:rPr>
              <a:t>When the heart embraces spiritual and heavenly things, it is gradually changed and transformed into their image and likeness, becoming more and more spiritual and heavenly. Like a seal pressed on wax, spiritual things leave their impression on our hearts, transforming our hearts into their image.</a:t>
            </a:r>
            <a:endParaRPr lang="en-US" sz="2000" dirty="0"/>
          </a:p>
        </p:txBody>
      </p:sp>
      <p:sp>
        <p:nvSpPr>
          <p:cNvPr id="4" name="Rectangle: Rounded Corners 3">
            <a:extLst>
              <a:ext uri="{FF2B5EF4-FFF2-40B4-BE49-F238E27FC236}">
                <a16:creationId xmlns:a16="http://schemas.microsoft.com/office/drawing/2014/main" id="{80A5FD18-7D29-2790-5240-F8919A7054EB}"/>
              </a:ext>
            </a:extLst>
          </p:cNvPr>
          <p:cNvSpPr/>
          <p:nvPr/>
        </p:nvSpPr>
        <p:spPr>
          <a:xfrm>
            <a:off x="548640" y="5736773"/>
            <a:ext cx="11075670" cy="98486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spcBef>
                <a:spcPts val="600"/>
              </a:spcBef>
              <a:buFont typeface="Wingdings" panose="05000000000000000000" pitchFamily="2" charset="2"/>
              <a:buChar char="è"/>
            </a:pPr>
            <a:r>
              <a:rPr lang="en-US" sz="2800" dirty="0"/>
              <a:t>Transformation is ongoing.  </a:t>
            </a:r>
          </a:p>
          <a:p>
            <a:pPr marL="342900" indent="-342900">
              <a:spcBef>
                <a:spcPts val="600"/>
              </a:spcBef>
              <a:buFont typeface="Wingdings" panose="05000000000000000000" pitchFamily="2" charset="2"/>
              <a:buChar char="è"/>
            </a:pPr>
            <a:r>
              <a:rPr lang="en-US" sz="2800" dirty="0"/>
              <a:t>God’s Providence is God’s Plan to Transform those He called.</a:t>
            </a:r>
          </a:p>
        </p:txBody>
      </p:sp>
    </p:spTree>
    <p:extLst>
      <p:ext uri="{BB962C8B-B14F-4D97-AF65-F5344CB8AC3E}">
        <p14:creationId xmlns:p14="http://schemas.microsoft.com/office/powerpoint/2010/main" val="223146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B15CE-3DFD-7ABA-B664-2FA1E668D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D0FDA-AAB3-F181-7F20-7CCE7E8CA012}"/>
              </a:ext>
            </a:extLst>
          </p:cNvPr>
          <p:cNvSpPr>
            <a:spLocks noGrp="1"/>
          </p:cNvSpPr>
          <p:nvPr>
            <p:ph type="title"/>
          </p:nvPr>
        </p:nvSpPr>
        <p:spPr/>
        <p:txBody>
          <a:bodyPr/>
          <a:lstStyle/>
          <a:p>
            <a:r>
              <a:rPr lang="en-US" dirty="0"/>
              <a:t>Press On Toward the Goal</a:t>
            </a:r>
          </a:p>
        </p:txBody>
      </p:sp>
      <p:sp>
        <p:nvSpPr>
          <p:cNvPr id="12" name="Rectangle: Rounded Corners 11">
            <a:extLst>
              <a:ext uri="{FF2B5EF4-FFF2-40B4-BE49-F238E27FC236}">
                <a16:creationId xmlns:a16="http://schemas.microsoft.com/office/drawing/2014/main" id="{19EBF21F-7040-D0F4-F71D-EF6ECD29FA7C}"/>
              </a:ext>
            </a:extLst>
          </p:cNvPr>
          <p:cNvSpPr/>
          <p:nvPr/>
        </p:nvSpPr>
        <p:spPr>
          <a:xfrm>
            <a:off x="548640" y="1892927"/>
            <a:ext cx="11075670" cy="87829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"Not that I have already attained, or am already perfected; but I press on, that I may lay hold of that for which Christ Jesus has also laid hold of me.“ --  Philippians 3:12</a:t>
            </a:r>
          </a:p>
        </p:txBody>
      </p:sp>
      <p:sp>
        <p:nvSpPr>
          <p:cNvPr id="19" name="Rectangle: Rounded Corners 18">
            <a:extLst>
              <a:ext uri="{FF2B5EF4-FFF2-40B4-BE49-F238E27FC236}">
                <a16:creationId xmlns:a16="http://schemas.microsoft.com/office/drawing/2014/main" id="{53FAD357-8E69-F3F3-D32F-2192DC1A8D29}"/>
              </a:ext>
            </a:extLst>
          </p:cNvPr>
          <p:cNvSpPr/>
          <p:nvPr/>
        </p:nvSpPr>
        <p:spPr>
          <a:xfrm>
            <a:off x="558165" y="2880366"/>
            <a:ext cx="11075670" cy="11172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"Therefore, leaving the discussion of the elementary principles of Christ, let us go on to perfection, not laying again the foundation of repentance from dead works and of faith toward God.“ -- Hebrews 6:1</a:t>
            </a:r>
            <a:endParaRPr lang="en-US" sz="2000" i="1" dirty="0"/>
          </a:p>
        </p:txBody>
      </p:sp>
      <p:sp>
        <p:nvSpPr>
          <p:cNvPr id="21" name="Rectangle: Rounded Corners 20">
            <a:extLst>
              <a:ext uri="{FF2B5EF4-FFF2-40B4-BE49-F238E27FC236}">
                <a16:creationId xmlns:a16="http://schemas.microsoft.com/office/drawing/2014/main" id="{FCF9BC0D-3CF9-E2DF-3D82-EAFE5C4A802C}"/>
              </a:ext>
            </a:extLst>
          </p:cNvPr>
          <p:cNvSpPr/>
          <p:nvPr/>
        </p:nvSpPr>
        <p:spPr>
          <a:xfrm>
            <a:off x="548640" y="4337984"/>
            <a:ext cx="11075670" cy="9836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b="0" i="0" dirty="0">
                <a:solidFill>
                  <a:srgbClr val="333333"/>
                </a:solidFill>
                <a:effectLst/>
                <a:latin typeface="Georgia" panose="02040502050405020303" pitchFamily="18" charset="0"/>
              </a:rPr>
              <a:t>Many Christians are content with minimal grace—"just enough to get to heaven"—and focus on maintaining rather than growing. They settle on the borders of the promised land instead of entering into the riches prepared for them.</a:t>
            </a:r>
            <a:endParaRPr lang="en-US" sz="2000" dirty="0"/>
          </a:p>
        </p:txBody>
      </p:sp>
      <p:sp>
        <p:nvSpPr>
          <p:cNvPr id="4" name="Rectangle: Rounded Corners 3">
            <a:extLst>
              <a:ext uri="{FF2B5EF4-FFF2-40B4-BE49-F238E27FC236}">
                <a16:creationId xmlns:a16="http://schemas.microsoft.com/office/drawing/2014/main" id="{CB371FEE-99EA-486E-D542-C8AEA22F9A34}"/>
              </a:ext>
            </a:extLst>
          </p:cNvPr>
          <p:cNvSpPr/>
          <p:nvPr/>
        </p:nvSpPr>
        <p:spPr>
          <a:xfrm>
            <a:off x="548640" y="5564378"/>
            <a:ext cx="11075670" cy="117330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spcBef>
                <a:spcPts val="600"/>
              </a:spcBef>
              <a:buFont typeface="Wingdings" panose="05000000000000000000" pitchFamily="2" charset="2"/>
              <a:buChar char="è"/>
            </a:pPr>
            <a:r>
              <a:rPr lang="en-US" sz="2800" dirty="0"/>
              <a:t>Are you content with your character?</a:t>
            </a:r>
          </a:p>
          <a:p>
            <a:pPr marL="342900" indent="-342900">
              <a:spcBef>
                <a:spcPts val="600"/>
              </a:spcBef>
              <a:buFont typeface="Wingdings" panose="05000000000000000000" pitchFamily="2" charset="2"/>
              <a:buChar char="è"/>
            </a:pPr>
            <a:r>
              <a:rPr lang="en-US" sz="2800" dirty="0"/>
              <a:t> or Pressing forward for More of God</a:t>
            </a:r>
          </a:p>
        </p:txBody>
      </p:sp>
    </p:spTree>
    <p:extLst>
      <p:ext uri="{BB962C8B-B14F-4D97-AF65-F5344CB8AC3E}">
        <p14:creationId xmlns:p14="http://schemas.microsoft.com/office/powerpoint/2010/main" val="382490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4A4B8-8979-4336-B10D-0ED76CEA6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D661D-F45A-133A-0BD8-4C660FD34730}"/>
              </a:ext>
            </a:extLst>
          </p:cNvPr>
          <p:cNvSpPr>
            <a:spLocks noGrp="1"/>
          </p:cNvSpPr>
          <p:nvPr>
            <p:ph type="title"/>
          </p:nvPr>
        </p:nvSpPr>
        <p:spPr/>
        <p:txBody>
          <a:bodyPr>
            <a:normAutofit/>
          </a:bodyPr>
          <a:lstStyle/>
          <a:p>
            <a:r>
              <a:rPr lang="en-US" dirty="0"/>
              <a:t>Static Faith Contradicts the Gospel</a:t>
            </a:r>
          </a:p>
        </p:txBody>
      </p:sp>
      <p:sp>
        <p:nvSpPr>
          <p:cNvPr id="12" name="Rectangle: Rounded Corners 11">
            <a:extLst>
              <a:ext uri="{FF2B5EF4-FFF2-40B4-BE49-F238E27FC236}">
                <a16:creationId xmlns:a16="http://schemas.microsoft.com/office/drawing/2014/main" id="{C45A6B19-E964-A60E-196B-3D0D2120950E}"/>
              </a:ext>
            </a:extLst>
          </p:cNvPr>
          <p:cNvSpPr/>
          <p:nvPr/>
        </p:nvSpPr>
        <p:spPr>
          <a:xfrm>
            <a:off x="548640" y="1892927"/>
            <a:ext cx="11075670" cy="10318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"The kingdom of heaven is like a mustard seed, which a man took and sowed in his field, which indeed is the least of all the seeds; but when it is grown it is greater than the herbs and becomes a tree.“ -- Matthew 13:31-32</a:t>
            </a:r>
          </a:p>
        </p:txBody>
      </p:sp>
      <p:sp>
        <p:nvSpPr>
          <p:cNvPr id="19" name="Rectangle: Rounded Corners 18">
            <a:extLst>
              <a:ext uri="{FF2B5EF4-FFF2-40B4-BE49-F238E27FC236}">
                <a16:creationId xmlns:a16="http://schemas.microsoft.com/office/drawing/2014/main" id="{2C20AEC5-8D22-8693-ECFE-D281B019C823}"/>
              </a:ext>
            </a:extLst>
          </p:cNvPr>
          <p:cNvSpPr/>
          <p:nvPr/>
        </p:nvSpPr>
        <p:spPr>
          <a:xfrm>
            <a:off x="558165" y="3013928"/>
            <a:ext cx="11075670" cy="9836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"The kingdom of heaven is like leaven, which a woman took and hid in three measures of meal till it was all leavened.“ -- Matthew 13:33</a:t>
            </a:r>
            <a:endParaRPr lang="en-US" sz="2000" i="1" dirty="0"/>
          </a:p>
        </p:txBody>
      </p:sp>
      <p:sp>
        <p:nvSpPr>
          <p:cNvPr id="21" name="Rectangle: Rounded Corners 20">
            <a:extLst>
              <a:ext uri="{FF2B5EF4-FFF2-40B4-BE49-F238E27FC236}">
                <a16:creationId xmlns:a16="http://schemas.microsoft.com/office/drawing/2014/main" id="{6C3C00D2-E158-6344-F9C7-37154AA0AE37}"/>
              </a:ext>
            </a:extLst>
          </p:cNvPr>
          <p:cNvSpPr/>
          <p:nvPr/>
        </p:nvSpPr>
        <p:spPr>
          <a:xfrm>
            <a:off x="548640" y="4260102"/>
            <a:ext cx="11075670" cy="9836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b="0" i="0" dirty="0">
                <a:solidFill>
                  <a:srgbClr val="333333"/>
                </a:solidFill>
                <a:effectLst/>
                <a:latin typeface="Georgia" panose="02040502050405020303" pitchFamily="18" charset="0"/>
              </a:rPr>
              <a:t>A static spiritual state is contrary to gospel grace, which is everywhere compared by Christ to small things that grow very large. Grace that does not thrive and grow may rightly be suspected and ought to be seriously examined.</a:t>
            </a:r>
            <a:endParaRPr lang="en-US" sz="2000" dirty="0"/>
          </a:p>
        </p:txBody>
      </p:sp>
      <p:sp>
        <p:nvSpPr>
          <p:cNvPr id="4" name="Rectangle: Rounded Corners 3">
            <a:extLst>
              <a:ext uri="{FF2B5EF4-FFF2-40B4-BE49-F238E27FC236}">
                <a16:creationId xmlns:a16="http://schemas.microsoft.com/office/drawing/2014/main" id="{2F0484F7-D0C5-A93A-F161-006C6C2C6920}"/>
              </a:ext>
            </a:extLst>
          </p:cNvPr>
          <p:cNvSpPr/>
          <p:nvPr/>
        </p:nvSpPr>
        <p:spPr>
          <a:xfrm>
            <a:off x="548640" y="5506274"/>
            <a:ext cx="11075670" cy="119932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spcBef>
                <a:spcPts val="600"/>
              </a:spcBef>
              <a:buFont typeface="Wingdings" panose="05000000000000000000" pitchFamily="2" charset="2"/>
              <a:buChar char="è"/>
            </a:pPr>
            <a:r>
              <a:rPr lang="en-US" sz="2800" dirty="0"/>
              <a:t>Stagnant life is not of God.  </a:t>
            </a:r>
          </a:p>
          <a:p>
            <a:pPr marL="342900" indent="-342900">
              <a:spcBef>
                <a:spcPts val="600"/>
              </a:spcBef>
              <a:buFont typeface="Wingdings" panose="05000000000000000000" pitchFamily="2" charset="2"/>
              <a:buChar char="è"/>
            </a:pPr>
            <a:r>
              <a:rPr lang="en-US" sz="2800" dirty="0"/>
              <a:t>Faith yearns to touch the object of faith.</a:t>
            </a:r>
          </a:p>
        </p:txBody>
      </p:sp>
    </p:spTree>
    <p:extLst>
      <p:ext uri="{BB962C8B-B14F-4D97-AF65-F5344CB8AC3E}">
        <p14:creationId xmlns:p14="http://schemas.microsoft.com/office/powerpoint/2010/main" val="2721570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B1692-8AD8-9388-3916-738B85330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E3BD6-6CF5-7C0E-5024-A7D9575A3356}"/>
              </a:ext>
            </a:extLst>
          </p:cNvPr>
          <p:cNvSpPr>
            <a:spLocks noGrp="1"/>
          </p:cNvSpPr>
          <p:nvPr>
            <p:ph type="title"/>
          </p:nvPr>
        </p:nvSpPr>
        <p:spPr/>
        <p:txBody>
          <a:bodyPr/>
          <a:lstStyle/>
          <a:p>
            <a:r>
              <a:rPr lang="en-US" dirty="0"/>
              <a:t>Christ-Centered vs. Self-Centered</a:t>
            </a:r>
          </a:p>
        </p:txBody>
      </p:sp>
      <p:sp>
        <p:nvSpPr>
          <p:cNvPr id="12" name="Rectangle: Rounded Corners 11">
            <a:extLst>
              <a:ext uri="{FF2B5EF4-FFF2-40B4-BE49-F238E27FC236}">
                <a16:creationId xmlns:a16="http://schemas.microsoft.com/office/drawing/2014/main" id="{A3A2DD57-4902-EF34-C91D-9D946AD3CFE3}"/>
              </a:ext>
            </a:extLst>
          </p:cNvPr>
          <p:cNvSpPr/>
          <p:nvPr/>
        </p:nvSpPr>
        <p:spPr>
          <a:xfrm>
            <a:off x="548640" y="1892927"/>
            <a:ext cx="11075670" cy="10318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"Where there is neither Greek nor Jew, circumcised nor uncircumcised, barbarian, Scythian, slave nor free, but Christ is all and in all.“ -- Colossians 3:11</a:t>
            </a:r>
          </a:p>
        </p:txBody>
      </p:sp>
      <p:sp>
        <p:nvSpPr>
          <p:cNvPr id="19" name="Rectangle: Rounded Corners 18">
            <a:extLst>
              <a:ext uri="{FF2B5EF4-FFF2-40B4-BE49-F238E27FC236}">
                <a16:creationId xmlns:a16="http://schemas.microsoft.com/office/drawing/2014/main" id="{C8295A07-5E91-4EA4-ECC8-59AD80C38087}"/>
              </a:ext>
            </a:extLst>
          </p:cNvPr>
          <p:cNvSpPr/>
          <p:nvPr/>
        </p:nvSpPr>
        <p:spPr>
          <a:xfrm>
            <a:off x="558165" y="3013928"/>
            <a:ext cx="11075670" cy="9836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"And He put all things under His feet, and gave Him to be head over all things to the church, which is His body, the fullness of Him who fills all in all.“ -- Ephesians 1:22-23</a:t>
            </a:r>
            <a:endParaRPr lang="en-US" sz="2000" i="1" dirty="0"/>
          </a:p>
        </p:txBody>
      </p:sp>
      <p:sp>
        <p:nvSpPr>
          <p:cNvPr id="21" name="Rectangle: Rounded Corners 20">
            <a:extLst>
              <a:ext uri="{FF2B5EF4-FFF2-40B4-BE49-F238E27FC236}">
                <a16:creationId xmlns:a16="http://schemas.microsoft.com/office/drawing/2014/main" id="{051A468C-2482-535D-36BE-EE752F57D72F}"/>
              </a:ext>
            </a:extLst>
          </p:cNvPr>
          <p:cNvSpPr/>
          <p:nvPr/>
        </p:nvSpPr>
        <p:spPr>
          <a:xfrm>
            <a:off x="548640" y="4105512"/>
            <a:ext cx="11075670" cy="14007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b="0" i="0" dirty="0">
                <a:solidFill>
                  <a:srgbClr val="333333"/>
                </a:solidFill>
                <a:effectLst/>
                <a:latin typeface="Georgia" panose="02040502050405020303" pitchFamily="18" charset="0"/>
              </a:rPr>
              <a:t>When desires are spiritually renewed, they are Christ-centered. Where the 'new man' is put on, 'Christ is all and in all.' The believer who has had his heart renewed cannot find satisfaction in anything but Christ. To be spiritually minded means that we must be spiritually and savingly renewed by the Holy Spirit.</a:t>
            </a:r>
            <a:endParaRPr lang="en-US" sz="2000" dirty="0"/>
          </a:p>
        </p:txBody>
      </p:sp>
      <p:sp>
        <p:nvSpPr>
          <p:cNvPr id="4" name="Rectangle: Rounded Corners 3">
            <a:extLst>
              <a:ext uri="{FF2B5EF4-FFF2-40B4-BE49-F238E27FC236}">
                <a16:creationId xmlns:a16="http://schemas.microsoft.com/office/drawing/2014/main" id="{8A34A616-2A87-2142-5A9D-EE51D15EA58F}"/>
              </a:ext>
            </a:extLst>
          </p:cNvPr>
          <p:cNvSpPr/>
          <p:nvPr/>
        </p:nvSpPr>
        <p:spPr>
          <a:xfrm>
            <a:off x="548640" y="5614172"/>
            <a:ext cx="11075670" cy="109142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spcBef>
                <a:spcPts val="600"/>
              </a:spcBef>
              <a:buFont typeface="Wingdings" panose="05000000000000000000" pitchFamily="2" charset="2"/>
              <a:buChar char="è"/>
            </a:pPr>
            <a:r>
              <a:rPr lang="en-US" sz="2800" dirty="0"/>
              <a:t>Is your whole life IN CHRIST?</a:t>
            </a:r>
          </a:p>
          <a:p>
            <a:pPr marL="342900" indent="-342900">
              <a:spcBef>
                <a:spcPts val="600"/>
              </a:spcBef>
              <a:buFont typeface="Wingdings" panose="05000000000000000000" pitchFamily="2" charset="2"/>
              <a:buChar char="è"/>
            </a:pPr>
            <a:r>
              <a:rPr lang="en-US" sz="2800" dirty="0"/>
              <a:t>Or does most of your life serve YOU?</a:t>
            </a:r>
          </a:p>
        </p:txBody>
      </p:sp>
    </p:spTree>
    <p:extLst>
      <p:ext uri="{BB962C8B-B14F-4D97-AF65-F5344CB8AC3E}">
        <p14:creationId xmlns:p14="http://schemas.microsoft.com/office/powerpoint/2010/main" val="247535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endParaRPr lang="en-US" dirty="0"/>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dirty="0">
                <a:solidFill>
                  <a:srgbClr val="FF0000"/>
                </a:solidFill>
              </a:rPr>
              <a:t>To Be Spiritually Minded is Life and Peace</a:t>
            </a:r>
          </a:p>
          <a:p>
            <a:pPr marL="0" indent="0">
              <a:buNone/>
            </a:pPr>
            <a:endParaRPr lang="en-US" sz="4000" dirty="0"/>
          </a:p>
          <a:p>
            <a:pPr marL="0" indent="0">
              <a:buNone/>
            </a:pPr>
            <a:r>
              <a:rPr lang="en-US" sz="4000" dirty="0"/>
              <a:t>Romans 8:6</a:t>
            </a:r>
            <a:br>
              <a:rPr lang="en-US" sz="4000" dirty="0"/>
            </a:br>
            <a:br>
              <a:rPr lang="en-US" sz="4000" dirty="0"/>
            </a:br>
            <a:r>
              <a:rPr lang="en-US" sz="4000" dirty="0"/>
              <a:t>"For to be carnally minded is death, but to be spiritually minded is life and peace."</a:t>
            </a:r>
          </a:p>
          <a:p>
            <a:endParaRPr lang="en-US" sz="4000" dirty="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97DD3-9E55-75E3-B078-B22FCC453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D9F24-6E75-F60D-3B6D-C85730CDD7A8}"/>
              </a:ext>
            </a:extLst>
          </p:cNvPr>
          <p:cNvSpPr>
            <a:spLocks noGrp="1"/>
          </p:cNvSpPr>
          <p:nvPr>
            <p:ph type="title"/>
          </p:nvPr>
        </p:nvSpPr>
        <p:spPr/>
        <p:txBody>
          <a:bodyPr/>
          <a:lstStyle/>
          <a:p>
            <a:r>
              <a:rPr lang="en-US" dirty="0"/>
              <a:t>Storehouse of Grace</a:t>
            </a:r>
          </a:p>
        </p:txBody>
      </p:sp>
      <p:sp>
        <p:nvSpPr>
          <p:cNvPr id="12" name="Rectangle: Rounded Corners 11">
            <a:extLst>
              <a:ext uri="{FF2B5EF4-FFF2-40B4-BE49-F238E27FC236}">
                <a16:creationId xmlns:a16="http://schemas.microsoft.com/office/drawing/2014/main" id="{971B5F4C-BF47-EDE6-1230-F5D1ADD87960}"/>
              </a:ext>
            </a:extLst>
          </p:cNvPr>
          <p:cNvSpPr/>
          <p:nvPr/>
        </p:nvSpPr>
        <p:spPr>
          <a:xfrm>
            <a:off x="548640" y="1892927"/>
            <a:ext cx="11075670" cy="10318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"A good man out of the good treasure of his heart brings forth good; and an evil man out of the evil treasure of his heart brings forth evil. For out of the abundance of the heart his mouth speaks.“ -- Luke 6:45</a:t>
            </a:r>
          </a:p>
        </p:txBody>
      </p:sp>
      <p:sp>
        <p:nvSpPr>
          <p:cNvPr id="19" name="Rectangle: Rounded Corners 18">
            <a:extLst>
              <a:ext uri="{FF2B5EF4-FFF2-40B4-BE49-F238E27FC236}">
                <a16:creationId xmlns:a16="http://schemas.microsoft.com/office/drawing/2014/main" id="{01413339-1FD1-D773-5BA8-701A32CDE650}"/>
              </a:ext>
            </a:extLst>
          </p:cNvPr>
          <p:cNvSpPr/>
          <p:nvPr/>
        </p:nvSpPr>
        <p:spPr>
          <a:xfrm>
            <a:off x="558165" y="3013928"/>
            <a:ext cx="11075670" cy="6757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"Keep your heart with all diligence, for out of it spring the issues of life.“ -- Proverbs 4:23</a:t>
            </a:r>
            <a:endParaRPr lang="en-US" sz="2000" i="1" dirty="0"/>
          </a:p>
        </p:txBody>
      </p:sp>
      <p:sp>
        <p:nvSpPr>
          <p:cNvPr id="21" name="Rectangle: Rounded Corners 20">
            <a:extLst>
              <a:ext uri="{FF2B5EF4-FFF2-40B4-BE49-F238E27FC236}">
                <a16:creationId xmlns:a16="http://schemas.microsoft.com/office/drawing/2014/main" id="{F190093A-73B0-354F-B157-C459FCAD133E}"/>
              </a:ext>
            </a:extLst>
          </p:cNvPr>
          <p:cNvSpPr/>
          <p:nvPr/>
        </p:nvSpPr>
        <p:spPr>
          <a:xfrm>
            <a:off x="548640" y="3933239"/>
            <a:ext cx="11075670" cy="14007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b="0" i="0" dirty="0">
                <a:solidFill>
                  <a:srgbClr val="333333"/>
                </a:solidFill>
                <a:effectLst/>
                <a:latin typeface="Georgia" panose="02040502050405020303" pitchFamily="18" charset="0"/>
              </a:rPr>
              <a:t>The heart is the storehouse of all graces and the treasury of the soul. In the heart, graces are kept safe and ready to produce their fruitful desires in due season. When faith sees the work of grace needing to be done, the heart opens to let out those graces needed to strengthen the believer.</a:t>
            </a:r>
            <a:endParaRPr lang="en-US" sz="2000" dirty="0"/>
          </a:p>
        </p:txBody>
      </p:sp>
      <p:sp>
        <p:nvSpPr>
          <p:cNvPr id="4" name="Rectangle: Rounded Corners 3">
            <a:extLst>
              <a:ext uri="{FF2B5EF4-FFF2-40B4-BE49-F238E27FC236}">
                <a16:creationId xmlns:a16="http://schemas.microsoft.com/office/drawing/2014/main" id="{6F9634D8-9079-EE3B-22AF-68105B1D9C9F}"/>
              </a:ext>
            </a:extLst>
          </p:cNvPr>
          <p:cNvSpPr/>
          <p:nvPr/>
        </p:nvSpPr>
        <p:spPr>
          <a:xfrm>
            <a:off x="548640" y="5614172"/>
            <a:ext cx="11075670" cy="109142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spcBef>
                <a:spcPts val="600"/>
              </a:spcBef>
              <a:buFont typeface="Wingdings" panose="05000000000000000000" pitchFamily="2" charset="2"/>
              <a:buChar char="è"/>
            </a:pPr>
            <a:r>
              <a:rPr lang="en-US" sz="2800" dirty="0"/>
              <a:t>Is your heart a treasury of spiritual graces, ready for God’s service?</a:t>
            </a:r>
          </a:p>
          <a:p>
            <a:pPr marL="342900" indent="-342900">
              <a:spcBef>
                <a:spcPts val="600"/>
              </a:spcBef>
              <a:buFont typeface="Wingdings" panose="05000000000000000000" pitchFamily="2" charset="2"/>
              <a:buChar char="è"/>
            </a:pPr>
            <a:r>
              <a:rPr lang="en-US" sz="2800" dirty="0"/>
              <a:t>Or filled with worldly treasures you hoard?</a:t>
            </a:r>
          </a:p>
        </p:txBody>
      </p:sp>
    </p:spTree>
    <p:extLst>
      <p:ext uri="{BB962C8B-B14F-4D97-AF65-F5344CB8AC3E}">
        <p14:creationId xmlns:p14="http://schemas.microsoft.com/office/powerpoint/2010/main" val="63321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B355E-59C8-95CC-AC72-6EF8C5DFD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B1279-E465-E5B1-BEB4-E3A4E386F08C}"/>
              </a:ext>
            </a:extLst>
          </p:cNvPr>
          <p:cNvSpPr>
            <a:spLocks noGrp="1"/>
          </p:cNvSpPr>
          <p:nvPr>
            <p:ph type="title"/>
          </p:nvPr>
        </p:nvSpPr>
        <p:spPr/>
        <p:txBody>
          <a:bodyPr/>
          <a:lstStyle/>
          <a:p>
            <a:r>
              <a:rPr lang="en-US" dirty="0"/>
              <a:t>The Danger of Unrenewed Hearts</a:t>
            </a:r>
          </a:p>
        </p:txBody>
      </p:sp>
      <p:sp>
        <p:nvSpPr>
          <p:cNvPr id="12" name="Rectangle: Rounded Corners 11">
            <a:extLst>
              <a:ext uri="{FF2B5EF4-FFF2-40B4-BE49-F238E27FC236}">
                <a16:creationId xmlns:a16="http://schemas.microsoft.com/office/drawing/2014/main" id="{E59B27B0-3557-CC55-93CD-FE12DCBF9BD4}"/>
              </a:ext>
            </a:extLst>
          </p:cNvPr>
          <p:cNvSpPr/>
          <p:nvPr/>
        </p:nvSpPr>
        <p:spPr>
          <a:xfrm>
            <a:off x="548640" y="1892927"/>
            <a:ext cx="11075670" cy="103183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"Examine yourselves as to whether you are in the faith. Test yourselves. Do you not know yourselves, that Jesus Christ is in you?—unless indeed you are disqualified.“ -- 2 Corinthians 13:5</a:t>
            </a:r>
          </a:p>
        </p:txBody>
      </p:sp>
      <p:sp>
        <p:nvSpPr>
          <p:cNvPr id="19" name="Rectangle: Rounded Corners 18">
            <a:extLst>
              <a:ext uri="{FF2B5EF4-FFF2-40B4-BE49-F238E27FC236}">
                <a16:creationId xmlns:a16="http://schemas.microsoft.com/office/drawing/2014/main" id="{690E0D6A-C985-B849-2753-7D3E1F485838}"/>
              </a:ext>
            </a:extLst>
          </p:cNvPr>
          <p:cNvSpPr/>
          <p:nvPr/>
        </p:nvSpPr>
        <p:spPr>
          <a:xfrm>
            <a:off x="558165" y="3013927"/>
            <a:ext cx="11075670" cy="75596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"Having a form of godliness but denying its power. And from such people turn away!“ </a:t>
            </a:r>
            <a:br>
              <a:rPr lang="en-US" sz="2000" dirty="0"/>
            </a:br>
            <a:r>
              <a:rPr lang="en-US" sz="2000" dirty="0"/>
              <a:t>-- 2 Timothy 3:5</a:t>
            </a:r>
            <a:endParaRPr lang="en-US" sz="2000" i="1" dirty="0"/>
          </a:p>
        </p:txBody>
      </p:sp>
      <p:sp>
        <p:nvSpPr>
          <p:cNvPr id="21" name="Rectangle: Rounded Corners 20">
            <a:extLst>
              <a:ext uri="{FF2B5EF4-FFF2-40B4-BE49-F238E27FC236}">
                <a16:creationId xmlns:a16="http://schemas.microsoft.com/office/drawing/2014/main" id="{CE2AE354-2C63-F27E-A4F9-1F8460AF830C}"/>
              </a:ext>
            </a:extLst>
          </p:cNvPr>
          <p:cNvSpPr/>
          <p:nvPr/>
        </p:nvSpPr>
        <p:spPr>
          <a:xfrm>
            <a:off x="548640" y="3933239"/>
            <a:ext cx="11075670" cy="14007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b="0" i="0" dirty="0">
                <a:solidFill>
                  <a:srgbClr val="333333"/>
                </a:solidFill>
                <a:effectLst/>
                <a:latin typeface="Georgia" panose="02040502050405020303" pitchFamily="18" charset="0"/>
              </a:rPr>
              <a:t>Owen warns that those with unrenewed hearts "far from being raised up to spiritual and heavenly things, bring them down to the level of their desires, which are not spiritual but carnal." This leads to superstition, false worship, and making God in our own image rather than being transformed into His.</a:t>
            </a:r>
            <a:endParaRPr lang="en-US" sz="2000" dirty="0"/>
          </a:p>
        </p:txBody>
      </p:sp>
      <p:sp>
        <p:nvSpPr>
          <p:cNvPr id="4" name="Rectangle: Rounded Corners 3">
            <a:extLst>
              <a:ext uri="{FF2B5EF4-FFF2-40B4-BE49-F238E27FC236}">
                <a16:creationId xmlns:a16="http://schemas.microsoft.com/office/drawing/2014/main" id="{B32FF211-5F92-8335-644A-C333695771F8}"/>
              </a:ext>
            </a:extLst>
          </p:cNvPr>
          <p:cNvSpPr/>
          <p:nvPr/>
        </p:nvSpPr>
        <p:spPr>
          <a:xfrm>
            <a:off x="548640" y="5614172"/>
            <a:ext cx="11075670" cy="109142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spcBef>
                <a:spcPts val="600"/>
              </a:spcBef>
              <a:buFont typeface="Wingdings" panose="05000000000000000000" pitchFamily="2" charset="2"/>
              <a:buChar char="è"/>
            </a:pPr>
            <a:r>
              <a:rPr lang="en-US" sz="2800" dirty="0"/>
              <a:t>Are you desiring God, or using God for your purposes?</a:t>
            </a:r>
          </a:p>
          <a:p>
            <a:pPr marL="342900" indent="-342900">
              <a:spcBef>
                <a:spcPts val="600"/>
              </a:spcBef>
              <a:buFont typeface="Wingdings" panose="05000000000000000000" pitchFamily="2" charset="2"/>
              <a:buChar char="è"/>
            </a:pPr>
            <a:r>
              <a:rPr lang="en-US" sz="2800" dirty="0"/>
              <a:t>“You do not have because you do not Ask!” -- James 4:3</a:t>
            </a:r>
          </a:p>
        </p:txBody>
      </p:sp>
    </p:spTree>
    <p:extLst>
      <p:ext uri="{BB962C8B-B14F-4D97-AF65-F5344CB8AC3E}">
        <p14:creationId xmlns:p14="http://schemas.microsoft.com/office/powerpoint/2010/main" val="3956574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83C41-1247-8D05-7A6E-116F8DCC1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FCD64-C593-0B0F-4D31-7BF41CE2F9F2}"/>
              </a:ext>
            </a:extLst>
          </p:cNvPr>
          <p:cNvSpPr>
            <a:spLocks noGrp="1"/>
          </p:cNvSpPr>
          <p:nvPr>
            <p:ph type="title"/>
          </p:nvPr>
        </p:nvSpPr>
        <p:spPr/>
        <p:txBody>
          <a:bodyPr/>
          <a:lstStyle/>
          <a:p>
            <a:r>
              <a:rPr lang="en-US" dirty="0"/>
              <a:t>Let This Mind Be in You</a:t>
            </a:r>
          </a:p>
        </p:txBody>
      </p:sp>
      <p:sp>
        <p:nvSpPr>
          <p:cNvPr id="12" name="Rectangle: Rounded Corners 11">
            <a:extLst>
              <a:ext uri="{FF2B5EF4-FFF2-40B4-BE49-F238E27FC236}">
                <a16:creationId xmlns:a16="http://schemas.microsoft.com/office/drawing/2014/main" id="{BFC4FA0B-AF18-3D59-7A0E-B5FA3B5CFEE3}"/>
              </a:ext>
            </a:extLst>
          </p:cNvPr>
          <p:cNvSpPr/>
          <p:nvPr/>
        </p:nvSpPr>
        <p:spPr>
          <a:xfrm>
            <a:off x="548640" y="1892928"/>
            <a:ext cx="11075670" cy="9193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US" sz="2000" dirty="0"/>
              <a:t>"For whom He foreknew, He also predestined to be conformed to the image of His Son, that He might be the firstborn among many brethren.“ -- Romans 8:29</a:t>
            </a:r>
          </a:p>
        </p:txBody>
      </p:sp>
      <p:sp>
        <p:nvSpPr>
          <p:cNvPr id="19" name="Rectangle: Rounded Corners 18">
            <a:extLst>
              <a:ext uri="{FF2B5EF4-FFF2-40B4-BE49-F238E27FC236}">
                <a16:creationId xmlns:a16="http://schemas.microsoft.com/office/drawing/2014/main" id="{977A9334-4845-CBDB-AF9E-DE22D993E1A0}"/>
              </a:ext>
            </a:extLst>
          </p:cNvPr>
          <p:cNvSpPr/>
          <p:nvPr/>
        </p:nvSpPr>
        <p:spPr>
          <a:xfrm>
            <a:off x="548640" y="2932048"/>
            <a:ext cx="11075670" cy="9193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nSpc>
                <a:spcPct val="100000"/>
              </a:lnSpc>
              <a:spcBef>
                <a:spcPts val="600"/>
              </a:spcBef>
              <a:buFont typeface="Arial" panose="020B0604020202020204" pitchFamily="34" charset="0"/>
              <a:buChar char="•"/>
            </a:pPr>
            <a:r>
              <a:rPr lang="en-US" sz="2000" dirty="0"/>
              <a:t>"Beloved, now we are children of God; and it has not yet been revealed what we shall be, but we know that when He is revealed, we shall be like Him, for we shall see Him as He is.“ -- 1 John 3:2</a:t>
            </a:r>
            <a:endParaRPr lang="en-US" sz="2000" i="1" dirty="0"/>
          </a:p>
        </p:txBody>
      </p:sp>
      <p:sp>
        <p:nvSpPr>
          <p:cNvPr id="21" name="Rectangle: Rounded Corners 20">
            <a:extLst>
              <a:ext uri="{FF2B5EF4-FFF2-40B4-BE49-F238E27FC236}">
                <a16:creationId xmlns:a16="http://schemas.microsoft.com/office/drawing/2014/main" id="{F0D680EE-209B-E8A9-8BD9-F39778A431D8}"/>
              </a:ext>
            </a:extLst>
          </p:cNvPr>
          <p:cNvSpPr/>
          <p:nvPr/>
        </p:nvSpPr>
        <p:spPr>
          <a:xfrm>
            <a:off x="548640" y="4027316"/>
            <a:ext cx="11075670" cy="12505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00000"/>
              </a:lnSpc>
              <a:spcBef>
                <a:spcPts val="600"/>
              </a:spcBef>
              <a:buFont typeface="Wingdings" panose="05000000000000000000" pitchFamily="2" charset="2"/>
              <a:buChar char="v"/>
            </a:pPr>
            <a:r>
              <a:rPr lang="en-US" sz="2000" b="0" i="0" dirty="0">
                <a:solidFill>
                  <a:srgbClr val="333333"/>
                </a:solidFill>
                <a:effectLst/>
                <a:latin typeface="Georgia" panose="02040502050405020303" pitchFamily="18" charset="0"/>
              </a:rPr>
              <a:t> "To be spiritually minded is to have the mind of Christ, to think and feel as he thought and felt. Our thoughts and our hearts' desires should be patterned on the Lord Jesus Christ." This is evidence that real grace has begun in us.</a:t>
            </a:r>
            <a:endParaRPr lang="en-US" sz="2000" dirty="0"/>
          </a:p>
        </p:txBody>
      </p:sp>
      <p:sp>
        <p:nvSpPr>
          <p:cNvPr id="4" name="Rectangle: Rounded Corners 3">
            <a:extLst>
              <a:ext uri="{FF2B5EF4-FFF2-40B4-BE49-F238E27FC236}">
                <a16:creationId xmlns:a16="http://schemas.microsoft.com/office/drawing/2014/main" id="{BC2662F2-DEEA-5DC3-C8C6-C0903C64386F}"/>
              </a:ext>
            </a:extLst>
          </p:cNvPr>
          <p:cNvSpPr/>
          <p:nvPr/>
        </p:nvSpPr>
        <p:spPr>
          <a:xfrm>
            <a:off x="548640" y="5614172"/>
            <a:ext cx="11075670" cy="109142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342900" indent="-342900">
              <a:spcBef>
                <a:spcPts val="600"/>
              </a:spcBef>
              <a:buFont typeface="Wingdings" panose="05000000000000000000" pitchFamily="2" charset="2"/>
              <a:buChar char="è"/>
            </a:pPr>
            <a:r>
              <a:rPr lang="en-US" sz="2800" dirty="0"/>
              <a:t>Do you think Christ’s thoughts; delight in what He delighted in?</a:t>
            </a:r>
          </a:p>
          <a:p>
            <a:pPr marL="342900" indent="-342900">
              <a:spcBef>
                <a:spcPts val="600"/>
              </a:spcBef>
              <a:buFont typeface="Wingdings" panose="05000000000000000000" pitchFamily="2" charset="2"/>
              <a:buChar char="è"/>
            </a:pPr>
            <a:r>
              <a:rPr lang="en-US" sz="2800" dirty="0"/>
              <a:t>Are your desires aligned with </a:t>
            </a:r>
            <a:r>
              <a:rPr lang="en-US" sz="2800"/>
              <a:t>His desires?</a:t>
            </a:r>
            <a:endParaRPr lang="en-US" sz="2800" dirty="0"/>
          </a:p>
        </p:txBody>
      </p:sp>
    </p:spTree>
    <p:extLst>
      <p:ext uri="{BB962C8B-B14F-4D97-AF65-F5344CB8AC3E}">
        <p14:creationId xmlns:p14="http://schemas.microsoft.com/office/powerpoint/2010/main" val="395499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5DD04-B13A-0034-E826-92C4A535A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FF26E-4C6E-F027-421B-924D316892E5}"/>
              </a:ext>
            </a:extLst>
          </p:cNvPr>
          <p:cNvSpPr>
            <a:spLocks noGrp="1"/>
          </p:cNvSpPr>
          <p:nvPr>
            <p:ph type="title"/>
          </p:nvPr>
        </p:nvSpPr>
        <p:spPr/>
        <p:txBody>
          <a:bodyPr/>
          <a:lstStyle/>
          <a:p>
            <a:r>
              <a:rPr lang="en-US" dirty="0"/>
              <a:t>Lesson 11 </a:t>
            </a:r>
            <a:r>
              <a:rPr dirty="0"/>
              <a:t>Memory Verse</a:t>
            </a:r>
          </a:p>
        </p:txBody>
      </p:sp>
      <p:sp>
        <p:nvSpPr>
          <p:cNvPr id="3" name="Content Placeholder 2">
            <a:extLst>
              <a:ext uri="{FF2B5EF4-FFF2-40B4-BE49-F238E27FC236}">
                <a16:creationId xmlns:a16="http://schemas.microsoft.com/office/drawing/2014/main" id="{86CD2E8F-5EDB-7948-8BDC-670E93F2365F}"/>
              </a:ext>
            </a:extLst>
          </p:cNvPr>
          <p:cNvSpPr>
            <a:spLocks noGrp="1"/>
          </p:cNvSpPr>
          <p:nvPr>
            <p:ph idx="1"/>
          </p:nvPr>
        </p:nvSpPr>
        <p:spPr/>
        <p:txBody>
          <a:bodyPr>
            <a:normAutofit/>
          </a:bodyPr>
          <a:lstStyle/>
          <a:p>
            <a:pPr marL="0" indent="0">
              <a:buNone/>
            </a:pPr>
            <a:r>
              <a:rPr lang="en-US" sz="3600" dirty="0">
                <a:solidFill>
                  <a:srgbClr val="FF0000"/>
                </a:solidFill>
              </a:rPr>
              <a:t>The Renewed Soul Transformed into the Image of the Heavenly</a:t>
            </a:r>
          </a:p>
          <a:p>
            <a:pPr marL="0" indent="0">
              <a:buNone/>
            </a:pPr>
            <a:endParaRPr lang="en-US" sz="3600" dirty="0">
              <a:solidFill>
                <a:srgbClr val="FF0000"/>
              </a:solidFill>
            </a:endParaRPr>
          </a:p>
          <a:p>
            <a:pPr marL="0" indent="0">
              <a:buNone/>
            </a:pPr>
            <a:r>
              <a:rPr lang="en-US" sz="3600" dirty="0"/>
              <a:t>Philippians 2:5</a:t>
            </a:r>
          </a:p>
          <a:p>
            <a:pPr marL="0" indent="0">
              <a:buNone/>
            </a:pPr>
            <a:r>
              <a:rPr lang="en-US" sz="3600" dirty="0"/>
              <a:t>“Let this mind be in you which was also in Christ Jesus.”</a:t>
            </a:r>
          </a:p>
        </p:txBody>
      </p:sp>
    </p:spTree>
    <p:extLst>
      <p:ext uri="{BB962C8B-B14F-4D97-AF65-F5344CB8AC3E}">
        <p14:creationId xmlns:p14="http://schemas.microsoft.com/office/powerpoint/2010/main" val="421174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dirty="0"/>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dirty="0">
                <a:solidFill>
                  <a:srgbClr val="FF0000"/>
                </a:solidFill>
              </a:rPr>
              <a:t>What Spiritual-Mindedness Is and How It Shows Itself</a:t>
            </a:r>
          </a:p>
          <a:p>
            <a:pPr marL="0" indent="0">
              <a:buNone/>
            </a:pPr>
            <a:endParaRPr lang="en-US" sz="4000" dirty="0">
              <a:solidFill>
                <a:srgbClr val="FF0000"/>
              </a:solidFill>
            </a:endParaRPr>
          </a:p>
          <a:p>
            <a:pPr marL="0" indent="0">
              <a:buNone/>
            </a:pPr>
            <a:r>
              <a:rPr lang="en-US" sz="4000" dirty="0"/>
              <a:t>Colossians 3:1 </a:t>
            </a:r>
            <a:br>
              <a:rPr lang="en-US" sz="4000" dirty="0"/>
            </a:br>
            <a:br>
              <a:rPr lang="en-US" sz="4000" dirty="0"/>
            </a:br>
            <a:r>
              <a:rPr lang="en-US" sz="4000" dirty="0"/>
              <a:t>“If then you were raised with Christ, seek those things which are above, where Christ is, sitting at the right hand of God. “</a:t>
            </a:r>
          </a:p>
          <a:p>
            <a:endParaRPr lang="en-US" sz="4000" dirty="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dirty="0"/>
              <a:t>Lesson 3 Memory Verse</a:t>
            </a:r>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dirty="0">
                <a:solidFill>
                  <a:srgbClr val="FF0000"/>
                </a:solidFill>
              </a:rPr>
              <a:t>True and False Signs of Spiritual-Mindedness</a:t>
            </a:r>
          </a:p>
          <a:p>
            <a:pPr marL="0" indent="0">
              <a:buNone/>
            </a:pPr>
            <a:endParaRPr lang="en-US" sz="4000" dirty="0"/>
          </a:p>
          <a:p>
            <a:pPr marL="0" indent="0">
              <a:buNone/>
            </a:pPr>
            <a:r>
              <a:rPr lang="en-US" sz="4000" dirty="0"/>
              <a:t>2 Corinthians 13:5</a:t>
            </a:r>
          </a:p>
          <a:p>
            <a:pPr marL="0" indent="0">
              <a:buNone/>
            </a:pPr>
            <a:endParaRPr lang="en-US" sz="4000" dirty="0"/>
          </a:p>
          <a:p>
            <a:pPr marL="0" indent="0">
              <a:buNone/>
            </a:pPr>
            <a:r>
              <a:rPr lang="en-US" sz="4000" dirty="0"/>
              <a:t>“Examine yourselves as to whether you are in the </a:t>
            </a:r>
            <a:r>
              <a:rPr lang="en-US" sz="4300" dirty="0"/>
              <a:t>faith</a:t>
            </a:r>
            <a:r>
              <a:rPr lang="en-US" sz="4000" dirty="0"/>
              <a:t>.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endParaRPr lang="en-US" dirty="0"/>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Autofit/>
          </a:bodyPr>
          <a:lstStyle/>
          <a:p>
            <a:pPr marL="0" indent="0">
              <a:buNone/>
            </a:pPr>
            <a:r>
              <a:rPr lang="en-US" sz="3200" dirty="0">
                <a:solidFill>
                  <a:srgbClr val="FF0000"/>
                </a:solidFill>
              </a:rPr>
              <a:t>The Objects of Spiritual Thoughts</a:t>
            </a:r>
          </a:p>
          <a:p>
            <a:pPr marL="0" indent="0">
              <a:buNone/>
            </a:pPr>
            <a:endParaRPr lang="en-US" sz="1600" dirty="0"/>
          </a:p>
          <a:p>
            <a:pPr marL="0" indent="0">
              <a:buNone/>
            </a:pPr>
            <a:r>
              <a:rPr lang="en-US" sz="3200" dirty="0"/>
              <a:t>Philippians 4:8</a:t>
            </a:r>
          </a:p>
          <a:p>
            <a:pPr marL="0" indent="0">
              <a:buNone/>
            </a:pPr>
            <a:endParaRPr lang="en-US" sz="1600" dirty="0"/>
          </a:p>
          <a:p>
            <a:pPr marL="0" indent="0">
              <a:buNone/>
            </a:pPr>
            <a:r>
              <a:rPr lang="en-US" sz="3200" dirty="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5 Memory</a:t>
            </a:r>
            <a:r>
              <a:rPr dirty="0"/>
              <a:t> Verse</a:t>
            </a:r>
          </a:p>
        </p:txBody>
      </p:sp>
      <p:sp>
        <p:nvSpPr>
          <p:cNvPr id="3" name="Content Placeholder 2"/>
          <p:cNvSpPr>
            <a:spLocks noGrp="1"/>
          </p:cNvSpPr>
          <p:nvPr>
            <p:ph idx="1"/>
          </p:nvPr>
        </p:nvSpPr>
        <p:spPr/>
        <p:txBody>
          <a:bodyPr>
            <a:normAutofit/>
          </a:bodyPr>
          <a:lstStyle/>
          <a:p>
            <a:pPr marL="0" indent="0">
              <a:buNone/>
            </a:pPr>
            <a:r>
              <a:rPr lang="en-US" sz="3600" dirty="0">
                <a:solidFill>
                  <a:srgbClr val="FF0000"/>
                </a:solidFill>
              </a:rPr>
              <a:t>How to Meditate on Heavenly Things</a:t>
            </a:r>
          </a:p>
          <a:p>
            <a:endParaRPr lang="en-US" sz="3200" dirty="0"/>
          </a:p>
          <a:p>
            <a:pPr marL="0" indent="0">
              <a:buNone/>
            </a:pPr>
            <a:r>
              <a:rPr lang="en-US" sz="3200" dirty="0"/>
              <a:t>Joshua 1:8</a:t>
            </a:r>
          </a:p>
          <a:p>
            <a:pPr marL="0" indent="0">
              <a:buNone/>
            </a:pPr>
            <a:r>
              <a:rPr sz="3200" dirty="0"/>
              <a:t>"This Book of the Law shall not depart from your mouth, but you shall meditate in it day and night, that you may observe to do according to all that is written in it. For then you will make your way prosperous, and then you will have good success."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6 Memory Verse</a:t>
            </a:r>
            <a:endParaRPr dirty="0"/>
          </a:p>
        </p:txBody>
      </p:sp>
      <p:sp>
        <p:nvSpPr>
          <p:cNvPr id="3" name="Content Placeholder 2"/>
          <p:cNvSpPr>
            <a:spLocks noGrp="1"/>
          </p:cNvSpPr>
          <p:nvPr>
            <p:ph idx="1"/>
          </p:nvPr>
        </p:nvSpPr>
        <p:spPr/>
        <p:txBody>
          <a:bodyPr>
            <a:normAutofit/>
          </a:bodyPr>
          <a:lstStyle/>
          <a:p>
            <a:pPr marL="0" indent="0">
              <a:buNone/>
            </a:pPr>
            <a:r>
              <a:rPr lang="en-US" sz="4000" dirty="0">
                <a:solidFill>
                  <a:srgbClr val="FF0000"/>
                </a:solidFill>
              </a:rPr>
              <a:t>Spiritual Thoughts of God &amp; Christ</a:t>
            </a:r>
          </a:p>
          <a:p>
            <a:pPr marL="0" indent="0">
              <a:buNone/>
            </a:pPr>
            <a:endParaRPr lang="en-US" sz="4000" dirty="0">
              <a:solidFill>
                <a:srgbClr val="FF0000"/>
              </a:solidFill>
            </a:endParaRPr>
          </a:p>
          <a:p>
            <a:pPr marL="0" indent="0">
              <a:buNone/>
            </a:pPr>
            <a:r>
              <a:rPr lang="en-US" sz="4000" dirty="0"/>
              <a:t>Isaiah 26:3 </a:t>
            </a:r>
          </a:p>
          <a:p>
            <a:pPr marL="0" indent="0">
              <a:buNone/>
            </a:pPr>
            <a:r>
              <a:rPr lang="en-US" sz="4000" dirty="0"/>
              <a:t>You will keep him in perfect peace,</a:t>
            </a:r>
            <a:br>
              <a:rPr lang="en-US" sz="4000" dirty="0"/>
            </a:br>
            <a:r>
              <a:rPr lang="en-US" sz="4000" dirty="0"/>
              <a:t>Whose mind is stayed on You,</a:t>
            </a:r>
            <a:br>
              <a:rPr lang="en-US" sz="4000" dirty="0"/>
            </a:br>
            <a:r>
              <a:rPr lang="en-US" sz="4000" dirty="0"/>
              <a:t>Because he trusts in You.</a:t>
            </a:r>
            <a:endParaRPr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dirty="0"/>
              <a:t>Lesson 7 Memory Verse</a:t>
            </a:r>
            <a:endParaRPr dirty="0"/>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normAutofit/>
          </a:bodyPr>
          <a:lstStyle/>
          <a:p>
            <a:pPr marL="0" indent="0">
              <a:buNone/>
            </a:pPr>
            <a:r>
              <a:rPr lang="en-US" sz="3600" dirty="0">
                <a:solidFill>
                  <a:srgbClr val="FF0000"/>
                </a:solidFill>
              </a:rPr>
              <a:t>Helps for Meditating on God</a:t>
            </a:r>
          </a:p>
          <a:p>
            <a:pPr marL="0" indent="0">
              <a:buNone/>
            </a:pPr>
            <a:endParaRPr lang="en-US" sz="3600" dirty="0">
              <a:solidFill>
                <a:srgbClr val="FF0000"/>
              </a:solidFill>
            </a:endParaRPr>
          </a:p>
          <a:p>
            <a:pPr marL="0" indent="0">
              <a:buNone/>
            </a:pPr>
            <a:r>
              <a:rPr lang="en-US" sz="3600" dirty="0"/>
              <a:t>Psalms 19:14 </a:t>
            </a:r>
          </a:p>
          <a:p>
            <a:pPr marL="0" indent="0">
              <a:buNone/>
            </a:pPr>
            <a:r>
              <a:rPr lang="en-US" sz="3600" dirty="0"/>
              <a:t>Let the words of my mouth and the meditation of my heart Be acceptable in Your sight,</a:t>
            </a:r>
            <a:br>
              <a:rPr lang="en-US" sz="3600" dirty="0"/>
            </a:br>
            <a:r>
              <a:rPr lang="en-US" sz="3600" dirty="0"/>
              <a:t>O LORD, my strength and my Redeemer.</a:t>
            </a:r>
            <a:endParaRPr lang="en-US" sz="3600" dirty="0">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30A2-4E56-B9DF-FF40-4321B0E5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FFD-39E7-219C-851F-54295249B303}"/>
              </a:ext>
            </a:extLst>
          </p:cNvPr>
          <p:cNvSpPr>
            <a:spLocks noGrp="1"/>
          </p:cNvSpPr>
          <p:nvPr>
            <p:ph type="title"/>
          </p:nvPr>
        </p:nvSpPr>
        <p:spPr/>
        <p:txBody>
          <a:bodyPr/>
          <a:lstStyle/>
          <a:p>
            <a:r>
              <a:rPr lang="en-US" dirty="0"/>
              <a:t>Lesson 8 Memory Verse</a:t>
            </a:r>
            <a:endParaRPr dirty="0"/>
          </a:p>
        </p:txBody>
      </p:sp>
      <p:sp>
        <p:nvSpPr>
          <p:cNvPr id="3" name="Content Placeholder 2">
            <a:extLst>
              <a:ext uri="{FF2B5EF4-FFF2-40B4-BE49-F238E27FC236}">
                <a16:creationId xmlns:a16="http://schemas.microsoft.com/office/drawing/2014/main" id="{9B42A8B7-6E02-3070-E633-722FAEBC8878}"/>
              </a:ext>
            </a:extLst>
          </p:cNvPr>
          <p:cNvSpPr>
            <a:spLocks noGrp="1"/>
          </p:cNvSpPr>
          <p:nvPr>
            <p:ph idx="1"/>
          </p:nvPr>
        </p:nvSpPr>
        <p:spPr/>
        <p:txBody>
          <a:bodyPr>
            <a:normAutofit/>
          </a:bodyPr>
          <a:lstStyle/>
          <a:p>
            <a:pPr marL="0" indent="0">
              <a:buNone/>
            </a:pPr>
            <a:r>
              <a:rPr lang="en-US" sz="3600" dirty="0">
                <a:solidFill>
                  <a:srgbClr val="FF0000"/>
                </a:solidFill>
              </a:rPr>
              <a:t>How God Calls Our Hearts from the World</a:t>
            </a:r>
          </a:p>
          <a:p>
            <a:pPr marL="0" indent="0">
              <a:buNone/>
            </a:pPr>
            <a:endParaRPr lang="en-US" sz="3600" dirty="0">
              <a:solidFill>
                <a:srgbClr val="FF0000"/>
              </a:solidFill>
            </a:endParaRPr>
          </a:p>
          <a:p>
            <a:pPr marL="0" indent="0">
              <a:buNone/>
            </a:pPr>
            <a:r>
              <a:rPr lang="en-US" sz="3600" dirty="0"/>
              <a:t>1 John 2:15</a:t>
            </a:r>
          </a:p>
          <a:p>
            <a:pPr marL="0" indent="0">
              <a:buNone/>
            </a:pPr>
            <a:endParaRPr lang="en-US" sz="3600" dirty="0"/>
          </a:p>
          <a:p>
            <a:pPr marL="0" indent="0">
              <a:buNone/>
            </a:pPr>
            <a:r>
              <a:rPr lang="en-US" sz="3600" i="1" dirty="0"/>
              <a:t>Do not love the world or the things in the world.  If anyone loves the world, the love of the Father is not in him.</a:t>
            </a:r>
          </a:p>
        </p:txBody>
      </p:sp>
    </p:spTree>
    <p:extLst>
      <p:ext uri="{BB962C8B-B14F-4D97-AF65-F5344CB8AC3E}">
        <p14:creationId xmlns:p14="http://schemas.microsoft.com/office/powerpoint/2010/main" val="128567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20163</TotalTime>
  <Words>2090</Words>
  <Application>Microsoft Office PowerPoint</Application>
  <PresentationFormat>Widescreen</PresentationFormat>
  <Paragraphs>126</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Georgia</vt:lpstr>
      <vt:lpstr>Wingdings</vt:lpstr>
      <vt:lpstr>Office Theme</vt:lpstr>
      <vt:lpstr>The Renewed Soul Transformed into the Image of the Heavenly</vt:lpstr>
      <vt:lpstr>Lesson 1 Memory Verse</vt:lpstr>
      <vt:lpstr>Lesson 2 Memory Verse</vt:lpstr>
      <vt:lpstr>Lesson 3 Memory Verse</vt:lpstr>
      <vt:lpstr>Lesson 4 Memory Verse</vt:lpstr>
      <vt:lpstr>Lesson 5 Memory Verse</vt:lpstr>
      <vt:lpstr>Lesson 6 Memory Verse</vt:lpstr>
      <vt:lpstr>Lesson 7 Memory Verse</vt:lpstr>
      <vt:lpstr>Lesson 8 Memory Verse</vt:lpstr>
      <vt:lpstr>Lesson 9 Memory Verse</vt:lpstr>
      <vt:lpstr>Lesson 10 Memory Verse</vt:lpstr>
      <vt:lpstr>Lesson 11 Memory Verse</vt:lpstr>
      <vt:lpstr>The Distinction of Spiritual Transformation</vt:lpstr>
      <vt:lpstr>Guided and Controlled by Saving Faith</vt:lpstr>
      <vt:lpstr>Faith Sees the True Nature of Spiritual Things</vt:lpstr>
      <vt:lpstr>Transformed into Their Image and Likeness</vt:lpstr>
      <vt:lpstr>Press On Toward the Goal</vt:lpstr>
      <vt:lpstr>Static Faith Contradicts the Gospel</vt:lpstr>
      <vt:lpstr>Christ-Centered vs. Self-Centered</vt:lpstr>
      <vt:lpstr>Storehouse of Grace</vt:lpstr>
      <vt:lpstr>The Danger of Unrenewed Hearts</vt:lpstr>
      <vt:lpstr>Let This Mind Be in You</vt:lpstr>
      <vt:lpstr>Lesson 11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11</cp:revision>
  <dcterms:created xsi:type="dcterms:W3CDTF">2025-01-30T19:27:50Z</dcterms:created>
  <dcterms:modified xsi:type="dcterms:W3CDTF">2025-05-24T22:46:47Z</dcterms:modified>
</cp:coreProperties>
</file>