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9" r:id="rId3"/>
    <p:sldId id="290" r:id="rId4"/>
    <p:sldId id="291" r:id="rId5"/>
    <p:sldId id="295" r:id="rId6"/>
    <p:sldId id="296" r:id="rId7"/>
    <p:sldId id="258" r:id="rId8"/>
    <p:sldId id="306" r:id="rId9"/>
    <p:sldId id="259"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877B2-86B7-4B0F-A7D8-1B713B49B9C3}" v="98" dt="2025-03-30T02:35:12.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41" autoAdjust="0"/>
  </p:normalViewPr>
  <p:slideViewPr>
    <p:cSldViewPr snapToGrid="0">
      <p:cViewPr varScale="1">
        <p:scale>
          <a:sx n="84" d="100"/>
          <a:sy n="84" d="100"/>
        </p:scale>
        <p:origin x="2670" y="3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7" d="100"/>
        <a:sy n="87" d="100"/>
      </p:scale>
      <p:origin x="0" y="-111"/>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B4E877B2-86B7-4B0F-A7D8-1B713B49B9C3}"/>
    <pc:docChg chg="custSel addSld delSld modSld">
      <pc:chgData name="Rob Gregory" userId="a7bfa114233000dd" providerId="LiveId" clId="{B4E877B2-86B7-4B0F-A7D8-1B713B49B9C3}" dt="2025-03-30T02:36:22.766" v="446" actId="20577"/>
      <pc:docMkLst>
        <pc:docMk/>
      </pc:docMkLst>
      <pc:sldChg chg="modSp mod">
        <pc:chgData name="Rob Gregory" userId="a7bfa114233000dd" providerId="LiveId" clId="{B4E877B2-86B7-4B0F-A7D8-1B713B49B9C3}" dt="2025-03-25T22:39:39.229" v="30" actId="20577"/>
        <pc:sldMkLst>
          <pc:docMk/>
          <pc:sldMk cId="0" sldId="257"/>
        </pc:sldMkLst>
        <pc:spChg chg="mod">
          <ac:chgData name="Rob Gregory" userId="a7bfa114233000dd" providerId="LiveId" clId="{B4E877B2-86B7-4B0F-A7D8-1B713B49B9C3}" dt="2025-03-25T22:39:39.229" v="30" actId="20577"/>
          <ac:spMkLst>
            <pc:docMk/>
            <pc:sldMk cId="0" sldId="257"/>
            <ac:spMk id="2" creationId="{00000000-0000-0000-0000-000000000000}"/>
          </ac:spMkLst>
        </pc:spChg>
        <pc:spChg chg="mod">
          <ac:chgData name="Rob Gregory" userId="a7bfa114233000dd" providerId="LiveId" clId="{B4E877B2-86B7-4B0F-A7D8-1B713B49B9C3}" dt="2025-03-25T22:39:22.953" v="3" actId="20577"/>
          <ac:spMkLst>
            <pc:docMk/>
            <pc:sldMk cId="0" sldId="257"/>
            <ac:spMk id="3" creationId="{00000000-0000-0000-0000-000000000000}"/>
          </ac:spMkLst>
        </pc:spChg>
      </pc:sldChg>
      <pc:sldChg chg="modSp mod">
        <pc:chgData name="Rob Gregory" userId="a7bfa114233000dd" providerId="LiveId" clId="{B4E877B2-86B7-4B0F-A7D8-1B713B49B9C3}" dt="2025-03-25T22:40:22.587" v="49" actId="20577"/>
        <pc:sldMkLst>
          <pc:docMk/>
          <pc:sldMk cId="0" sldId="258"/>
        </pc:sldMkLst>
        <pc:spChg chg="mod">
          <ac:chgData name="Rob Gregory" userId="a7bfa114233000dd" providerId="LiveId" clId="{B4E877B2-86B7-4B0F-A7D8-1B713B49B9C3}" dt="2025-03-25T22:40:22.587" v="49" actId="20577"/>
          <ac:spMkLst>
            <pc:docMk/>
            <pc:sldMk cId="0" sldId="258"/>
            <ac:spMk id="2" creationId="{00000000-0000-0000-0000-000000000000}"/>
          </ac:spMkLst>
        </pc:spChg>
        <pc:spChg chg="mod">
          <ac:chgData name="Rob Gregory" userId="a7bfa114233000dd" providerId="LiveId" clId="{B4E877B2-86B7-4B0F-A7D8-1B713B49B9C3}" dt="2025-03-25T22:40:17.652" v="48" actId="20577"/>
          <ac:spMkLst>
            <pc:docMk/>
            <pc:sldMk cId="0" sldId="258"/>
            <ac:spMk id="3" creationId="{00000000-0000-0000-0000-000000000000}"/>
          </ac:spMkLst>
        </pc:spChg>
      </pc:sldChg>
      <pc:sldChg chg="modSp">
        <pc:chgData name="Rob Gregory" userId="a7bfa114233000dd" providerId="LiveId" clId="{B4E877B2-86B7-4B0F-A7D8-1B713B49B9C3}" dt="2025-03-25T22:41:11.287" v="87"/>
        <pc:sldMkLst>
          <pc:docMk/>
          <pc:sldMk cId="0" sldId="259"/>
        </pc:sldMkLst>
        <pc:spChg chg="mod">
          <ac:chgData name="Rob Gregory" userId="a7bfa114233000dd" providerId="LiveId" clId="{B4E877B2-86B7-4B0F-A7D8-1B713B49B9C3}" dt="2025-03-25T22:41:11.287" v="87"/>
          <ac:spMkLst>
            <pc:docMk/>
            <pc:sldMk cId="0" sldId="259"/>
            <ac:spMk id="3" creationId="{00000000-0000-0000-0000-000000000000}"/>
          </ac:spMkLst>
        </pc:spChg>
      </pc:sldChg>
      <pc:sldChg chg="modSp del">
        <pc:chgData name="Rob Gregory" userId="a7bfa114233000dd" providerId="LiveId" clId="{B4E877B2-86B7-4B0F-A7D8-1B713B49B9C3}" dt="2025-03-25T22:42:15.810" v="96" actId="2696"/>
        <pc:sldMkLst>
          <pc:docMk/>
          <pc:sldMk cId="0" sldId="260"/>
        </pc:sldMkLst>
      </pc:sldChg>
      <pc:sldChg chg="del">
        <pc:chgData name="Rob Gregory" userId="a7bfa114233000dd" providerId="LiveId" clId="{B4E877B2-86B7-4B0F-A7D8-1B713B49B9C3}" dt="2025-03-25T22:42:31.898" v="97" actId="2696"/>
        <pc:sldMkLst>
          <pc:docMk/>
          <pc:sldMk cId="0" sldId="261"/>
        </pc:sldMkLst>
      </pc:sldChg>
      <pc:sldChg chg="del">
        <pc:chgData name="Rob Gregory" userId="a7bfa114233000dd" providerId="LiveId" clId="{B4E877B2-86B7-4B0F-A7D8-1B713B49B9C3}" dt="2025-03-25T22:42:31.909" v="101" actId="2696"/>
        <pc:sldMkLst>
          <pc:docMk/>
          <pc:sldMk cId="0" sldId="262"/>
        </pc:sldMkLst>
      </pc:sldChg>
      <pc:sldChg chg="del">
        <pc:chgData name="Rob Gregory" userId="a7bfa114233000dd" providerId="LiveId" clId="{B4E877B2-86B7-4B0F-A7D8-1B713B49B9C3}" dt="2025-03-25T22:42:31.918" v="104" actId="2696"/>
        <pc:sldMkLst>
          <pc:docMk/>
          <pc:sldMk cId="0" sldId="264"/>
        </pc:sldMkLst>
      </pc:sldChg>
      <pc:sldChg chg="del">
        <pc:chgData name="Rob Gregory" userId="a7bfa114233000dd" providerId="LiveId" clId="{B4E877B2-86B7-4B0F-A7D8-1B713B49B9C3}" dt="2025-03-25T22:42:31.928" v="105" actId="2696"/>
        <pc:sldMkLst>
          <pc:docMk/>
          <pc:sldMk cId="0" sldId="265"/>
        </pc:sldMkLst>
      </pc:sldChg>
      <pc:sldChg chg="del">
        <pc:chgData name="Rob Gregory" userId="a7bfa114233000dd" providerId="LiveId" clId="{B4E877B2-86B7-4B0F-A7D8-1B713B49B9C3}" dt="2025-03-25T22:42:31.901" v="98" actId="2696"/>
        <pc:sldMkLst>
          <pc:docMk/>
          <pc:sldMk cId="0" sldId="297"/>
        </pc:sldMkLst>
      </pc:sldChg>
      <pc:sldChg chg="del">
        <pc:chgData name="Rob Gregory" userId="a7bfa114233000dd" providerId="LiveId" clId="{B4E877B2-86B7-4B0F-A7D8-1B713B49B9C3}" dt="2025-03-25T22:42:31.907" v="100" actId="2696"/>
        <pc:sldMkLst>
          <pc:docMk/>
          <pc:sldMk cId="0" sldId="302"/>
        </pc:sldMkLst>
      </pc:sldChg>
      <pc:sldChg chg="del">
        <pc:chgData name="Rob Gregory" userId="a7bfa114233000dd" providerId="LiveId" clId="{B4E877B2-86B7-4B0F-A7D8-1B713B49B9C3}" dt="2025-03-25T22:42:31.904" v="99" actId="2696"/>
        <pc:sldMkLst>
          <pc:docMk/>
          <pc:sldMk cId="0" sldId="303"/>
        </pc:sldMkLst>
      </pc:sldChg>
      <pc:sldChg chg="del">
        <pc:chgData name="Rob Gregory" userId="a7bfa114233000dd" providerId="LiveId" clId="{B4E877B2-86B7-4B0F-A7D8-1B713B49B9C3}" dt="2025-03-25T22:42:31.915" v="103" actId="2696"/>
        <pc:sldMkLst>
          <pc:docMk/>
          <pc:sldMk cId="2199462568" sldId="304"/>
        </pc:sldMkLst>
      </pc:sldChg>
      <pc:sldChg chg="del">
        <pc:chgData name="Rob Gregory" userId="a7bfa114233000dd" providerId="LiveId" clId="{B4E877B2-86B7-4B0F-A7D8-1B713B49B9C3}" dt="2025-03-25T22:42:31.912" v="102" actId="2696"/>
        <pc:sldMkLst>
          <pc:docMk/>
          <pc:sldMk cId="3279032502" sldId="305"/>
        </pc:sldMkLst>
      </pc:sldChg>
      <pc:sldChg chg="modSp add mod">
        <pc:chgData name="Rob Gregory" userId="a7bfa114233000dd" providerId="LiveId" clId="{B4E877B2-86B7-4B0F-A7D8-1B713B49B9C3}" dt="2025-03-25T22:47:43.577" v="185" actId="12"/>
        <pc:sldMkLst>
          <pc:docMk/>
          <pc:sldMk cId="3497166788" sldId="306"/>
        </pc:sldMkLst>
        <pc:spChg chg="mod">
          <ac:chgData name="Rob Gregory" userId="a7bfa114233000dd" providerId="LiveId" clId="{B4E877B2-86B7-4B0F-A7D8-1B713B49B9C3}" dt="2025-03-25T22:40:33.567" v="52" actId="6549"/>
          <ac:spMkLst>
            <pc:docMk/>
            <pc:sldMk cId="3497166788" sldId="306"/>
            <ac:spMk id="2" creationId="{3ECF21D9-0CCD-1F84-293B-69A5A429BEFD}"/>
          </ac:spMkLst>
        </pc:spChg>
        <pc:spChg chg="mod">
          <ac:chgData name="Rob Gregory" userId="a7bfa114233000dd" providerId="LiveId" clId="{B4E877B2-86B7-4B0F-A7D8-1B713B49B9C3}" dt="2025-03-25T22:47:43.577" v="185" actId="12"/>
          <ac:spMkLst>
            <pc:docMk/>
            <pc:sldMk cId="3497166788" sldId="306"/>
            <ac:spMk id="3" creationId="{91A263A4-863F-E919-AE19-53B5D82DCEB5}"/>
          </ac:spMkLst>
        </pc:spChg>
      </pc:sldChg>
      <pc:sldChg chg="modSp add">
        <pc:chgData name="Rob Gregory" userId="a7bfa114233000dd" providerId="LiveId" clId="{B4E877B2-86B7-4B0F-A7D8-1B713B49B9C3}" dt="2025-03-25T22:42:59.467" v="108" actId="27636"/>
        <pc:sldMkLst>
          <pc:docMk/>
          <pc:sldMk cId="1815819502" sldId="307"/>
        </pc:sldMkLst>
        <pc:spChg chg="mod">
          <ac:chgData name="Rob Gregory" userId="a7bfa114233000dd" providerId="LiveId" clId="{B4E877B2-86B7-4B0F-A7D8-1B713B49B9C3}" dt="2025-03-25T22:42:13.514" v="95"/>
          <ac:spMkLst>
            <pc:docMk/>
            <pc:sldMk cId="1815819502" sldId="307"/>
            <ac:spMk id="2" creationId="{1F798335-BD65-B4F7-8AF8-42AC51ACA861}"/>
          </ac:spMkLst>
        </pc:spChg>
        <pc:spChg chg="mod">
          <ac:chgData name="Rob Gregory" userId="a7bfa114233000dd" providerId="LiveId" clId="{B4E877B2-86B7-4B0F-A7D8-1B713B49B9C3}" dt="2025-03-25T22:42:59.467" v="108" actId="27636"/>
          <ac:spMkLst>
            <pc:docMk/>
            <pc:sldMk cId="1815819502" sldId="307"/>
            <ac:spMk id="3" creationId="{B7B400F2-C44A-730D-FEE8-AAE9DE5E2B69}"/>
          </ac:spMkLst>
        </pc:spChg>
      </pc:sldChg>
      <pc:sldChg chg="modSp add">
        <pc:chgData name="Rob Gregory" userId="a7bfa114233000dd" providerId="LiveId" clId="{B4E877B2-86B7-4B0F-A7D8-1B713B49B9C3}" dt="2025-03-25T22:43:17.691" v="114" actId="27636"/>
        <pc:sldMkLst>
          <pc:docMk/>
          <pc:sldMk cId="1024152104" sldId="308"/>
        </pc:sldMkLst>
        <pc:spChg chg="mod">
          <ac:chgData name="Rob Gregory" userId="a7bfa114233000dd" providerId="LiveId" clId="{B4E877B2-86B7-4B0F-A7D8-1B713B49B9C3}" dt="2025-03-25T22:43:02.424" v="111" actId="27636"/>
          <ac:spMkLst>
            <pc:docMk/>
            <pc:sldMk cId="1024152104" sldId="308"/>
            <ac:spMk id="2" creationId="{78026C70-F470-D551-F65A-E19C7ECEDD69}"/>
          </ac:spMkLst>
        </pc:spChg>
        <pc:spChg chg="mod">
          <ac:chgData name="Rob Gregory" userId="a7bfa114233000dd" providerId="LiveId" clId="{B4E877B2-86B7-4B0F-A7D8-1B713B49B9C3}" dt="2025-03-25T22:43:17.691" v="114" actId="27636"/>
          <ac:spMkLst>
            <pc:docMk/>
            <pc:sldMk cId="1024152104" sldId="308"/>
            <ac:spMk id="3" creationId="{045D0CF0-B6F2-7864-6D90-00245070CF7F}"/>
          </ac:spMkLst>
        </pc:spChg>
      </pc:sldChg>
      <pc:sldChg chg="modSp add">
        <pc:chgData name="Rob Gregory" userId="a7bfa114233000dd" providerId="LiveId" clId="{B4E877B2-86B7-4B0F-A7D8-1B713B49B9C3}" dt="2025-03-25T22:43:32.081" v="120" actId="27636"/>
        <pc:sldMkLst>
          <pc:docMk/>
          <pc:sldMk cId="2388463217" sldId="309"/>
        </pc:sldMkLst>
        <pc:spChg chg="mod">
          <ac:chgData name="Rob Gregory" userId="a7bfa114233000dd" providerId="LiveId" clId="{B4E877B2-86B7-4B0F-A7D8-1B713B49B9C3}" dt="2025-03-25T22:43:20.567" v="117" actId="27636"/>
          <ac:spMkLst>
            <pc:docMk/>
            <pc:sldMk cId="2388463217" sldId="309"/>
            <ac:spMk id="2" creationId="{36862C1E-CE27-1B9B-64B8-D40B56BFE3E0}"/>
          </ac:spMkLst>
        </pc:spChg>
        <pc:spChg chg="mod">
          <ac:chgData name="Rob Gregory" userId="a7bfa114233000dd" providerId="LiveId" clId="{B4E877B2-86B7-4B0F-A7D8-1B713B49B9C3}" dt="2025-03-25T22:43:32.081" v="120" actId="27636"/>
          <ac:spMkLst>
            <pc:docMk/>
            <pc:sldMk cId="2388463217" sldId="309"/>
            <ac:spMk id="3" creationId="{52AC7A3F-7C95-861F-A82E-8AF4EA5057C2}"/>
          </ac:spMkLst>
        </pc:spChg>
      </pc:sldChg>
      <pc:sldChg chg="addSp modSp add mod">
        <pc:chgData name="Rob Gregory" userId="a7bfa114233000dd" providerId="LiveId" clId="{B4E877B2-86B7-4B0F-A7D8-1B713B49B9C3}" dt="2025-03-30T02:30:25.467" v="252" actId="1035"/>
        <pc:sldMkLst>
          <pc:docMk/>
          <pc:sldMk cId="1406836183" sldId="310"/>
        </pc:sldMkLst>
        <pc:spChg chg="mod">
          <ac:chgData name="Rob Gregory" userId="a7bfa114233000dd" providerId="LiveId" clId="{B4E877B2-86B7-4B0F-A7D8-1B713B49B9C3}" dt="2025-03-25T22:43:35.191" v="122" actId="27636"/>
          <ac:spMkLst>
            <pc:docMk/>
            <pc:sldMk cId="1406836183" sldId="310"/>
            <ac:spMk id="2" creationId="{A9B757F3-5A8F-616C-2535-F795DA63D4C7}"/>
          </ac:spMkLst>
        </pc:spChg>
        <pc:spChg chg="mod">
          <ac:chgData name="Rob Gregory" userId="a7bfa114233000dd" providerId="LiveId" clId="{B4E877B2-86B7-4B0F-A7D8-1B713B49B9C3}" dt="2025-03-25T22:43:45.334" v="125" actId="27636"/>
          <ac:spMkLst>
            <pc:docMk/>
            <pc:sldMk cId="1406836183" sldId="310"/>
            <ac:spMk id="3" creationId="{2585C38B-0FF8-B59E-A64E-A3C3B81EAFCF}"/>
          </ac:spMkLst>
        </pc:spChg>
        <pc:spChg chg="add mod">
          <ac:chgData name="Rob Gregory" userId="a7bfa114233000dd" providerId="LiveId" clId="{B4E877B2-86B7-4B0F-A7D8-1B713B49B9C3}" dt="2025-03-30T02:30:25.467" v="252" actId="1035"/>
          <ac:spMkLst>
            <pc:docMk/>
            <pc:sldMk cId="1406836183" sldId="310"/>
            <ac:spMk id="4" creationId="{BF8A5227-6293-D5F1-05E4-79BBAED84DD7}"/>
          </ac:spMkLst>
        </pc:spChg>
      </pc:sldChg>
      <pc:sldChg chg="modSp add">
        <pc:chgData name="Rob Gregory" userId="a7bfa114233000dd" providerId="LiveId" clId="{B4E877B2-86B7-4B0F-A7D8-1B713B49B9C3}" dt="2025-03-25T22:44:00.749" v="130" actId="27636"/>
        <pc:sldMkLst>
          <pc:docMk/>
          <pc:sldMk cId="740472717" sldId="311"/>
        </pc:sldMkLst>
        <pc:spChg chg="mod">
          <ac:chgData name="Rob Gregory" userId="a7bfa114233000dd" providerId="LiveId" clId="{B4E877B2-86B7-4B0F-A7D8-1B713B49B9C3}" dt="2025-03-25T22:43:49.089" v="127" actId="27636"/>
          <ac:spMkLst>
            <pc:docMk/>
            <pc:sldMk cId="740472717" sldId="311"/>
            <ac:spMk id="2" creationId="{B8B83341-3757-2F12-1A70-D2A0BE7D7551}"/>
          </ac:spMkLst>
        </pc:spChg>
        <pc:spChg chg="mod">
          <ac:chgData name="Rob Gregory" userId="a7bfa114233000dd" providerId="LiveId" clId="{B4E877B2-86B7-4B0F-A7D8-1B713B49B9C3}" dt="2025-03-25T22:44:00.749" v="130" actId="27636"/>
          <ac:spMkLst>
            <pc:docMk/>
            <pc:sldMk cId="740472717" sldId="311"/>
            <ac:spMk id="3" creationId="{C49DF27F-C401-E54B-7F87-567E1C15EBB4}"/>
          </ac:spMkLst>
        </pc:spChg>
      </pc:sldChg>
      <pc:sldChg chg="modSp add">
        <pc:chgData name="Rob Gregory" userId="a7bfa114233000dd" providerId="LiveId" clId="{B4E877B2-86B7-4B0F-A7D8-1B713B49B9C3}" dt="2025-03-25T22:44:12.995" v="135" actId="27636"/>
        <pc:sldMkLst>
          <pc:docMk/>
          <pc:sldMk cId="833964118" sldId="312"/>
        </pc:sldMkLst>
        <pc:spChg chg="mod">
          <ac:chgData name="Rob Gregory" userId="a7bfa114233000dd" providerId="LiveId" clId="{B4E877B2-86B7-4B0F-A7D8-1B713B49B9C3}" dt="2025-03-25T22:44:03.530" v="132" actId="27636"/>
          <ac:spMkLst>
            <pc:docMk/>
            <pc:sldMk cId="833964118" sldId="312"/>
            <ac:spMk id="2" creationId="{E544AFC7-7CA2-E876-8559-8DA0A8D82DD1}"/>
          </ac:spMkLst>
        </pc:spChg>
        <pc:spChg chg="mod">
          <ac:chgData name="Rob Gregory" userId="a7bfa114233000dd" providerId="LiveId" clId="{B4E877B2-86B7-4B0F-A7D8-1B713B49B9C3}" dt="2025-03-25T22:44:12.995" v="135" actId="27636"/>
          <ac:spMkLst>
            <pc:docMk/>
            <pc:sldMk cId="833964118" sldId="312"/>
            <ac:spMk id="3" creationId="{A0757192-02B8-FFB7-A262-9BBEE7CCE0CC}"/>
          </ac:spMkLst>
        </pc:spChg>
      </pc:sldChg>
      <pc:sldChg chg="modSp add">
        <pc:chgData name="Rob Gregory" userId="a7bfa114233000dd" providerId="LiveId" clId="{B4E877B2-86B7-4B0F-A7D8-1B713B49B9C3}" dt="2025-03-25T22:44:27.047" v="141" actId="27636"/>
        <pc:sldMkLst>
          <pc:docMk/>
          <pc:sldMk cId="174274213" sldId="313"/>
        </pc:sldMkLst>
        <pc:spChg chg="mod">
          <ac:chgData name="Rob Gregory" userId="a7bfa114233000dd" providerId="LiveId" clId="{B4E877B2-86B7-4B0F-A7D8-1B713B49B9C3}" dt="2025-03-25T22:44:15.169" v="138" actId="27636"/>
          <ac:spMkLst>
            <pc:docMk/>
            <pc:sldMk cId="174274213" sldId="313"/>
            <ac:spMk id="2" creationId="{8F771842-2229-B10D-FC1E-B11079B2281D}"/>
          </ac:spMkLst>
        </pc:spChg>
        <pc:spChg chg="mod">
          <ac:chgData name="Rob Gregory" userId="a7bfa114233000dd" providerId="LiveId" clId="{B4E877B2-86B7-4B0F-A7D8-1B713B49B9C3}" dt="2025-03-25T22:44:27.047" v="141" actId="27636"/>
          <ac:spMkLst>
            <pc:docMk/>
            <pc:sldMk cId="174274213" sldId="313"/>
            <ac:spMk id="3" creationId="{BB6A4723-EB46-8DEE-AAB3-0C36DDFFBAD6}"/>
          </ac:spMkLst>
        </pc:spChg>
      </pc:sldChg>
      <pc:sldChg chg="addSp modSp add mod">
        <pc:chgData name="Rob Gregory" userId="a7bfa114233000dd" providerId="LiveId" clId="{B4E877B2-86B7-4B0F-A7D8-1B713B49B9C3}" dt="2025-03-30T02:36:22.766" v="446" actId="20577"/>
        <pc:sldMkLst>
          <pc:docMk/>
          <pc:sldMk cId="545093839" sldId="314"/>
        </pc:sldMkLst>
        <pc:spChg chg="mod">
          <ac:chgData name="Rob Gregory" userId="a7bfa114233000dd" providerId="LiveId" clId="{B4E877B2-86B7-4B0F-A7D8-1B713B49B9C3}" dt="2025-03-25T22:44:29.582" v="143" actId="27636"/>
          <ac:spMkLst>
            <pc:docMk/>
            <pc:sldMk cId="545093839" sldId="314"/>
            <ac:spMk id="2" creationId="{25EBA4C6-3AA2-5928-36D8-A1A65B94DAA6}"/>
          </ac:spMkLst>
        </pc:spChg>
        <pc:spChg chg="mod">
          <ac:chgData name="Rob Gregory" userId="a7bfa114233000dd" providerId="LiveId" clId="{B4E877B2-86B7-4B0F-A7D8-1B713B49B9C3}" dt="2025-03-25T22:44:40.407" v="146" actId="27636"/>
          <ac:spMkLst>
            <pc:docMk/>
            <pc:sldMk cId="545093839" sldId="314"/>
            <ac:spMk id="3" creationId="{BD7A9BA0-6A94-540D-EDE7-5C2D0098CF05}"/>
          </ac:spMkLst>
        </pc:spChg>
        <pc:spChg chg="add mod">
          <ac:chgData name="Rob Gregory" userId="a7bfa114233000dd" providerId="LiveId" clId="{B4E877B2-86B7-4B0F-A7D8-1B713B49B9C3}" dt="2025-03-30T02:36:22.766" v="446" actId="20577"/>
          <ac:spMkLst>
            <pc:docMk/>
            <pc:sldMk cId="545093839" sldId="314"/>
            <ac:spMk id="4" creationId="{FCBAF5AA-73AA-D033-62DB-5CC96C495259}"/>
          </ac:spMkLst>
        </pc:spChg>
      </pc:sldChg>
      <pc:sldChg chg="modSp add">
        <pc:chgData name="Rob Gregory" userId="a7bfa114233000dd" providerId="LiveId" clId="{B4E877B2-86B7-4B0F-A7D8-1B713B49B9C3}" dt="2025-03-25T22:44:52.804" v="152" actId="27636"/>
        <pc:sldMkLst>
          <pc:docMk/>
          <pc:sldMk cId="806767128" sldId="315"/>
        </pc:sldMkLst>
        <pc:spChg chg="mod">
          <ac:chgData name="Rob Gregory" userId="a7bfa114233000dd" providerId="LiveId" clId="{B4E877B2-86B7-4B0F-A7D8-1B713B49B9C3}" dt="2025-03-25T22:44:42.663" v="149" actId="27636"/>
          <ac:spMkLst>
            <pc:docMk/>
            <pc:sldMk cId="806767128" sldId="315"/>
            <ac:spMk id="2" creationId="{5EF128FD-B786-53D4-D4D0-FC17B8A47FB7}"/>
          </ac:spMkLst>
        </pc:spChg>
        <pc:spChg chg="mod">
          <ac:chgData name="Rob Gregory" userId="a7bfa114233000dd" providerId="LiveId" clId="{B4E877B2-86B7-4B0F-A7D8-1B713B49B9C3}" dt="2025-03-25T22:44:52.804" v="152" actId="27636"/>
          <ac:spMkLst>
            <pc:docMk/>
            <pc:sldMk cId="806767128" sldId="315"/>
            <ac:spMk id="3" creationId="{555F2A18-38D1-D046-B6C0-38284D7C6223}"/>
          </ac:spMkLst>
        </pc:spChg>
      </pc:sldChg>
      <pc:sldChg chg="modSp add">
        <pc:chgData name="Rob Gregory" userId="a7bfa114233000dd" providerId="LiveId" clId="{B4E877B2-86B7-4B0F-A7D8-1B713B49B9C3}" dt="2025-03-25T22:45:07.014" v="158" actId="27636"/>
        <pc:sldMkLst>
          <pc:docMk/>
          <pc:sldMk cId="2595159879" sldId="316"/>
        </pc:sldMkLst>
        <pc:spChg chg="mod">
          <ac:chgData name="Rob Gregory" userId="a7bfa114233000dd" providerId="LiveId" clId="{B4E877B2-86B7-4B0F-A7D8-1B713B49B9C3}" dt="2025-03-25T22:44:55.402" v="155" actId="27636"/>
          <ac:spMkLst>
            <pc:docMk/>
            <pc:sldMk cId="2595159879" sldId="316"/>
            <ac:spMk id="2" creationId="{0E6E9CFD-5844-DBE3-C21B-C984D5F4516F}"/>
          </ac:spMkLst>
        </pc:spChg>
        <pc:spChg chg="mod">
          <ac:chgData name="Rob Gregory" userId="a7bfa114233000dd" providerId="LiveId" clId="{B4E877B2-86B7-4B0F-A7D8-1B713B49B9C3}" dt="2025-03-25T22:45:07.014" v="158" actId="27636"/>
          <ac:spMkLst>
            <pc:docMk/>
            <pc:sldMk cId="2595159879" sldId="316"/>
            <ac:spMk id="3" creationId="{DC60F12F-A2B5-2BE4-3DCA-B656AC6F797A}"/>
          </ac:spMkLst>
        </pc:spChg>
      </pc:sldChg>
      <pc:sldChg chg="modSp add">
        <pc:chgData name="Rob Gregory" userId="a7bfa114233000dd" providerId="LiveId" clId="{B4E877B2-86B7-4B0F-A7D8-1B713B49B9C3}" dt="2025-03-25T22:45:21.091" v="163" actId="27636"/>
        <pc:sldMkLst>
          <pc:docMk/>
          <pc:sldMk cId="1198525561" sldId="317"/>
        </pc:sldMkLst>
        <pc:spChg chg="mod">
          <ac:chgData name="Rob Gregory" userId="a7bfa114233000dd" providerId="LiveId" clId="{B4E877B2-86B7-4B0F-A7D8-1B713B49B9C3}" dt="2025-03-25T22:45:09.825" v="161" actId="27636"/>
          <ac:spMkLst>
            <pc:docMk/>
            <pc:sldMk cId="1198525561" sldId="317"/>
            <ac:spMk id="2" creationId="{727A69B0-CD9F-0FB2-CB84-1B3094FB7CA9}"/>
          </ac:spMkLst>
        </pc:spChg>
        <pc:spChg chg="mod">
          <ac:chgData name="Rob Gregory" userId="a7bfa114233000dd" providerId="LiveId" clId="{B4E877B2-86B7-4B0F-A7D8-1B713B49B9C3}" dt="2025-03-25T22:45:21.091" v="163" actId="27636"/>
          <ac:spMkLst>
            <pc:docMk/>
            <pc:sldMk cId="1198525561" sldId="317"/>
            <ac:spMk id="3" creationId="{D8F02197-5E86-80A3-ACCE-505488F3DA88}"/>
          </ac:spMkLst>
        </pc:spChg>
      </pc:sldChg>
      <pc:sldChg chg="modSp add">
        <pc:chgData name="Rob Gregory" userId="a7bfa114233000dd" providerId="LiveId" clId="{B4E877B2-86B7-4B0F-A7D8-1B713B49B9C3}" dt="2025-03-25T22:45:35.695" v="168" actId="27636"/>
        <pc:sldMkLst>
          <pc:docMk/>
          <pc:sldMk cId="2021083673" sldId="318"/>
        </pc:sldMkLst>
        <pc:spChg chg="mod">
          <ac:chgData name="Rob Gregory" userId="a7bfa114233000dd" providerId="LiveId" clId="{B4E877B2-86B7-4B0F-A7D8-1B713B49B9C3}" dt="2025-03-25T22:45:23.274" v="165" actId="27636"/>
          <ac:spMkLst>
            <pc:docMk/>
            <pc:sldMk cId="2021083673" sldId="318"/>
            <ac:spMk id="2" creationId="{2F2D81FC-D291-C05F-E6B8-BD6814C83BA9}"/>
          </ac:spMkLst>
        </pc:spChg>
        <pc:spChg chg="mod">
          <ac:chgData name="Rob Gregory" userId="a7bfa114233000dd" providerId="LiveId" clId="{B4E877B2-86B7-4B0F-A7D8-1B713B49B9C3}" dt="2025-03-25T22:45:35.695" v="168" actId="27636"/>
          <ac:spMkLst>
            <pc:docMk/>
            <pc:sldMk cId="2021083673" sldId="318"/>
            <ac:spMk id="3" creationId="{4FBDD951-6812-9848-EB6B-66B4242A3CBF}"/>
          </ac:spMkLst>
        </pc:spChg>
      </pc:sldChg>
      <pc:sldChg chg="modSp add">
        <pc:chgData name="Rob Gregory" userId="a7bfa114233000dd" providerId="LiveId" clId="{B4E877B2-86B7-4B0F-A7D8-1B713B49B9C3}" dt="2025-03-25T22:45:46.966" v="172" actId="27636"/>
        <pc:sldMkLst>
          <pc:docMk/>
          <pc:sldMk cId="1246176458" sldId="319"/>
        </pc:sldMkLst>
        <pc:spChg chg="mod">
          <ac:chgData name="Rob Gregory" userId="a7bfa114233000dd" providerId="LiveId" clId="{B4E877B2-86B7-4B0F-A7D8-1B713B49B9C3}" dt="2025-03-25T22:45:38.827" v="170" actId="27636"/>
          <ac:spMkLst>
            <pc:docMk/>
            <pc:sldMk cId="1246176458" sldId="319"/>
            <ac:spMk id="2" creationId="{9C707A6B-E78B-D72E-5F87-6926E0366FB3}"/>
          </ac:spMkLst>
        </pc:spChg>
        <pc:spChg chg="mod">
          <ac:chgData name="Rob Gregory" userId="a7bfa114233000dd" providerId="LiveId" clId="{B4E877B2-86B7-4B0F-A7D8-1B713B49B9C3}" dt="2025-03-25T22:45:46.966" v="172" actId="27636"/>
          <ac:spMkLst>
            <pc:docMk/>
            <pc:sldMk cId="1246176458" sldId="319"/>
            <ac:spMk id="3" creationId="{211F1F0C-AF63-817B-C937-94F71B5260D1}"/>
          </ac:spMkLst>
        </pc:spChg>
      </pc:sldChg>
      <pc:sldChg chg="modSp add">
        <pc:chgData name="Rob Gregory" userId="a7bfa114233000dd" providerId="LiveId" clId="{B4E877B2-86B7-4B0F-A7D8-1B713B49B9C3}" dt="2025-03-25T22:45:59.036" v="176" actId="27636"/>
        <pc:sldMkLst>
          <pc:docMk/>
          <pc:sldMk cId="2087147932" sldId="320"/>
        </pc:sldMkLst>
        <pc:spChg chg="mod">
          <ac:chgData name="Rob Gregory" userId="a7bfa114233000dd" providerId="LiveId" clId="{B4E877B2-86B7-4B0F-A7D8-1B713B49B9C3}" dt="2025-03-25T22:45:49.127" v="174" actId="27636"/>
          <ac:spMkLst>
            <pc:docMk/>
            <pc:sldMk cId="2087147932" sldId="320"/>
            <ac:spMk id="2" creationId="{12B71AF7-63B0-0BAE-A086-511425102EBB}"/>
          </ac:spMkLst>
        </pc:spChg>
        <pc:spChg chg="mod">
          <ac:chgData name="Rob Gregory" userId="a7bfa114233000dd" providerId="LiveId" clId="{B4E877B2-86B7-4B0F-A7D8-1B713B49B9C3}" dt="2025-03-25T22:45:59.036" v="176" actId="27636"/>
          <ac:spMkLst>
            <pc:docMk/>
            <pc:sldMk cId="2087147932" sldId="320"/>
            <ac:spMk id="3" creationId="{66F8EA5E-CF1F-BF73-581A-C882A035FC90}"/>
          </ac:spMkLst>
        </pc:spChg>
      </pc:sldChg>
      <pc:sldChg chg="modSp add">
        <pc:chgData name="Rob Gregory" userId="a7bfa114233000dd" providerId="LiveId" clId="{B4E877B2-86B7-4B0F-A7D8-1B713B49B9C3}" dt="2025-03-25T22:46:02.644" v="178" actId="27636"/>
        <pc:sldMkLst>
          <pc:docMk/>
          <pc:sldMk cId="4183225046" sldId="321"/>
        </pc:sldMkLst>
        <pc:spChg chg="mod">
          <ac:chgData name="Rob Gregory" userId="a7bfa114233000dd" providerId="LiveId" clId="{B4E877B2-86B7-4B0F-A7D8-1B713B49B9C3}" dt="2025-03-25T22:46:02.644" v="178" actId="27636"/>
          <ac:spMkLst>
            <pc:docMk/>
            <pc:sldMk cId="4183225046" sldId="321"/>
            <ac:spMk id="2" creationId="{577B38DE-0CC4-AC1A-B50B-2D10D6C8E7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3/25/2025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3/25/2025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3/25/2025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3/25/2025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dirty="0"/>
              <a:t>Helps for Meditating on God</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6 (Chapters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8335-BD65-B4F7-8AF8-42AC51ACA861}"/>
              </a:ext>
            </a:extLst>
          </p:cNvPr>
          <p:cNvSpPr>
            <a:spLocks noGrp="1"/>
          </p:cNvSpPr>
          <p:nvPr>
            <p:ph type="title"/>
          </p:nvPr>
        </p:nvSpPr>
        <p:spPr/>
        <p:txBody>
          <a:bodyPr/>
          <a:lstStyle/>
          <a:p>
            <a:pPr lvl="0"/>
            <a:r>
              <a:rPr lang="en-US" b="1" dirty="0"/>
              <a:t>Why Meditation Is Difficult</a:t>
            </a:r>
            <a:endParaRPr lang="en-US" dirty="0"/>
          </a:p>
        </p:txBody>
      </p:sp>
      <p:sp>
        <p:nvSpPr>
          <p:cNvPr id="3" name="Content Placeholder 2">
            <a:extLst>
              <a:ext uri="{FF2B5EF4-FFF2-40B4-BE49-F238E27FC236}">
                <a16:creationId xmlns:a16="http://schemas.microsoft.com/office/drawing/2014/main" id="{B7B400F2-C44A-730D-FEE8-AAE9DE5E2B69}"/>
              </a:ext>
            </a:extLst>
          </p:cNvPr>
          <p:cNvSpPr>
            <a:spLocks noGrp="1"/>
          </p:cNvSpPr>
          <p:nvPr>
            <p:ph idx="1"/>
          </p:nvPr>
        </p:nvSpPr>
        <p:spPr/>
        <p:txBody>
          <a:bodyPr>
            <a:normAutofit/>
          </a:bodyPr>
          <a:lstStyle/>
          <a:p>
            <a:r>
              <a:rPr lang="en-US" dirty="0"/>
              <a:t>Our minds remain partially futile even after regeneration</a:t>
            </a:r>
          </a:p>
          <a:p>
            <a:r>
              <a:rPr lang="en-US" dirty="0"/>
              <a:t>We cannot, on our own, stir up our minds to think rightly of heavenly things</a:t>
            </a:r>
          </a:p>
          <a:p>
            <a:r>
              <a:rPr lang="en-US" dirty="0"/>
              <a:t>Understanding these limitations should humble us, not discourage us</a:t>
            </a:r>
          </a:p>
          <a:p>
            <a:r>
              <a:rPr lang="en-US" i="1" dirty="0"/>
              <a:t>"O wretched man that I am! Who shall deliver me from this body of death?" (Romans 7:24)</a:t>
            </a:r>
          </a:p>
        </p:txBody>
      </p:sp>
    </p:spTree>
    <p:extLst>
      <p:ext uri="{BB962C8B-B14F-4D97-AF65-F5344CB8AC3E}">
        <p14:creationId xmlns:p14="http://schemas.microsoft.com/office/powerpoint/2010/main" val="181581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6C70-F470-D551-F65A-E19C7ECEDD69}"/>
              </a:ext>
            </a:extLst>
          </p:cNvPr>
          <p:cNvSpPr>
            <a:spLocks noGrp="1"/>
          </p:cNvSpPr>
          <p:nvPr>
            <p:ph type="title"/>
          </p:nvPr>
        </p:nvSpPr>
        <p:spPr/>
        <p:txBody>
          <a:bodyPr>
            <a:normAutofit fontScale="90000"/>
          </a:bodyPr>
          <a:lstStyle/>
          <a:p>
            <a:pPr lvl="0"/>
            <a:r>
              <a:rPr lang="en-US" b="1" dirty="0"/>
              <a:t>Owen's First Help: Recognize Your Weakness</a:t>
            </a:r>
            <a:endParaRPr lang="en-US" dirty="0"/>
          </a:p>
        </p:txBody>
      </p:sp>
      <p:sp>
        <p:nvSpPr>
          <p:cNvPr id="3" name="Content Placeholder 2">
            <a:extLst>
              <a:ext uri="{FF2B5EF4-FFF2-40B4-BE49-F238E27FC236}">
                <a16:creationId xmlns:a16="http://schemas.microsoft.com/office/drawing/2014/main" id="{045D0CF0-B6F2-7864-6D90-00245070CF7F}"/>
              </a:ext>
            </a:extLst>
          </p:cNvPr>
          <p:cNvSpPr>
            <a:spLocks noGrp="1"/>
          </p:cNvSpPr>
          <p:nvPr>
            <p:ph idx="1"/>
          </p:nvPr>
        </p:nvSpPr>
        <p:spPr/>
        <p:txBody>
          <a:bodyPr>
            <a:normAutofit/>
          </a:bodyPr>
          <a:lstStyle/>
          <a:p>
            <a:r>
              <a:rPr lang="en-US" dirty="0"/>
              <a:t>"Start by thinking how weak and foolish your mind is not to be able to meditate on spiritual and heavenly things."</a:t>
            </a:r>
          </a:p>
          <a:p>
            <a:r>
              <a:rPr lang="en-US" dirty="0"/>
              <a:t>This awareness leads to humility</a:t>
            </a:r>
          </a:p>
          <a:p>
            <a:r>
              <a:rPr lang="en-US" dirty="0"/>
              <a:t>Acknowledging weakness is the first step toward receiving help</a:t>
            </a:r>
          </a:p>
          <a:p>
            <a:r>
              <a:rPr lang="en-US" i="1" dirty="0"/>
              <a:t>"Therefore I will boast all the more gladly about my weaknesses, so that Christ's power may rest on me." (2 Corinthians 12:9)</a:t>
            </a:r>
          </a:p>
        </p:txBody>
      </p:sp>
    </p:spTree>
    <p:extLst>
      <p:ext uri="{BB962C8B-B14F-4D97-AF65-F5344CB8AC3E}">
        <p14:creationId xmlns:p14="http://schemas.microsoft.com/office/powerpoint/2010/main" val="102415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2C1E-CE27-1B9B-64B8-D40B56BFE3E0}"/>
              </a:ext>
            </a:extLst>
          </p:cNvPr>
          <p:cNvSpPr>
            <a:spLocks noGrp="1"/>
          </p:cNvSpPr>
          <p:nvPr>
            <p:ph type="title"/>
          </p:nvPr>
        </p:nvSpPr>
        <p:spPr/>
        <p:txBody>
          <a:bodyPr>
            <a:normAutofit fontScale="90000"/>
          </a:bodyPr>
          <a:lstStyle/>
          <a:p>
            <a:pPr lvl="0"/>
            <a:r>
              <a:rPr lang="en-US" b="1" dirty="0"/>
              <a:t>Owen's Second Help: Accept Your Inability</a:t>
            </a:r>
            <a:endParaRPr lang="en-US" dirty="0"/>
          </a:p>
        </p:txBody>
      </p:sp>
      <p:sp>
        <p:nvSpPr>
          <p:cNvPr id="3" name="Content Placeholder 2">
            <a:extLst>
              <a:ext uri="{FF2B5EF4-FFF2-40B4-BE49-F238E27FC236}">
                <a16:creationId xmlns:a16="http://schemas.microsoft.com/office/drawing/2014/main" id="{52AC7A3F-7C95-861F-A82E-8AF4EA5057C2}"/>
              </a:ext>
            </a:extLst>
          </p:cNvPr>
          <p:cNvSpPr>
            <a:spLocks noGrp="1"/>
          </p:cNvSpPr>
          <p:nvPr>
            <p:ph idx="1"/>
          </p:nvPr>
        </p:nvSpPr>
        <p:spPr/>
        <p:txBody>
          <a:bodyPr>
            <a:normAutofit/>
          </a:bodyPr>
          <a:lstStyle/>
          <a:p>
            <a:r>
              <a:rPr lang="en-US" dirty="0"/>
              <a:t>"Consider your own inability to stir up your mind to think rightly and steadily of heavenly and spiritual things."</a:t>
            </a:r>
          </a:p>
          <a:p>
            <a:r>
              <a:rPr lang="en-US" dirty="0"/>
              <a:t>We depend entirely on God's grace</a:t>
            </a:r>
          </a:p>
          <a:p>
            <a:r>
              <a:rPr lang="en-US" dirty="0"/>
              <a:t>"Nothing in our nature escaped the taint of sin, so nothing in our nature escapes the touch of grace"</a:t>
            </a:r>
          </a:p>
          <a:p>
            <a:r>
              <a:rPr lang="en-US" i="1" dirty="0"/>
              <a:t>"Not that we are sufficient of ourselves to think of anything as being from ourselves, but our sufficiency is from God." (2 Corinthians 3:5)</a:t>
            </a:r>
          </a:p>
        </p:txBody>
      </p:sp>
    </p:spTree>
    <p:extLst>
      <p:ext uri="{BB962C8B-B14F-4D97-AF65-F5344CB8AC3E}">
        <p14:creationId xmlns:p14="http://schemas.microsoft.com/office/powerpoint/2010/main" val="238846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57F3-5A8F-616C-2535-F795DA63D4C7}"/>
              </a:ext>
            </a:extLst>
          </p:cNvPr>
          <p:cNvSpPr>
            <a:spLocks noGrp="1"/>
          </p:cNvSpPr>
          <p:nvPr>
            <p:ph type="title"/>
          </p:nvPr>
        </p:nvSpPr>
        <p:spPr/>
        <p:txBody>
          <a:bodyPr/>
          <a:lstStyle/>
          <a:p>
            <a:pPr lvl="0"/>
            <a:r>
              <a:rPr lang="en-US" b="1" dirty="0"/>
              <a:t>The Art of Disciplined Meditation</a:t>
            </a:r>
            <a:endParaRPr lang="en-US" dirty="0"/>
          </a:p>
        </p:txBody>
      </p:sp>
      <p:sp>
        <p:nvSpPr>
          <p:cNvPr id="3" name="Content Placeholder 2">
            <a:extLst>
              <a:ext uri="{FF2B5EF4-FFF2-40B4-BE49-F238E27FC236}">
                <a16:creationId xmlns:a16="http://schemas.microsoft.com/office/drawing/2014/main" id="{2585C38B-0FF8-B59E-A64E-A3C3B81EAFCF}"/>
              </a:ext>
            </a:extLst>
          </p:cNvPr>
          <p:cNvSpPr>
            <a:spLocks noGrp="1"/>
          </p:cNvSpPr>
          <p:nvPr>
            <p:ph idx="1"/>
          </p:nvPr>
        </p:nvSpPr>
        <p:spPr/>
        <p:txBody>
          <a:bodyPr>
            <a:normAutofit/>
          </a:bodyPr>
          <a:lstStyle/>
          <a:p>
            <a:r>
              <a:rPr lang="en-US" dirty="0"/>
              <a:t>Disciplined meditation: Thinking of a chosen spiritual subject in an orderly way</a:t>
            </a:r>
          </a:p>
          <a:p>
            <a:r>
              <a:rPr lang="en-US" dirty="0"/>
              <a:t>Different from Bible study or prayer</a:t>
            </a:r>
          </a:p>
          <a:p>
            <a:r>
              <a:rPr lang="en-US" dirty="0"/>
              <a:t>Aim: To arouse the heart to experience love, delight, and humility</a:t>
            </a:r>
          </a:p>
          <a:p>
            <a:r>
              <a:rPr lang="en-US" dirty="0"/>
              <a:t>Not everyone can master this art, but all can have spiritual thoughts</a:t>
            </a:r>
          </a:p>
          <a:p>
            <a:r>
              <a:rPr lang="en-US" i="1" dirty="0"/>
              <a:t>"I will meditate on Your precepts, and contemplate Your ways." (Psalm 119:15)</a:t>
            </a:r>
          </a:p>
        </p:txBody>
      </p:sp>
      <p:sp>
        <p:nvSpPr>
          <p:cNvPr id="4" name="TextBox 3">
            <a:extLst>
              <a:ext uri="{FF2B5EF4-FFF2-40B4-BE49-F238E27FC236}">
                <a16:creationId xmlns:a16="http://schemas.microsoft.com/office/drawing/2014/main" id="{BF8A5227-6293-D5F1-05E4-79BBAED84DD7}"/>
              </a:ext>
            </a:extLst>
          </p:cNvPr>
          <p:cNvSpPr txBox="1"/>
          <p:nvPr/>
        </p:nvSpPr>
        <p:spPr>
          <a:xfrm>
            <a:off x="1243965" y="5715903"/>
            <a:ext cx="9704070" cy="954107"/>
          </a:xfrm>
          <a:prstGeom prst="rect">
            <a:avLst/>
          </a:prstGeom>
          <a:solidFill>
            <a:srgbClr val="FFC000"/>
          </a:solidFill>
          <a:ln>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tx2">
                    <a:lumMod val="90000"/>
                    <a:lumOff val="10000"/>
                  </a:schemeClr>
                </a:solidFill>
              </a:rPr>
              <a:t>Deuteronomy 6:5 You shall </a:t>
            </a:r>
            <a:r>
              <a:rPr lang="en-US" sz="3200" dirty="0">
                <a:solidFill>
                  <a:srgbClr val="C00000"/>
                </a:solidFill>
              </a:rPr>
              <a:t>love</a:t>
            </a:r>
            <a:r>
              <a:rPr lang="en-US" sz="2400" dirty="0">
                <a:solidFill>
                  <a:schemeClr val="tx2">
                    <a:lumMod val="90000"/>
                    <a:lumOff val="10000"/>
                  </a:schemeClr>
                </a:solidFill>
              </a:rPr>
              <a:t> the LORD your God with all your heart, with all your soul, and with all your strength.</a:t>
            </a:r>
          </a:p>
        </p:txBody>
      </p:sp>
    </p:spTree>
    <p:extLst>
      <p:ext uri="{BB962C8B-B14F-4D97-AF65-F5344CB8AC3E}">
        <p14:creationId xmlns:p14="http://schemas.microsoft.com/office/powerpoint/2010/main" val="140683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3341-3757-2F12-1A70-D2A0BE7D7551}"/>
              </a:ext>
            </a:extLst>
          </p:cNvPr>
          <p:cNvSpPr>
            <a:spLocks noGrp="1"/>
          </p:cNvSpPr>
          <p:nvPr>
            <p:ph type="title"/>
          </p:nvPr>
        </p:nvSpPr>
        <p:spPr/>
        <p:txBody>
          <a:bodyPr/>
          <a:lstStyle/>
          <a:p>
            <a:pPr lvl="0"/>
            <a:r>
              <a:rPr lang="en-US" b="1" dirty="0"/>
              <a:t>Owen's Third Help: Set Time Apart</a:t>
            </a:r>
            <a:endParaRPr lang="en-US" dirty="0"/>
          </a:p>
        </p:txBody>
      </p:sp>
      <p:sp>
        <p:nvSpPr>
          <p:cNvPr id="3" name="Content Placeholder 2">
            <a:extLst>
              <a:ext uri="{FF2B5EF4-FFF2-40B4-BE49-F238E27FC236}">
                <a16:creationId xmlns:a16="http://schemas.microsoft.com/office/drawing/2014/main" id="{C49DF27F-C401-E54B-7F87-567E1C15EBB4}"/>
              </a:ext>
            </a:extLst>
          </p:cNvPr>
          <p:cNvSpPr>
            <a:spLocks noGrp="1"/>
          </p:cNvSpPr>
          <p:nvPr>
            <p:ph idx="1"/>
          </p:nvPr>
        </p:nvSpPr>
        <p:spPr/>
        <p:txBody>
          <a:bodyPr>
            <a:normAutofit/>
          </a:bodyPr>
          <a:lstStyle/>
          <a:p>
            <a:r>
              <a:rPr lang="en-US" dirty="0"/>
              <a:t>"Choose a time which is free from all worldly concerns"</a:t>
            </a:r>
          </a:p>
          <a:p>
            <a:r>
              <a:rPr lang="en-US" dirty="0"/>
              <a:t>Select time that "costs you something" - not leftovers</a:t>
            </a:r>
          </a:p>
          <a:p>
            <a:r>
              <a:rPr lang="en-US" dirty="0"/>
              <a:t>"The best time is when the natural strength of the spirit is most free and active"</a:t>
            </a:r>
          </a:p>
          <a:p>
            <a:r>
              <a:rPr lang="en-US" dirty="0"/>
              <a:t>Make it "a free-will offering to God taken from the top of the heap"</a:t>
            </a:r>
          </a:p>
          <a:p>
            <a:r>
              <a:rPr lang="en-US" i="1" dirty="0"/>
              <a:t>"But know that the LORD has set apart for Himself him who is godly." (Psalm 4:3)</a:t>
            </a:r>
            <a:r>
              <a:rPr lang="en-US" dirty="0"/>
              <a:t> </a:t>
            </a:r>
            <a:r>
              <a:rPr lang="en-US" i="1" dirty="0"/>
              <a:t>"Walk prudently when you go to the house of God." (Ecclesiastes 5:1)</a:t>
            </a:r>
          </a:p>
        </p:txBody>
      </p:sp>
    </p:spTree>
    <p:extLst>
      <p:ext uri="{BB962C8B-B14F-4D97-AF65-F5344CB8AC3E}">
        <p14:creationId xmlns:p14="http://schemas.microsoft.com/office/powerpoint/2010/main" val="74047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AFC7-7CA2-E876-8559-8DA0A8D82DD1}"/>
              </a:ext>
            </a:extLst>
          </p:cNvPr>
          <p:cNvSpPr>
            <a:spLocks noGrp="1"/>
          </p:cNvSpPr>
          <p:nvPr>
            <p:ph type="title"/>
          </p:nvPr>
        </p:nvSpPr>
        <p:spPr/>
        <p:txBody>
          <a:bodyPr/>
          <a:lstStyle/>
          <a:p>
            <a:pPr lvl="0"/>
            <a:r>
              <a:rPr lang="en-US" b="1" dirty="0"/>
              <a:t>Owen's Fourth Help: Prepare Your Mind</a:t>
            </a:r>
            <a:endParaRPr lang="en-US" dirty="0"/>
          </a:p>
        </p:txBody>
      </p:sp>
      <p:sp>
        <p:nvSpPr>
          <p:cNvPr id="3" name="Content Placeholder 2">
            <a:extLst>
              <a:ext uri="{FF2B5EF4-FFF2-40B4-BE49-F238E27FC236}">
                <a16:creationId xmlns:a16="http://schemas.microsoft.com/office/drawing/2014/main" id="{A0757192-02B8-FFB7-A262-9BBEE7CCE0CC}"/>
              </a:ext>
            </a:extLst>
          </p:cNvPr>
          <p:cNvSpPr>
            <a:spLocks noGrp="1"/>
          </p:cNvSpPr>
          <p:nvPr>
            <p:ph idx="1"/>
          </p:nvPr>
        </p:nvSpPr>
        <p:spPr/>
        <p:txBody>
          <a:bodyPr>
            <a:normAutofit/>
          </a:bodyPr>
          <a:lstStyle/>
          <a:p>
            <a:r>
              <a:rPr lang="en-US" dirty="0"/>
              <a:t>"Do not rush into heavenly thoughts without first preparing your heart and mind"</a:t>
            </a:r>
          </a:p>
          <a:p>
            <a:r>
              <a:rPr lang="en-US" dirty="0"/>
              <a:t>Understand the "awesome holiness of God"</a:t>
            </a:r>
          </a:p>
          <a:p>
            <a:r>
              <a:rPr lang="en-US" dirty="0"/>
              <a:t>Approach with "due reverence and fear"</a:t>
            </a:r>
          </a:p>
          <a:p>
            <a:r>
              <a:rPr lang="en-US" i="1" dirty="0"/>
              <a:t>"Guard your steps when you go to the house of God... Do not be rash with your mouth, and let not your heart hurry to utter anything before God." (Ecclesiastes 5:1-2)</a:t>
            </a:r>
          </a:p>
        </p:txBody>
      </p:sp>
    </p:spTree>
    <p:extLst>
      <p:ext uri="{BB962C8B-B14F-4D97-AF65-F5344CB8AC3E}">
        <p14:creationId xmlns:p14="http://schemas.microsoft.com/office/powerpoint/2010/main" val="83396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1842-2229-B10D-FC1E-B11079B2281D}"/>
              </a:ext>
            </a:extLst>
          </p:cNvPr>
          <p:cNvSpPr>
            <a:spLocks noGrp="1"/>
          </p:cNvSpPr>
          <p:nvPr>
            <p:ph type="title"/>
          </p:nvPr>
        </p:nvSpPr>
        <p:spPr/>
        <p:txBody>
          <a:bodyPr>
            <a:normAutofit fontScale="90000"/>
          </a:bodyPr>
          <a:lstStyle/>
          <a:p>
            <a:pPr lvl="0"/>
            <a:r>
              <a:rPr lang="en-US" b="1" dirty="0"/>
              <a:t>Owen's Fifth Help: Come with Right Motives</a:t>
            </a:r>
            <a:endParaRPr lang="en-US" dirty="0"/>
          </a:p>
        </p:txBody>
      </p:sp>
      <p:sp>
        <p:nvSpPr>
          <p:cNvPr id="3" name="Content Placeholder 2">
            <a:extLst>
              <a:ext uri="{FF2B5EF4-FFF2-40B4-BE49-F238E27FC236}">
                <a16:creationId xmlns:a16="http://schemas.microsoft.com/office/drawing/2014/main" id="{BB6A4723-EB46-8DEE-AAB3-0C36DDFFBAD6}"/>
              </a:ext>
            </a:extLst>
          </p:cNvPr>
          <p:cNvSpPr>
            <a:spLocks noGrp="1"/>
          </p:cNvSpPr>
          <p:nvPr>
            <p:ph idx="1"/>
          </p:nvPr>
        </p:nvSpPr>
        <p:spPr/>
        <p:txBody>
          <a:bodyPr>
            <a:normAutofit/>
          </a:bodyPr>
          <a:lstStyle/>
          <a:p>
            <a:r>
              <a:rPr lang="en-US" dirty="0"/>
              <a:t>"Do not come to meditate on heavenly things only out of a sense of duty"</a:t>
            </a:r>
          </a:p>
          <a:p>
            <a:r>
              <a:rPr lang="en-US" dirty="0"/>
              <a:t>Remember past experiences of joy in God's presence</a:t>
            </a:r>
          </a:p>
          <a:p>
            <a:r>
              <a:rPr lang="en-US" dirty="0"/>
              <a:t>"Make every effort to enjoy spiritual things"</a:t>
            </a:r>
          </a:p>
          <a:p>
            <a:r>
              <a:rPr lang="en-US" i="1" dirty="0"/>
              <a:t>"O taste and see that the LORD is good; blessed is the man who trusts in Him!" (Psalm 34:8)</a:t>
            </a:r>
          </a:p>
        </p:txBody>
      </p:sp>
    </p:spTree>
    <p:extLst>
      <p:ext uri="{BB962C8B-B14F-4D97-AF65-F5344CB8AC3E}">
        <p14:creationId xmlns:p14="http://schemas.microsoft.com/office/powerpoint/2010/main" val="17427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A4C6-3AA2-5928-36D8-A1A65B94DAA6}"/>
              </a:ext>
            </a:extLst>
          </p:cNvPr>
          <p:cNvSpPr>
            <a:spLocks noGrp="1"/>
          </p:cNvSpPr>
          <p:nvPr>
            <p:ph type="title"/>
          </p:nvPr>
        </p:nvSpPr>
        <p:spPr/>
        <p:txBody>
          <a:bodyPr/>
          <a:lstStyle/>
          <a:p>
            <a:pPr lvl="0"/>
            <a:r>
              <a:rPr lang="en-US" b="1" dirty="0"/>
              <a:t>Owen's Sixth Help: Cry to God for Help</a:t>
            </a:r>
            <a:endParaRPr lang="en-US" dirty="0"/>
          </a:p>
        </p:txBody>
      </p:sp>
      <p:sp>
        <p:nvSpPr>
          <p:cNvPr id="3" name="Content Placeholder 2">
            <a:extLst>
              <a:ext uri="{FF2B5EF4-FFF2-40B4-BE49-F238E27FC236}">
                <a16:creationId xmlns:a16="http://schemas.microsoft.com/office/drawing/2014/main" id="{BD7A9BA0-6A94-540D-EDE7-5C2D0098CF05}"/>
              </a:ext>
            </a:extLst>
          </p:cNvPr>
          <p:cNvSpPr>
            <a:spLocks noGrp="1"/>
          </p:cNvSpPr>
          <p:nvPr>
            <p:ph idx="1"/>
          </p:nvPr>
        </p:nvSpPr>
        <p:spPr/>
        <p:txBody>
          <a:bodyPr>
            <a:normAutofit/>
          </a:bodyPr>
          <a:lstStyle/>
          <a:p>
            <a:r>
              <a:rPr lang="en-US" dirty="0"/>
              <a:t>When unable to concentrate, "cry to God for help"</a:t>
            </a:r>
          </a:p>
          <a:p>
            <a:r>
              <a:rPr lang="en-US" dirty="0"/>
              <a:t>Confess your need for more light and strength</a:t>
            </a:r>
          </a:p>
          <a:p>
            <a:r>
              <a:rPr lang="en-US" dirty="0"/>
              <a:t>Even if meditation only leads to prayer for help, "your thoughts have done a good work"</a:t>
            </a:r>
          </a:p>
          <a:p>
            <a:r>
              <a:rPr lang="en-US" dirty="0"/>
              <a:t>"O Lord, I am oppressed; undertake for me"</a:t>
            </a:r>
          </a:p>
          <a:p>
            <a:r>
              <a:rPr lang="en-US" i="1" dirty="0"/>
              <a:t>"Like a crane or a swallow, so I chattered; I mourned like a dove; my eyes fail from looking upward. O LORD, I am oppressed; undertake for me!" (Isaiah 38:14)</a:t>
            </a:r>
          </a:p>
        </p:txBody>
      </p:sp>
      <p:sp>
        <p:nvSpPr>
          <p:cNvPr id="4" name="TextBox 3">
            <a:extLst>
              <a:ext uri="{FF2B5EF4-FFF2-40B4-BE49-F238E27FC236}">
                <a16:creationId xmlns:a16="http://schemas.microsoft.com/office/drawing/2014/main" id="{FCBAF5AA-73AA-D033-62DB-5CC96C495259}"/>
              </a:ext>
            </a:extLst>
          </p:cNvPr>
          <p:cNvSpPr txBox="1"/>
          <p:nvPr/>
        </p:nvSpPr>
        <p:spPr>
          <a:xfrm>
            <a:off x="1243965" y="5715903"/>
            <a:ext cx="9704070" cy="830997"/>
          </a:xfrm>
          <a:prstGeom prst="rect">
            <a:avLst/>
          </a:prstGeom>
          <a:solidFill>
            <a:srgbClr val="FFC000"/>
          </a:solidFill>
          <a:ln>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tx2">
                    <a:lumMod val="90000"/>
                    <a:lumOff val="10000"/>
                  </a:schemeClr>
                </a:solidFill>
              </a:rPr>
              <a:t>Caution:  Don’t play the victim before God.  A Cry for Help is focused on the power of the Helper, not the weakness of the </a:t>
            </a:r>
            <a:r>
              <a:rPr lang="en-US" sz="2400">
                <a:solidFill>
                  <a:schemeClr val="tx2">
                    <a:lumMod val="90000"/>
                    <a:lumOff val="10000"/>
                  </a:schemeClr>
                </a:solidFill>
              </a:rPr>
              <a:t>one crying out.</a:t>
            </a:r>
            <a:endParaRPr lang="en-US" sz="2400" dirty="0">
              <a:solidFill>
                <a:schemeClr val="tx2">
                  <a:lumMod val="90000"/>
                  <a:lumOff val="10000"/>
                </a:schemeClr>
              </a:solidFill>
            </a:endParaRPr>
          </a:p>
        </p:txBody>
      </p:sp>
    </p:spTree>
    <p:extLst>
      <p:ext uri="{BB962C8B-B14F-4D97-AF65-F5344CB8AC3E}">
        <p14:creationId xmlns:p14="http://schemas.microsoft.com/office/powerpoint/2010/main" val="5450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28FD-B786-53D4-D4D0-FC17B8A47FB7}"/>
              </a:ext>
            </a:extLst>
          </p:cNvPr>
          <p:cNvSpPr>
            <a:spLocks noGrp="1"/>
          </p:cNvSpPr>
          <p:nvPr>
            <p:ph type="title"/>
          </p:nvPr>
        </p:nvSpPr>
        <p:spPr/>
        <p:txBody>
          <a:bodyPr>
            <a:normAutofit fontScale="90000"/>
          </a:bodyPr>
          <a:lstStyle/>
          <a:p>
            <a:pPr lvl="0"/>
            <a:r>
              <a:rPr lang="en-US" b="1" dirty="0"/>
              <a:t>Owen's Seventh Help: Choose a Specific Subject</a:t>
            </a:r>
            <a:endParaRPr lang="en-US" dirty="0"/>
          </a:p>
        </p:txBody>
      </p:sp>
      <p:sp>
        <p:nvSpPr>
          <p:cNvPr id="3" name="Content Placeholder 2">
            <a:extLst>
              <a:ext uri="{FF2B5EF4-FFF2-40B4-BE49-F238E27FC236}">
                <a16:creationId xmlns:a16="http://schemas.microsoft.com/office/drawing/2014/main" id="{555F2A18-38D1-D046-B6C0-38284D7C6223}"/>
              </a:ext>
            </a:extLst>
          </p:cNvPr>
          <p:cNvSpPr>
            <a:spLocks noGrp="1"/>
          </p:cNvSpPr>
          <p:nvPr>
            <p:ph idx="1"/>
          </p:nvPr>
        </p:nvSpPr>
        <p:spPr/>
        <p:txBody>
          <a:bodyPr>
            <a:normAutofit/>
          </a:bodyPr>
          <a:lstStyle/>
          <a:p>
            <a:r>
              <a:rPr lang="en-US" dirty="0"/>
              <a:t>Select a specific topic for meditation</a:t>
            </a:r>
          </a:p>
          <a:p>
            <a:r>
              <a:rPr lang="en-US" dirty="0"/>
              <a:t>Consider: </a:t>
            </a:r>
          </a:p>
          <a:p>
            <a:pPr lvl="1"/>
            <a:r>
              <a:rPr lang="en-US" dirty="0"/>
              <a:t>Recent spiritual experiences</a:t>
            </a:r>
          </a:p>
          <a:p>
            <a:pPr lvl="1"/>
            <a:r>
              <a:rPr lang="en-US" dirty="0"/>
              <a:t>Warnings received from God</a:t>
            </a:r>
          </a:p>
          <a:p>
            <a:pPr lvl="1"/>
            <a:r>
              <a:rPr lang="en-US" dirty="0"/>
              <a:t>Insights from Scripture reading</a:t>
            </a:r>
          </a:p>
          <a:p>
            <a:pPr lvl="1"/>
            <a:r>
              <a:rPr lang="en-US" dirty="0"/>
              <a:t>"The person and grace of our Lord Jesus Christ"</a:t>
            </a:r>
          </a:p>
          <a:p>
            <a:r>
              <a:rPr lang="en-US" i="1" dirty="0"/>
              <a:t>"My meditation of Him shall be sweet; I will be glad in the LORD." (Psalm 104:34)</a:t>
            </a:r>
          </a:p>
        </p:txBody>
      </p:sp>
    </p:spTree>
    <p:extLst>
      <p:ext uri="{BB962C8B-B14F-4D97-AF65-F5344CB8AC3E}">
        <p14:creationId xmlns:p14="http://schemas.microsoft.com/office/powerpoint/2010/main" val="80676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9CFD-5844-DBE3-C21B-C984D5F4516F}"/>
              </a:ext>
            </a:extLst>
          </p:cNvPr>
          <p:cNvSpPr>
            <a:spLocks noGrp="1"/>
          </p:cNvSpPr>
          <p:nvPr>
            <p:ph type="title"/>
          </p:nvPr>
        </p:nvSpPr>
        <p:spPr/>
        <p:txBody>
          <a:bodyPr>
            <a:normAutofit fontScale="90000"/>
          </a:bodyPr>
          <a:lstStyle/>
          <a:p>
            <a:pPr lvl="0"/>
            <a:r>
              <a:rPr lang="en-US" b="1" dirty="0"/>
              <a:t>Owen's Final Help: Persevere Despite Difficulties</a:t>
            </a:r>
            <a:endParaRPr lang="en-US" dirty="0"/>
          </a:p>
        </p:txBody>
      </p:sp>
      <p:sp>
        <p:nvSpPr>
          <p:cNvPr id="3" name="Content Placeholder 2">
            <a:extLst>
              <a:ext uri="{FF2B5EF4-FFF2-40B4-BE49-F238E27FC236}">
                <a16:creationId xmlns:a16="http://schemas.microsoft.com/office/drawing/2014/main" id="{DC60F12F-A2B5-2BE4-3DCA-B656AC6F797A}"/>
              </a:ext>
            </a:extLst>
          </p:cNvPr>
          <p:cNvSpPr>
            <a:spLocks noGrp="1"/>
          </p:cNvSpPr>
          <p:nvPr>
            <p:ph idx="1"/>
          </p:nvPr>
        </p:nvSpPr>
        <p:spPr/>
        <p:txBody>
          <a:bodyPr>
            <a:normAutofit/>
          </a:bodyPr>
          <a:lstStyle/>
          <a:p>
            <a:r>
              <a:rPr lang="en-US" dirty="0"/>
              <a:t>"Do not be discouraged when, after all your efforts, you find you accomplish little"</a:t>
            </a:r>
          </a:p>
          <a:p>
            <a:r>
              <a:rPr lang="en-US" dirty="0"/>
              <a:t>"Remember that it is God you are dealing with"</a:t>
            </a:r>
          </a:p>
          <a:p>
            <a:r>
              <a:rPr lang="en-US" dirty="0"/>
              <a:t>"He will not break the bruised reed, nor quench the smoking flax"</a:t>
            </a:r>
          </a:p>
          <a:p>
            <a:r>
              <a:rPr lang="en-US" dirty="0"/>
              <a:t>"Practice makes perfect"</a:t>
            </a:r>
          </a:p>
          <a:p>
            <a:r>
              <a:rPr lang="en-US" i="1" dirty="0"/>
              <a:t>"A bruised reed He will not break, and smoking flax He will not quench." (Isaiah 42:3)</a:t>
            </a:r>
            <a:r>
              <a:rPr lang="en-US" dirty="0"/>
              <a:t> </a:t>
            </a:r>
            <a:r>
              <a:rPr lang="en-US" i="1" dirty="0"/>
              <a:t>"Then you shall know the LORD, if you follow on to know him." (Hosea 6:3)</a:t>
            </a:r>
          </a:p>
        </p:txBody>
      </p:sp>
    </p:spTree>
    <p:extLst>
      <p:ext uri="{BB962C8B-B14F-4D97-AF65-F5344CB8AC3E}">
        <p14:creationId xmlns:p14="http://schemas.microsoft.com/office/powerpoint/2010/main" val="259515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69B0-CD9F-0FB2-CB84-1B3094FB7CA9}"/>
              </a:ext>
            </a:extLst>
          </p:cNvPr>
          <p:cNvSpPr>
            <a:spLocks noGrp="1"/>
          </p:cNvSpPr>
          <p:nvPr>
            <p:ph type="title"/>
          </p:nvPr>
        </p:nvSpPr>
        <p:spPr/>
        <p:txBody>
          <a:bodyPr>
            <a:normAutofit fontScale="90000"/>
          </a:bodyPr>
          <a:lstStyle/>
          <a:p>
            <a:pPr lvl="0"/>
            <a:r>
              <a:rPr lang="en-US" b="1" dirty="0"/>
              <a:t>Practical Requirements for Spiritual-Mindedness</a:t>
            </a:r>
            <a:endParaRPr lang="en-US" dirty="0"/>
          </a:p>
        </p:txBody>
      </p:sp>
      <p:sp>
        <p:nvSpPr>
          <p:cNvPr id="3" name="Content Placeholder 2">
            <a:extLst>
              <a:ext uri="{FF2B5EF4-FFF2-40B4-BE49-F238E27FC236}">
                <a16:creationId xmlns:a16="http://schemas.microsoft.com/office/drawing/2014/main" id="{D8F02197-5E86-80A3-ACCE-505488F3DA88}"/>
              </a:ext>
            </a:extLst>
          </p:cNvPr>
          <p:cNvSpPr>
            <a:spLocks noGrp="1"/>
          </p:cNvSpPr>
          <p:nvPr>
            <p:ph idx="1"/>
          </p:nvPr>
        </p:nvSpPr>
        <p:spPr/>
        <p:txBody>
          <a:bodyPr>
            <a:normAutofit/>
          </a:bodyPr>
          <a:lstStyle/>
          <a:p>
            <a:r>
              <a:rPr lang="en-US" dirty="0"/>
              <a:t>Keep continual watch against foolish thoughts </a:t>
            </a:r>
            <a:r>
              <a:rPr lang="en-US" i="1" dirty="0"/>
              <a:t>(Mark 13:37)</a:t>
            </a:r>
            <a:endParaRPr lang="en-US" dirty="0"/>
          </a:p>
          <a:p>
            <a:r>
              <a:rPr lang="en-US" dirty="0"/>
              <a:t>Avoid unnecessary worldly distractions </a:t>
            </a:r>
            <a:r>
              <a:rPr lang="en-US" i="1" dirty="0"/>
              <a:t>(Psalm 39:1-3)</a:t>
            </a:r>
            <a:endParaRPr lang="en-US" dirty="0"/>
          </a:p>
          <a:p>
            <a:r>
              <a:rPr lang="en-US" dirty="0"/>
              <a:t>Discipline your mind to think spiritual thoughts</a:t>
            </a:r>
          </a:p>
          <a:p>
            <a:r>
              <a:rPr lang="en-US" dirty="0"/>
              <a:t>Fill your soul with knowledge of heavenly things </a:t>
            </a:r>
            <a:r>
              <a:rPr lang="en-US" i="1" dirty="0"/>
              <a:t>(Colossians 3:16)</a:t>
            </a:r>
            <a:endParaRPr lang="en-US" dirty="0"/>
          </a:p>
          <a:p>
            <a:r>
              <a:rPr lang="en-US" dirty="0"/>
              <a:t>Resist Satan's opposition</a:t>
            </a:r>
          </a:p>
          <a:p>
            <a:r>
              <a:rPr lang="en-US" dirty="0"/>
              <a:t>Be aware of indwelling sin</a:t>
            </a:r>
          </a:p>
          <a:p>
            <a:r>
              <a:rPr lang="en-US" dirty="0"/>
              <a:t>Mortify worldly desires</a:t>
            </a:r>
          </a:p>
        </p:txBody>
      </p:sp>
    </p:spTree>
    <p:extLst>
      <p:ext uri="{BB962C8B-B14F-4D97-AF65-F5344CB8AC3E}">
        <p14:creationId xmlns:p14="http://schemas.microsoft.com/office/powerpoint/2010/main" val="119852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81FC-D291-C05F-E6B8-BD6814C83BA9}"/>
              </a:ext>
            </a:extLst>
          </p:cNvPr>
          <p:cNvSpPr>
            <a:spLocks noGrp="1"/>
          </p:cNvSpPr>
          <p:nvPr>
            <p:ph type="title"/>
          </p:nvPr>
        </p:nvSpPr>
        <p:spPr/>
        <p:txBody>
          <a:bodyPr/>
          <a:lstStyle/>
          <a:p>
            <a:pPr lvl="0"/>
            <a:r>
              <a:rPr lang="en-US" b="1" dirty="0"/>
              <a:t>The Process of Growth</a:t>
            </a:r>
            <a:endParaRPr lang="en-US" dirty="0"/>
          </a:p>
        </p:txBody>
      </p:sp>
      <p:sp>
        <p:nvSpPr>
          <p:cNvPr id="3" name="Content Placeholder 2">
            <a:extLst>
              <a:ext uri="{FF2B5EF4-FFF2-40B4-BE49-F238E27FC236}">
                <a16:creationId xmlns:a16="http://schemas.microsoft.com/office/drawing/2014/main" id="{4FBDD951-6812-9848-EB6B-66B4242A3CBF}"/>
              </a:ext>
            </a:extLst>
          </p:cNvPr>
          <p:cNvSpPr>
            <a:spLocks noGrp="1"/>
          </p:cNvSpPr>
          <p:nvPr>
            <p:ph idx="1"/>
          </p:nvPr>
        </p:nvSpPr>
        <p:spPr/>
        <p:txBody>
          <a:bodyPr>
            <a:normAutofit/>
          </a:bodyPr>
          <a:lstStyle/>
          <a:p>
            <a:r>
              <a:rPr lang="en-US" dirty="0"/>
              <a:t>"Those who conscientiously persist in this duty shall grow daily more enlightened"</a:t>
            </a:r>
          </a:p>
          <a:p>
            <a:r>
              <a:rPr lang="en-US" dirty="0"/>
              <a:t>You will become "more wise, and more experienced in spiritual things"</a:t>
            </a:r>
          </a:p>
          <a:p>
            <a:r>
              <a:rPr lang="en-US" dirty="0"/>
              <a:t>Until you are "able to meditate on them with ease and success"</a:t>
            </a:r>
          </a:p>
          <a:p>
            <a:r>
              <a:rPr lang="en-US" i="1" dirty="0"/>
              <a:t>"But we all, with unveiled face, beholding as in a mirror the glory of the Lord, are being transformed into the same image from glory to glory." (2 Corinthians 3:18)</a:t>
            </a:r>
          </a:p>
        </p:txBody>
      </p:sp>
    </p:spTree>
    <p:extLst>
      <p:ext uri="{BB962C8B-B14F-4D97-AF65-F5344CB8AC3E}">
        <p14:creationId xmlns:p14="http://schemas.microsoft.com/office/powerpoint/2010/main" val="202108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7A6B-E78B-D72E-5F87-6926E0366FB3}"/>
              </a:ext>
            </a:extLst>
          </p:cNvPr>
          <p:cNvSpPr>
            <a:spLocks noGrp="1"/>
          </p:cNvSpPr>
          <p:nvPr>
            <p:ph type="title"/>
          </p:nvPr>
        </p:nvSpPr>
        <p:spPr/>
        <p:txBody>
          <a:bodyPr/>
          <a:lstStyle/>
          <a:p>
            <a:pPr lvl="0"/>
            <a:r>
              <a:rPr lang="en-US" b="1" dirty="0"/>
              <a:t>Application</a:t>
            </a:r>
            <a:endParaRPr lang="en-US" dirty="0"/>
          </a:p>
        </p:txBody>
      </p:sp>
      <p:sp>
        <p:nvSpPr>
          <p:cNvPr id="3" name="Content Placeholder 2">
            <a:extLst>
              <a:ext uri="{FF2B5EF4-FFF2-40B4-BE49-F238E27FC236}">
                <a16:creationId xmlns:a16="http://schemas.microsoft.com/office/drawing/2014/main" id="{211F1F0C-AF63-817B-C937-94F71B5260D1}"/>
              </a:ext>
            </a:extLst>
          </p:cNvPr>
          <p:cNvSpPr>
            <a:spLocks noGrp="1"/>
          </p:cNvSpPr>
          <p:nvPr>
            <p:ph idx="1"/>
          </p:nvPr>
        </p:nvSpPr>
        <p:spPr/>
        <p:txBody>
          <a:bodyPr>
            <a:normAutofit/>
          </a:bodyPr>
          <a:lstStyle/>
          <a:p>
            <a:r>
              <a:rPr lang="en-US" dirty="0"/>
              <a:t>Start where you are - even with brief periods</a:t>
            </a:r>
          </a:p>
          <a:p>
            <a:r>
              <a:rPr lang="en-US" dirty="0"/>
              <a:t>Choose a specific subject (Christ's love, God's faithfulness)</a:t>
            </a:r>
          </a:p>
          <a:p>
            <a:r>
              <a:rPr lang="en-US" dirty="0"/>
              <a:t>Use Scripture as your foundation</a:t>
            </a:r>
          </a:p>
          <a:p>
            <a:r>
              <a:rPr lang="en-US" dirty="0"/>
              <a:t>Expect and prepare for resistance</a:t>
            </a:r>
          </a:p>
          <a:p>
            <a:r>
              <a:rPr lang="en-US" dirty="0"/>
              <a:t>Don't despise small beginnings</a:t>
            </a:r>
          </a:p>
          <a:p>
            <a:r>
              <a:rPr lang="en-US" i="1" dirty="0"/>
              <a:t>"For who has despised the day of small things?" (Zechariah 4:10)</a:t>
            </a:r>
            <a:endParaRPr lang="en-US" dirty="0"/>
          </a:p>
        </p:txBody>
      </p:sp>
    </p:spTree>
    <p:extLst>
      <p:ext uri="{BB962C8B-B14F-4D97-AF65-F5344CB8AC3E}">
        <p14:creationId xmlns:p14="http://schemas.microsoft.com/office/powerpoint/2010/main" val="124617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1AF7-63B0-0BAE-A086-511425102EBB}"/>
              </a:ext>
            </a:extLst>
          </p:cNvPr>
          <p:cNvSpPr>
            <a:spLocks noGrp="1"/>
          </p:cNvSpPr>
          <p:nvPr>
            <p:ph type="title"/>
          </p:nvPr>
        </p:nvSpPr>
        <p:spPr/>
        <p:txBody>
          <a:bodyPr/>
          <a:lstStyle/>
          <a:p>
            <a:pPr lvl="0"/>
            <a:r>
              <a:rPr lang="en-US" b="1" dirty="0"/>
              <a:t>Conclusion</a:t>
            </a:r>
            <a:endParaRPr lang="en-US" dirty="0"/>
          </a:p>
        </p:txBody>
      </p:sp>
      <p:sp>
        <p:nvSpPr>
          <p:cNvPr id="3" name="Content Placeholder 2">
            <a:extLst>
              <a:ext uri="{FF2B5EF4-FFF2-40B4-BE49-F238E27FC236}">
                <a16:creationId xmlns:a16="http://schemas.microsoft.com/office/drawing/2014/main" id="{66F8EA5E-CF1F-BF73-581A-C882A035FC90}"/>
              </a:ext>
            </a:extLst>
          </p:cNvPr>
          <p:cNvSpPr>
            <a:spLocks noGrp="1"/>
          </p:cNvSpPr>
          <p:nvPr>
            <p:ph idx="1"/>
          </p:nvPr>
        </p:nvSpPr>
        <p:spPr/>
        <p:txBody>
          <a:bodyPr>
            <a:normAutofit/>
          </a:bodyPr>
          <a:lstStyle/>
          <a:p>
            <a:r>
              <a:rPr lang="en-US" dirty="0"/>
              <a:t>"If we get nothing out of meditation but a renewed sense of our own vileness and unworthiness, we are still the gainers."</a:t>
            </a:r>
          </a:p>
          <a:p>
            <a:r>
              <a:rPr lang="en-US" i="1" dirty="0"/>
              <a:t>"But we have this treasure in earthen vessels, that the excellence of the power may be of God and not of us." (2 Corinthians 4:7)</a:t>
            </a:r>
            <a:endParaRPr lang="en-US" dirty="0"/>
          </a:p>
        </p:txBody>
      </p:sp>
    </p:spTree>
    <p:extLst>
      <p:ext uri="{BB962C8B-B14F-4D97-AF65-F5344CB8AC3E}">
        <p14:creationId xmlns:p14="http://schemas.microsoft.com/office/powerpoint/2010/main" val="208714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38DE-0CC4-AC1A-B50B-2D10D6C8E7F8}"/>
              </a:ext>
            </a:extLst>
          </p:cNvPr>
          <p:cNvSpPr>
            <a:spLocks noGrp="1"/>
          </p:cNvSpPr>
          <p:nvPr>
            <p:ph type="title"/>
          </p:nvPr>
        </p:nvSpPr>
        <p:spPr/>
        <p:txBody>
          <a:bodyPr/>
          <a:lstStyle/>
          <a:p>
            <a:pPr lvl="0"/>
            <a:r>
              <a:rPr lang="en-US" b="1" dirty="0"/>
              <a:t>Discussion Questions</a:t>
            </a:r>
            <a:endParaRPr lang="en-US" dirty="0"/>
          </a:p>
        </p:txBody>
      </p:sp>
      <p:sp>
        <p:nvSpPr>
          <p:cNvPr id="3" name="Content Placeholder 2">
            <a:extLst>
              <a:ext uri="{FF2B5EF4-FFF2-40B4-BE49-F238E27FC236}">
                <a16:creationId xmlns:a16="http://schemas.microsoft.com/office/drawing/2014/main" id="{1C88D197-E04F-36F4-2F25-C7147BA15D90}"/>
              </a:ext>
            </a:extLst>
          </p:cNvPr>
          <p:cNvSpPr>
            <a:spLocks noGrp="1"/>
          </p:cNvSpPr>
          <p:nvPr>
            <p:ph idx="1"/>
          </p:nvPr>
        </p:nvSpPr>
        <p:spPr/>
        <p:txBody>
          <a:bodyPr/>
          <a:lstStyle/>
          <a:p>
            <a:r>
              <a:rPr lang="en-US" dirty="0"/>
              <a:t>What specific time will you set aside for meditation this week?</a:t>
            </a:r>
          </a:p>
          <a:p>
            <a:r>
              <a:rPr lang="en-US" dirty="0"/>
              <a:t>What subject from Scripture might be most helpful for you to meditate upon?</a:t>
            </a:r>
          </a:p>
          <a:p>
            <a:r>
              <a:rPr lang="en-US" dirty="0"/>
              <a:t>What are your primary distractions during spiritual meditation?</a:t>
            </a:r>
          </a:p>
          <a:p>
            <a:r>
              <a:rPr lang="en-US" dirty="0"/>
              <a:t>How can you better prepare your heart before meditation?</a:t>
            </a:r>
          </a:p>
          <a:p>
            <a:r>
              <a:rPr lang="en-US" i="1" dirty="0"/>
              <a:t>"Let the words of my mouth and the meditation of my heart be acceptable in Your sight, O LORD, my strength and my Redeemer." (Psalm 19:14)</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322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3 Memory Verse</a:t>
            </a:r>
            <a:endParaRPr lang="en-US" dirty="0"/>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rmAutofit fontScale="77500" lnSpcReduction="20000"/>
          </a:bodyPr>
          <a:lstStyle/>
          <a:p>
            <a:pPr marL="0" indent="0">
              <a:buNone/>
            </a:pPr>
            <a:r>
              <a:rPr lang="en-US" sz="4000" dirty="0">
                <a:solidFill>
                  <a:srgbClr val="FF0000"/>
                </a:solidFill>
              </a:rPr>
              <a:t>The Objects of Spiritual Thoughts</a:t>
            </a:r>
          </a:p>
          <a:p>
            <a:pPr marL="0" indent="0">
              <a:buNone/>
            </a:pPr>
            <a:endParaRPr lang="en-US" sz="4000" dirty="0"/>
          </a:p>
          <a:p>
            <a:pPr marL="0" indent="0">
              <a:buNone/>
            </a:pPr>
            <a:r>
              <a:rPr lang="en-US" sz="4000" dirty="0"/>
              <a:t>Philippians 4:8</a:t>
            </a:r>
          </a:p>
          <a:p>
            <a:pPr marL="0" indent="0">
              <a:buNone/>
            </a:pPr>
            <a:endParaRPr lang="en-US" sz="4000" dirty="0"/>
          </a:p>
          <a:p>
            <a:pPr marL="0" indent="0">
              <a:buNone/>
            </a:pPr>
            <a:r>
              <a:rPr lang="en-US" sz="40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lstStyle/>
          <a:p>
            <a:pPr marL="0" indent="0">
              <a:buNone/>
            </a:pPr>
            <a:r>
              <a:rPr lang="en-US" sz="3200" dirty="0">
                <a:solidFill>
                  <a:srgbClr val="FF0000"/>
                </a:solidFill>
              </a:rPr>
              <a:t>How to Meditate on Heavenly Things</a:t>
            </a:r>
          </a:p>
          <a:p>
            <a:endParaRPr lang="en-US" dirty="0"/>
          </a:p>
          <a:p>
            <a:r>
              <a:rPr lang="en-US" dirty="0"/>
              <a:t>Joshua 1:8</a:t>
            </a:r>
          </a:p>
          <a:p>
            <a:r>
              <a:rPr dirty="0"/>
              <a:t>"This Book of the Law shall not depart from your mouth, but you shall meditate in it day and night, that you may observe to do according to all that is written in it. For then you will make your way prosperous, and then you will have good success."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lstStyle/>
          <a:p>
            <a:pPr marL="0" indent="0">
              <a:buNone/>
            </a:pPr>
            <a:r>
              <a:rPr lang="en-US" dirty="0">
                <a:solidFill>
                  <a:srgbClr val="FF0000"/>
                </a:solidFill>
              </a:rPr>
              <a:t>Spiritual Thoughts of God &amp; Christ</a:t>
            </a:r>
          </a:p>
          <a:p>
            <a:pPr marL="0" indent="0">
              <a:buNone/>
            </a:pPr>
            <a:endParaRPr lang="en-US" dirty="0">
              <a:solidFill>
                <a:srgbClr val="FF0000"/>
              </a:solidFill>
            </a:endParaRPr>
          </a:p>
          <a:p>
            <a:r>
              <a:rPr lang="en-US" dirty="0"/>
              <a:t>Isaiah 26:3 </a:t>
            </a:r>
          </a:p>
          <a:p>
            <a:r>
              <a:rPr lang="en-US" dirty="0"/>
              <a:t>You will keep him in perfect peace,</a:t>
            </a:r>
            <a:br>
              <a:rPr lang="en-US" dirty="0"/>
            </a:br>
            <a:r>
              <a:rPr lang="en-US" dirty="0"/>
              <a:t>Whose mind is stayed on You,</a:t>
            </a:r>
            <a:br>
              <a:rPr lang="en-US" dirty="0"/>
            </a:br>
            <a:r>
              <a:rPr lang="en-US" dirty="0"/>
              <a:t>Because he trusts in You.</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lstStyle/>
          <a:p>
            <a:pPr marL="0" indent="0">
              <a:buNone/>
            </a:pPr>
            <a:r>
              <a:rPr lang="en-US" dirty="0">
                <a:solidFill>
                  <a:srgbClr val="FF0000"/>
                </a:solidFill>
              </a:rPr>
              <a:t>Helps for Meditating on God</a:t>
            </a:r>
          </a:p>
          <a:p>
            <a:pPr marL="0" indent="0">
              <a:buNone/>
            </a:pPr>
            <a:endParaRPr lang="en-US" dirty="0">
              <a:solidFill>
                <a:srgbClr val="FF0000"/>
              </a:solidFill>
            </a:endParaRPr>
          </a:p>
          <a:p>
            <a:r>
              <a:rPr lang="en-US" dirty="0"/>
              <a:t>Psalms 19:14 </a:t>
            </a:r>
          </a:p>
          <a:p>
            <a:r>
              <a:rPr lang="en-US" dirty="0"/>
              <a:t>Let the words of my mouth and the meditation of my heart</a:t>
            </a:r>
            <a:br>
              <a:rPr lang="en-US" dirty="0"/>
            </a:br>
            <a:r>
              <a:rPr lang="en-US" dirty="0"/>
              <a:t>Be acceptable in Your sight,</a:t>
            </a:r>
            <a:br>
              <a:rPr lang="en-US" dirty="0"/>
            </a:br>
            <a:r>
              <a:rPr lang="en-US" dirty="0"/>
              <a:t>O LORD, my strength and my Redeemer.</a:t>
            </a:r>
            <a:endParaRPr lang="en-US"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Lesson Outline</a:t>
            </a:r>
          </a:p>
        </p:txBody>
      </p:sp>
      <p:sp>
        <p:nvSpPr>
          <p:cNvPr id="3" name="Content Placeholder 2"/>
          <p:cNvSpPr>
            <a:spLocks noGrp="1"/>
          </p:cNvSpPr>
          <p:nvPr>
            <p:ph idx="1"/>
          </p:nvPr>
        </p:nvSpPr>
        <p:spPr/>
        <p:txBody>
          <a:bodyPr/>
          <a:lstStyle/>
          <a:p>
            <a:r>
              <a:rPr lang="en-US" dirty="0"/>
              <a:t>Meditation on God is one of the most difficult aspects of spiritual life</a:t>
            </a:r>
          </a:p>
          <a:p>
            <a:r>
              <a:rPr lang="en-US" dirty="0"/>
              <a:t>Owen provides practical advice for overcoming these challenges</a:t>
            </a:r>
          </a:p>
          <a:p>
            <a:r>
              <a:rPr lang="en-US" dirty="0"/>
              <a:t>Learning to meditate effectively is essential for spiritual growth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19836</TotalTime>
  <Words>1545</Words>
  <Application>Microsoft Office PowerPoint</Application>
  <PresentationFormat>Widescreen</PresentationFormat>
  <Paragraphs>140</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Helps for Meditating on God</vt:lpstr>
      <vt:lpstr>Lesson 1 Memory Verse</vt:lpstr>
      <vt:lpstr>Lesson 2 Memory Verse</vt:lpstr>
      <vt:lpstr>Lesson 3 Memory Verse</vt:lpstr>
      <vt:lpstr>Lesson 4 Memory Verse</vt:lpstr>
      <vt:lpstr>Lesson 5 Memory Verse</vt:lpstr>
      <vt:lpstr>Lesson 6 Memory Verse</vt:lpstr>
      <vt:lpstr>Lesson 7 Memory Verse</vt:lpstr>
      <vt:lpstr>Lesson Outline</vt:lpstr>
      <vt:lpstr>Why Meditation Is Difficult</vt:lpstr>
      <vt:lpstr>Owen's First Help: Recognize Your Weakness</vt:lpstr>
      <vt:lpstr>Owen's Second Help: Accept Your Inability</vt:lpstr>
      <vt:lpstr>The Art of Disciplined Meditation</vt:lpstr>
      <vt:lpstr>Owen's Third Help: Set Time Apart</vt:lpstr>
      <vt:lpstr>Owen's Fourth Help: Prepare Your Mind</vt:lpstr>
      <vt:lpstr>Owen's Fifth Help: Come with Right Motives</vt:lpstr>
      <vt:lpstr>Owen's Sixth Help: Cry to God for Help</vt:lpstr>
      <vt:lpstr>Owen's Seventh Help: Choose a Specific Subject</vt:lpstr>
      <vt:lpstr>Owen's Final Help: Persevere Despite Difficulties</vt:lpstr>
      <vt:lpstr>Practical Requirements for Spiritual-Mindedness</vt:lpstr>
      <vt:lpstr>The Process of Growth</vt:lpstr>
      <vt:lpstr>Application</vt:lpstr>
      <vt:lpstr>Conclusion</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8</cp:revision>
  <dcterms:created xsi:type="dcterms:W3CDTF">2025-01-30T19:27:50Z</dcterms:created>
  <dcterms:modified xsi:type="dcterms:W3CDTF">2025-03-30T02:36:23Z</dcterms:modified>
</cp:coreProperties>
</file>