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89" r:id="rId3"/>
    <p:sldId id="290" r:id="rId4"/>
    <p:sldId id="291" r:id="rId5"/>
    <p:sldId id="295" r:id="rId6"/>
    <p:sldId id="296" r:id="rId7"/>
    <p:sldId id="258" r:id="rId8"/>
    <p:sldId id="259" r:id="rId9"/>
    <p:sldId id="260" r:id="rId10"/>
    <p:sldId id="261" r:id="rId11"/>
    <p:sldId id="297" r:id="rId12"/>
    <p:sldId id="303" r:id="rId13"/>
    <p:sldId id="302" r:id="rId14"/>
    <p:sldId id="262" r:id="rId15"/>
    <p:sldId id="305" r:id="rId16"/>
    <p:sldId id="304" r:id="rId17"/>
    <p:sldId id="264" r:id="rId18"/>
    <p:sldId id="26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8F21F-4C53-46F5-8425-1FD3871D0797}" v="6" dt="2025-03-16T00:44:20.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41" autoAdjust="0"/>
  </p:normalViewPr>
  <p:slideViewPr>
    <p:cSldViewPr snapToGrid="0">
      <p:cViewPr varScale="1">
        <p:scale>
          <a:sx n="84" d="100"/>
          <a:sy n="84" d="100"/>
        </p:scale>
        <p:origin x="2670" y="300"/>
      </p:cViewPr>
      <p:guideLst/>
    </p:cSldViewPr>
  </p:slideViewPr>
  <p:outlineViewPr>
    <p:cViewPr>
      <p:scale>
        <a:sx n="33" d="100"/>
        <a:sy n="33" d="100"/>
      </p:scale>
      <p:origin x="0" y="-8082"/>
    </p:cViewPr>
  </p:outlineViewPr>
  <p:notesTextViewPr>
    <p:cViewPr>
      <p:scale>
        <a:sx n="1" d="1"/>
        <a:sy n="1" d="1"/>
      </p:scale>
      <p:origin x="0" y="0"/>
    </p:cViewPr>
  </p:notesTextViewPr>
  <p:sorterViewPr>
    <p:cViewPr>
      <p:scale>
        <a:sx n="87" d="100"/>
        <a:sy n="87" d="100"/>
      </p:scale>
      <p:origin x="0" y="-111"/>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8BD5113C-7AE4-4FDE-BD82-42900A94015B}"/>
    <pc:docChg chg="custSel addSld delSld modSld">
      <pc:chgData name="Rob Gregory" userId="a7bfa114233000dd" providerId="LiveId" clId="{8BD5113C-7AE4-4FDE-BD82-42900A94015B}" dt="2025-03-11T19:00:34.867" v="82" actId="20577"/>
      <pc:docMkLst>
        <pc:docMk/>
      </pc:docMkLst>
      <pc:sldChg chg="modSp mod">
        <pc:chgData name="Rob Gregory" userId="a7bfa114233000dd" providerId="LiveId" clId="{8BD5113C-7AE4-4FDE-BD82-42900A94015B}" dt="2025-03-11T18:59:33.595" v="76" actId="20577"/>
        <pc:sldMkLst>
          <pc:docMk/>
          <pc:sldMk cId="0" sldId="257"/>
        </pc:sldMkLst>
        <pc:spChg chg="mod">
          <ac:chgData name="Rob Gregory" userId="a7bfa114233000dd" providerId="LiveId" clId="{8BD5113C-7AE4-4FDE-BD82-42900A94015B}" dt="2025-03-11T18:59:11.279" v="69" actId="20577"/>
          <ac:spMkLst>
            <pc:docMk/>
            <pc:sldMk cId="0" sldId="257"/>
            <ac:spMk id="2" creationId="{00000000-0000-0000-0000-000000000000}"/>
          </ac:spMkLst>
        </pc:spChg>
        <pc:spChg chg="mod">
          <ac:chgData name="Rob Gregory" userId="a7bfa114233000dd" providerId="LiveId" clId="{8BD5113C-7AE4-4FDE-BD82-42900A94015B}" dt="2025-03-11T18:59:33.595" v="76" actId="20577"/>
          <ac:spMkLst>
            <pc:docMk/>
            <pc:sldMk cId="0" sldId="257"/>
            <ac:spMk id="3" creationId="{00000000-0000-0000-0000-000000000000}"/>
          </ac:spMkLst>
        </pc:spChg>
      </pc:sldChg>
      <pc:sldChg chg="add">
        <pc:chgData name="Rob Gregory" userId="a7bfa114233000dd" providerId="LiveId" clId="{8BD5113C-7AE4-4FDE-BD82-42900A94015B}" dt="2025-03-11T18:43:06.615" v="0"/>
        <pc:sldMkLst>
          <pc:docMk/>
          <pc:sldMk cId="0" sldId="258"/>
        </pc:sldMkLst>
      </pc:sldChg>
      <pc:sldChg chg="add">
        <pc:chgData name="Rob Gregory" userId="a7bfa114233000dd" providerId="LiveId" clId="{8BD5113C-7AE4-4FDE-BD82-42900A94015B}" dt="2025-03-11T18:43:06.615" v="0"/>
        <pc:sldMkLst>
          <pc:docMk/>
          <pc:sldMk cId="0" sldId="259"/>
        </pc:sldMkLst>
      </pc:sldChg>
      <pc:sldChg chg="modSp add mod">
        <pc:chgData name="Rob Gregory" userId="a7bfa114233000dd" providerId="LiveId" clId="{8BD5113C-7AE4-4FDE-BD82-42900A94015B}" dt="2025-03-11T19:00:34.867" v="82" actId="20577"/>
        <pc:sldMkLst>
          <pc:docMk/>
          <pc:sldMk cId="0" sldId="260"/>
        </pc:sldMkLst>
        <pc:spChg chg="mod">
          <ac:chgData name="Rob Gregory" userId="a7bfa114233000dd" providerId="LiveId" clId="{8BD5113C-7AE4-4FDE-BD82-42900A94015B}" dt="2025-03-11T18:56:03.712" v="3" actId="27636"/>
          <ac:spMkLst>
            <pc:docMk/>
            <pc:sldMk cId="0" sldId="260"/>
            <ac:spMk id="2" creationId="{00000000-0000-0000-0000-000000000000}"/>
          </ac:spMkLst>
        </pc:spChg>
        <pc:spChg chg="mod">
          <ac:chgData name="Rob Gregory" userId="a7bfa114233000dd" providerId="LiveId" clId="{8BD5113C-7AE4-4FDE-BD82-42900A94015B}" dt="2025-03-11T19:00:34.867" v="82" actId="20577"/>
          <ac:spMkLst>
            <pc:docMk/>
            <pc:sldMk cId="0" sldId="260"/>
            <ac:spMk id="3" creationId="{00000000-0000-0000-0000-000000000000}"/>
          </ac:spMkLst>
        </pc:spChg>
      </pc:sldChg>
      <pc:sldChg chg="modSp add mod">
        <pc:chgData name="Rob Gregory" userId="a7bfa114233000dd" providerId="LiveId" clId="{8BD5113C-7AE4-4FDE-BD82-42900A94015B}" dt="2025-03-11T18:56:03.724" v="4" actId="27636"/>
        <pc:sldMkLst>
          <pc:docMk/>
          <pc:sldMk cId="0" sldId="261"/>
        </pc:sldMkLst>
        <pc:spChg chg="mod">
          <ac:chgData name="Rob Gregory" userId="a7bfa114233000dd" providerId="LiveId" clId="{8BD5113C-7AE4-4FDE-BD82-42900A94015B}" dt="2025-03-11T18:56:03.724" v="4" actId="27636"/>
          <ac:spMkLst>
            <pc:docMk/>
            <pc:sldMk cId="0" sldId="261"/>
            <ac:spMk id="2" creationId="{00000000-0000-0000-0000-000000000000}"/>
          </ac:spMkLst>
        </pc:spChg>
      </pc:sldChg>
      <pc:sldChg chg="modSp add mod">
        <pc:chgData name="Rob Gregory" userId="a7bfa114233000dd" providerId="LiveId" clId="{8BD5113C-7AE4-4FDE-BD82-42900A94015B}" dt="2025-03-11T18:56:03.731" v="5" actId="27636"/>
        <pc:sldMkLst>
          <pc:docMk/>
          <pc:sldMk cId="0" sldId="262"/>
        </pc:sldMkLst>
        <pc:spChg chg="mod">
          <ac:chgData name="Rob Gregory" userId="a7bfa114233000dd" providerId="LiveId" clId="{8BD5113C-7AE4-4FDE-BD82-42900A94015B}" dt="2025-03-11T18:56:03.731" v="5" actId="27636"/>
          <ac:spMkLst>
            <pc:docMk/>
            <pc:sldMk cId="0" sldId="262"/>
            <ac:spMk id="2" creationId="{00000000-0000-0000-0000-000000000000}"/>
          </ac:spMkLst>
        </pc:spChg>
      </pc:sldChg>
      <pc:sldChg chg="modSp add mod">
        <pc:chgData name="Rob Gregory" userId="a7bfa114233000dd" providerId="LiveId" clId="{8BD5113C-7AE4-4FDE-BD82-42900A94015B}" dt="2025-03-11T18:56:03.738" v="6" actId="27636"/>
        <pc:sldMkLst>
          <pc:docMk/>
          <pc:sldMk cId="0" sldId="263"/>
        </pc:sldMkLst>
      </pc:sldChg>
      <pc:sldChg chg="add">
        <pc:chgData name="Rob Gregory" userId="a7bfa114233000dd" providerId="LiveId" clId="{8BD5113C-7AE4-4FDE-BD82-42900A94015B}" dt="2025-03-11T18:43:06.615" v="0"/>
        <pc:sldMkLst>
          <pc:docMk/>
          <pc:sldMk cId="0" sldId="264"/>
        </pc:sldMkLst>
      </pc:sldChg>
      <pc:sldChg chg="add">
        <pc:chgData name="Rob Gregory" userId="a7bfa114233000dd" providerId="LiveId" clId="{8BD5113C-7AE4-4FDE-BD82-42900A94015B}" dt="2025-03-11T18:43:06.615" v="0"/>
        <pc:sldMkLst>
          <pc:docMk/>
          <pc:sldMk cId="0" sldId="265"/>
        </pc:sldMkLst>
      </pc:sldChg>
      <pc:sldChg chg="del">
        <pc:chgData name="Rob Gregory" userId="a7bfa114233000dd" providerId="LiveId" clId="{8BD5113C-7AE4-4FDE-BD82-42900A94015B}" dt="2025-03-11T18:55:47.484" v="1" actId="47"/>
        <pc:sldMkLst>
          <pc:docMk/>
          <pc:sldMk cId="0" sldId="271"/>
        </pc:sldMkLst>
      </pc:sldChg>
      <pc:sldChg chg="del">
        <pc:chgData name="Rob Gregory" userId="a7bfa114233000dd" providerId="LiveId" clId="{8BD5113C-7AE4-4FDE-BD82-42900A94015B}" dt="2025-03-11T18:55:47.484" v="1" actId="47"/>
        <pc:sldMkLst>
          <pc:docMk/>
          <pc:sldMk cId="0" sldId="272"/>
        </pc:sldMkLst>
      </pc:sldChg>
      <pc:sldChg chg="modSp mod">
        <pc:chgData name="Rob Gregory" userId="a7bfa114233000dd" providerId="LiveId" clId="{8BD5113C-7AE4-4FDE-BD82-42900A94015B}" dt="2025-03-11T18:57:24.572" v="34" actId="403"/>
        <pc:sldMkLst>
          <pc:docMk/>
          <pc:sldMk cId="0" sldId="296"/>
        </pc:sldMkLst>
        <pc:spChg chg="mod">
          <ac:chgData name="Rob Gregory" userId="a7bfa114233000dd" providerId="LiveId" clId="{8BD5113C-7AE4-4FDE-BD82-42900A94015B}" dt="2025-03-11T18:56:15.400" v="26" actId="20577"/>
          <ac:spMkLst>
            <pc:docMk/>
            <pc:sldMk cId="0" sldId="296"/>
            <ac:spMk id="2" creationId="{00000000-0000-0000-0000-000000000000}"/>
          </ac:spMkLst>
        </pc:spChg>
        <pc:spChg chg="mod">
          <ac:chgData name="Rob Gregory" userId="a7bfa114233000dd" providerId="LiveId" clId="{8BD5113C-7AE4-4FDE-BD82-42900A94015B}" dt="2025-03-11T18:57:24.572" v="34" actId="403"/>
          <ac:spMkLst>
            <pc:docMk/>
            <pc:sldMk cId="0" sldId="296"/>
            <ac:spMk id="3" creationId="{00000000-0000-0000-0000-000000000000}"/>
          </ac:spMkLst>
        </pc:spChg>
      </pc:sldChg>
      <pc:sldChg chg="del">
        <pc:chgData name="Rob Gregory" userId="a7bfa114233000dd" providerId="LiveId" clId="{8BD5113C-7AE4-4FDE-BD82-42900A94015B}" dt="2025-03-11T18:55:47.484" v="1" actId="47"/>
        <pc:sldMkLst>
          <pc:docMk/>
          <pc:sldMk cId="3147760227" sldId="297"/>
        </pc:sldMkLst>
      </pc:sldChg>
      <pc:sldChg chg="del">
        <pc:chgData name="Rob Gregory" userId="a7bfa114233000dd" providerId="LiveId" clId="{8BD5113C-7AE4-4FDE-BD82-42900A94015B}" dt="2025-03-11T18:55:47.484" v="1" actId="47"/>
        <pc:sldMkLst>
          <pc:docMk/>
          <pc:sldMk cId="2204604200" sldId="298"/>
        </pc:sldMkLst>
      </pc:sldChg>
      <pc:sldChg chg="del">
        <pc:chgData name="Rob Gregory" userId="a7bfa114233000dd" providerId="LiveId" clId="{8BD5113C-7AE4-4FDE-BD82-42900A94015B}" dt="2025-03-11T18:55:47.484" v="1" actId="47"/>
        <pc:sldMkLst>
          <pc:docMk/>
          <pc:sldMk cId="3877586713" sldId="299"/>
        </pc:sldMkLst>
      </pc:sldChg>
      <pc:sldChg chg="del">
        <pc:chgData name="Rob Gregory" userId="a7bfa114233000dd" providerId="LiveId" clId="{8BD5113C-7AE4-4FDE-BD82-42900A94015B}" dt="2025-03-11T18:55:47.484" v="1" actId="47"/>
        <pc:sldMkLst>
          <pc:docMk/>
          <pc:sldMk cId="4026355868" sldId="300"/>
        </pc:sldMkLst>
      </pc:sldChg>
      <pc:sldChg chg="del">
        <pc:chgData name="Rob Gregory" userId="a7bfa114233000dd" providerId="LiveId" clId="{8BD5113C-7AE4-4FDE-BD82-42900A94015B}" dt="2025-03-11T18:55:47.484" v="1" actId="47"/>
        <pc:sldMkLst>
          <pc:docMk/>
          <pc:sldMk cId="2228792265" sldId="301"/>
        </pc:sldMkLst>
      </pc:sldChg>
      <pc:sldChg chg="del">
        <pc:chgData name="Rob Gregory" userId="a7bfa114233000dd" providerId="LiveId" clId="{8BD5113C-7AE4-4FDE-BD82-42900A94015B}" dt="2025-03-11T18:55:47.484" v="1" actId="47"/>
        <pc:sldMkLst>
          <pc:docMk/>
          <pc:sldMk cId="4129487565" sldId="302"/>
        </pc:sldMkLst>
      </pc:sldChg>
      <pc:sldChg chg="del">
        <pc:chgData name="Rob Gregory" userId="a7bfa114233000dd" providerId="LiveId" clId="{8BD5113C-7AE4-4FDE-BD82-42900A94015B}" dt="2025-03-11T18:55:47.484" v="1" actId="47"/>
        <pc:sldMkLst>
          <pc:docMk/>
          <pc:sldMk cId="3523055888" sldId="303"/>
        </pc:sldMkLst>
      </pc:sldChg>
    </pc:docChg>
  </pc:docChgLst>
  <pc:docChgLst>
    <pc:chgData name="Rob Gregory" userId="a7bfa114233000dd" providerId="LiveId" clId="{09B8F21F-4C53-46F5-8425-1FD3871D0797}"/>
    <pc:docChg chg="undo custSel addSld delSld modSld sldOrd">
      <pc:chgData name="Rob Gregory" userId="a7bfa114233000dd" providerId="LiveId" clId="{09B8F21F-4C53-46F5-8425-1FD3871D0797}" dt="2025-03-16T01:12:35.635" v="724" actId="20577"/>
      <pc:docMkLst>
        <pc:docMk/>
      </pc:docMkLst>
      <pc:sldChg chg="modSp mod">
        <pc:chgData name="Rob Gregory" userId="a7bfa114233000dd" providerId="LiveId" clId="{09B8F21F-4C53-46F5-8425-1FD3871D0797}" dt="2025-03-16T01:12:35.635" v="724" actId="20577"/>
        <pc:sldMkLst>
          <pc:docMk/>
          <pc:sldMk cId="0" sldId="257"/>
        </pc:sldMkLst>
        <pc:spChg chg="mod">
          <ac:chgData name="Rob Gregory" userId="a7bfa114233000dd" providerId="LiveId" clId="{09B8F21F-4C53-46F5-8425-1FD3871D0797}" dt="2025-03-16T01:12:35.635" v="724" actId="20577"/>
          <ac:spMkLst>
            <pc:docMk/>
            <pc:sldMk cId="0" sldId="257"/>
            <ac:spMk id="2" creationId="{00000000-0000-0000-0000-000000000000}"/>
          </ac:spMkLst>
        </pc:spChg>
        <pc:spChg chg="mod">
          <ac:chgData name="Rob Gregory" userId="a7bfa114233000dd" providerId="LiveId" clId="{09B8F21F-4C53-46F5-8425-1FD3871D0797}" dt="2025-03-16T01:03:35.601" v="713" actId="20577"/>
          <ac:spMkLst>
            <pc:docMk/>
            <pc:sldMk cId="0" sldId="257"/>
            <ac:spMk id="3" creationId="{00000000-0000-0000-0000-000000000000}"/>
          </ac:spMkLst>
        </pc:spChg>
      </pc:sldChg>
      <pc:sldChg chg="modSp mod">
        <pc:chgData name="Rob Gregory" userId="a7bfa114233000dd" providerId="LiveId" clId="{09B8F21F-4C53-46F5-8425-1FD3871D0797}" dt="2025-03-16T01:00:49.079" v="710" actId="20577"/>
        <pc:sldMkLst>
          <pc:docMk/>
          <pc:sldMk cId="0" sldId="258"/>
        </pc:sldMkLst>
        <pc:spChg chg="mod">
          <ac:chgData name="Rob Gregory" userId="a7bfa114233000dd" providerId="LiveId" clId="{09B8F21F-4C53-46F5-8425-1FD3871D0797}" dt="2025-03-16T01:00:36.977" v="707" actId="6549"/>
          <ac:spMkLst>
            <pc:docMk/>
            <pc:sldMk cId="0" sldId="258"/>
            <ac:spMk id="2" creationId="{00000000-0000-0000-0000-000000000000}"/>
          </ac:spMkLst>
        </pc:spChg>
        <pc:spChg chg="mod">
          <ac:chgData name="Rob Gregory" userId="a7bfa114233000dd" providerId="LiveId" clId="{09B8F21F-4C53-46F5-8425-1FD3871D0797}" dt="2025-03-16T01:00:49.079" v="710" actId="20577"/>
          <ac:spMkLst>
            <pc:docMk/>
            <pc:sldMk cId="0" sldId="258"/>
            <ac:spMk id="3" creationId="{00000000-0000-0000-0000-000000000000}"/>
          </ac:spMkLst>
        </pc:spChg>
      </pc:sldChg>
      <pc:sldChg chg="modSp mod">
        <pc:chgData name="Rob Gregory" userId="a7bfa114233000dd" providerId="LiveId" clId="{09B8F21F-4C53-46F5-8425-1FD3871D0797}" dt="2025-03-16T00:41:26.114" v="133" actId="20577"/>
        <pc:sldMkLst>
          <pc:docMk/>
          <pc:sldMk cId="0" sldId="259"/>
        </pc:sldMkLst>
        <pc:spChg chg="mod">
          <ac:chgData name="Rob Gregory" userId="a7bfa114233000dd" providerId="LiveId" clId="{09B8F21F-4C53-46F5-8425-1FD3871D0797}" dt="2025-03-16T00:41:26.114" v="133" actId="20577"/>
          <ac:spMkLst>
            <pc:docMk/>
            <pc:sldMk cId="0" sldId="259"/>
            <ac:spMk id="3" creationId="{00000000-0000-0000-0000-000000000000}"/>
          </ac:spMkLst>
        </pc:spChg>
      </pc:sldChg>
      <pc:sldChg chg="addSp delSp modSp mod modClrScheme chgLayout">
        <pc:chgData name="Rob Gregory" userId="a7bfa114233000dd" providerId="LiveId" clId="{09B8F21F-4C53-46F5-8425-1FD3871D0797}" dt="2025-03-16T00:35:50.535" v="91" actId="20577"/>
        <pc:sldMkLst>
          <pc:docMk/>
          <pc:sldMk cId="0" sldId="260"/>
        </pc:sldMkLst>
        <pc:spChg chg="mod ord">
          <ac:chgData name="Rob Gregory" userId="a7bfa114233000dd" providerId="LiveId" clId="{09B8F21F-4C53-46F5-8425-1FD3871D0797}" dt="2025-03-16T00:35:02.011" v="34" actId="700"/>
          <ac:spMkLst>
            <pc:docMk/>
            <pc:sldMk cId="0" sldId="260"/>
            <ac:spMk id="2" creationId="{00000000-0000-0000-0000-000000000000}"/>
          </ac:spMkLst>
        </pc:spChg>
        <pc:spChg chg="mod ord">
          <ac:chgData name="Rob Gregory" userId="a7bfa114233000dd" providerId="LiveId" clId="{09B8F21F-4C53-46F5-8425-1FD3871D0797}" dt="2025-03-16T00:35:50.535" v="91" actId="20577"/>
          <ac:spMkLst>
            <pc:docMk/>
            <pc:sldMk cId="0" sldId="260"/>
            <ac:spMk id="3" creationId="{00000000-0000-0000-0000-000000000000}"/>
          </ac:spMkLst>
        </pc:spChg>
        <pc:spChg chg="add del mod ord">
          <ac:chgData name="Rob Gregory" userId="a7bfa114233000dd" providerId="LiveId" clId="{09B8F21F-4C53-46F5-8425-1FD3871D0797}" dt="2025-03-16T00:35:02.011" v="34" actId="700"/>
          <ac:spMkLst>
            <pc:docMk/>
            <pc:sldMk cId="0" sldId="260"/>
            <ac:spMk id="4" creationId="{0FFF2875-BEB5-BDFA-3289-C16C613A6CF8}"/>
          </ac:spMkLst>
        </pc:spChg>
        <pc:spChg chg="add del mod ord">
          <ac:chgData name="Rob Gregory" userId="a7bfa114233000dd" providerId="LiveId" clId="{09B8F21F-4C53-46F5-8425-1FD3871D0797}" dt="2025-03-16T00:35:02.011" v="34" actId="700"/>
          <ac:spMkLst>
            <pc:docMk/>
            <pc:sldMk cId="0" sldId="260"/>
            <ac:spMk id="5" creationId="{6DAA2838-360F-5C18-9567-6116B6955A32}"/>
          </ac:spMkLst>
        </pc:spChg>
        <pc:spChg chg="add del mod ord">
          <ac:chgData name="Rob Gregory" userId="a7bfa114233000dd" providerId="LiveId" clId="{09B8F21F-4C53-46F5-8425-1FD3871D0797}" dt="2025-03-16T00:35:02.011" v="34" actId="700"/>
          <ac:spMkLst>
            <pc:docMk/>
            <pc:sldMk cId="0" sldId="260"/>
            <ac:spMk id="6" creationId="{CDCCD7CC-DD8E-739D-0E0E-41AA0AED47B8}"/>
          </ac:spMkLst>
        </pc:spChg>
      </pc:sldChg>
      <pc:sldChg chg="modSp mod">
        <pc:chgData name="Rob Gregory" userId="a7bfa114233000dd" providerId="LiveId" clId="{09B8F21F-4C53-46F5-8425-1FD3871D0797}" dt="2025-03-16T00:33:46.448" v="21" actId="12"/>
        <pc:sldMkLst>
          <pc:docMk/>
          <pc:sldMk cId="0" sldId="261"/>
        </pc:sldMkLst>
        <pc:spChg chg="mod">
          <ac:chgData name="Rob Gregory" userId="a7bfa114233000dd" providerId="LiveId" clId="{09B8F21F-4C53-46F5-8425-1FD3871D0797}" dt="2025-03-16T00:33:46.448" v="21" actId="12"/>
          <ac:spMkLst>
            <pc:docMk/>
            <pc:sldMk cId="0" sldId="261"/>
            <ac:spMk id="3" creationId="{00000000-0000-0000-0000-000000000000}"/>
          </ac:spMkLst>
        </pc:spChg>
      </pc:sldChg>
      <pc:sldChg chg="addSp delSp modSp mod">
        <pc:chgData name="Rob Gregory" userId="a7bfa114233000dd" providerId="LiveId" clId="{09B8F21F-4C53-46F5-8425-1FD3871D0797}" dt="2025-03-16T00:56:36.121" v="492" actId="20577"/>
        <pc:sldMkLst>
          <pc:docMk/>
          <pc:sldMk cId="0" sldId="262"/>
        </pc:sldMkLst>
        <pc:spChg chg="mod">
          <ac:chgData name="Rob Gregory" userId="a7bfa114233000dd" providerId="LiveId" clId="{09B8F21F-4C53-46F5-8425-1FD3871D0797}" dt="2025-03-16T00:56:36.121" v="492" actId="20577"/>
          <ac:spMkLst>
            <pc:docMk/>
            <pc:sldMk cId="0" sldId="262"/>
            <ac:spMk id="2" creationId="{00000000-0000-0000-0000-000000000000}"/>
          </ac:spMkLst>
        </pc:spChg>
        <pc:spChg chg="del mod">
          <ac:chgData name="Rob Gregory" userId="a7bfa114233000dd" providerId="LiveId" clId="{09B8F21F-4C53-46F5-8425-1FD3871D0797}" dt="2025-03-16T00:52:50.096" v="430" actId="478"/>
          <ac:spMkLst>
            <pc:docMk/>
            <pc:sldMk cId="0" sldId="262"/>
            <ac:spMk id="3" creationId="{00000000-0000-0000-0000-000000000000}"/>
          </ac:spMkLst>
        </pc:spChg>
        <pc:spChg chg="add mod">
          <ac:chgData name="Rob Gregory" userId="a7bfa114233000dd" providerId="LiveId" clId="{09B8F21F-4C53-46F5-8425-1FD3871D0797}" dt="2025-03-16T00:55:48.165" v="473" actId="27636"/>
          <ac:spMkLst>
            <pc:docMk/>
            <pc:sldMk cId="0" sldId="262"/>
            <ac:spMk id="5" creationId="{7A3F8038-775A-A46A-0A1C-727C8CC61D9B}"/>
          </ac:spMkLst>
        </pc:spChg>
      </pc:sldChg>
      <pc:sldChg chg="del">
        <pc:chgData name="Rob Gregory" userId="a7bfa114233000dd" providerId="LiveId" clId="{09B8F21F-4C53-46F5-8425-1FD3871D0797}" dt="2025-03-16T00:56:56.629" v="501" actId="47"/>
        <pc:sldMkLst>
          <pc:docMk/>
          <pc:sldMk cId="0" sldId="263"/>
        </pc:sldMkLst>
      </pc:sldChg>
      <pc:sldChg chg="modSp mod">
        <pc:chgData name="Rob Gregory" userId="a7bfa114233000dd" providerId="LiveId" clId="{09B8F21F-4C53-46F5-8425-1FD3871D0797}" dt="2025-03-16T00:57:21.112" v="513" actId="20577"/>
        <pc:sldMkLst>
          <pc:docMk/>
          <pc:sldMk cId="0" sldId="264"/>
        </pc:sldMkLst>
        <pc:spChg chg="mod">
          <ac:chgData name="Rob Gregory" userId="a7bfa114233000dd" providerId="LiveId" clId="{09B8F21F-4C53-46F5-8425-1FD3871D0797}" dt="2025-03-16T00:57:21.112" v="513" actId="20577"/>
          <ac:spMkLst>
            <pc:docMk/>
            <pc:sldMk cId="0" sldId="264"/>
            <ac:spMk id="3" creationId="{00000000-0000-0000-0000-000000000000}"/>
          </ac:spMkLst>
        </pc:spChg>
      </pc:sldChg>
      <pc:sldChg chg="modSp mod">
        <pc:chgData name="Rob Gregory" userId="a7bfa114233000dd" providerId="LiveId" clId="{09B8F21F-4C53-46F5-8425-1FD3871D0797}" dt="2025-03-16T00:58:26.693" v="647" actId="20577"/>
        <pc:sldMkLst>
          <pc:docMk/>
          <pc:sldMk cId="0" sldId="265"/>
        </pc:sldMkLst>
        <pc:spChg chg="mod">
          <ac:chgData name="Rob Gregory" userId="a7bfa114233000dd" providerId="LiveId" clId="{09B8F21F-4C53-46F5-8425-1FD3871D0797}" dt="2025-03-16T00:58:26.693" v="647" actId="20577"/>
          <ac:spMkLst>
            <pc:docMk/>
            <pc:sldMk cId="0" sldId="265"/>
            <ac:spMk id="3" creationId="{00000000-0000-0000-0000-000000000000}"/>
          </ac:spMkLst>
        </pc:spChg>
      </pc:sldChg>
      <pc:sldChg chg="modSp add mod">
        <pc:chgData name="Rob Gregory" userId="a7bfa114233000dd" providerId="LiveId" clId="{09B8F21F-4C53-46F5-8425-1FD3871D0797}" dt="2025-03-16T00:45:25.801" v="179" actId="20577"/>
        <pc:sldMkLst>
          <pc:docMk/>
          <pc:sldMk cId="0" sldId="297"/>
        </pc:sldMkLst>
        <pc:spChg chg="mod">
          <ac:chgData name="Rob Gregory" userId="a7bfa114233000dd" providerId="LiveId" clId="{09B8F21F-4C53-46F5-8425-1FD3871D0797}" dt="2025-03-16T00:45:25.801" v="179" actId="20577"/>
          <ac:spMkLst>
            <pc:docMk/>
            <pc:sldMk cId="0" sldId="297"/>
            <ac:spMk id="3" creationId="{00000000-0000-0000-0000-000000000000}"/>
          </ac:spMkLst>
        </pc:spChg>
      </pc:sldChg>
      <pc:sldChg chg="add del">
        <pc:chgData name="Rob Gregory" userId="a7bfa114233000dd" providerId="LiveId" clId="{09B8F21F-4C53-46F5-8425-1FD3871D0797}" dt="2025-03-16T00:47:09.635" v="227" actId="47"/>
        <pc:sldMkLst>
          <pc:docMk/>
          <pc:sldMk cId="0" sldId="298"/>
        </pc:sldMkLst>
      </pc:sldChg>
      <pc:sldChg chg="add del">
        <pc:chgData name="Rob Gregory" userId="a7bfa114233000dd" providerId="LiveId" clId="{09B8F21F-4C53-46F5-8425-1FD3871D0797}" dt="2025-03-16T00:47:09.635" v="227" actId="47"/>
        <pc:sldMkLst>
          <pc:docMk/>
          <pc:sldMk cId="0" sldId="299"/>
        </pc:sldMkLst>
      </pc:sldChg>
      <pc:sldChg chg="add del">
        <pc:chgData name="Rob Gregory" userId="a7bfa114233000dd" providerId="LiveId" clId="{09B8F21F-4C53-46F5-8425-1FD3871D0797}" dt="2025-03-16T00:47:17.392" v="228" actId="47"/>
        <pc:sldMkLst>
          <pc:docMk/>
          <pc:sldMk cId="0" sldId="300"/>
        </pc:sldMkLst>
      </pc:sldChg>
      <pc:sldChg chg="add del">
        <pc:chgData name="Rob Gregory" userId="a7bfa114233000dd" providerId="LiveId" clId="{09B8F21F-4C53-46F5-8425-1FD3871D0797}" dt="2025-03-16T00:45:51.060" v="180" actId="47"/>
        <pc:sldMkLst>
          <pc:docMk/>
          <pc:sldMk cId="0" sldId="301"/>
        </pc:sldMkLst>
      </pc:sldChg>
      <pc:sldChg chg="modSp add del mod">
        <pc:chgData name="Rob Gregory" userId="a7bfa114233000dd" providerId="LiveId" clId="{09B8F21F-4C53-46F5-8425-1FD3871D0797}" dt="2025-03-16T00:50:51.884" v="384" actId="20577"/>
        <pc:sldMkLst>
          <pc:docMk/>
          <pc:sldMk cId="0" sldId="302"/>
        </pc:sldMkLst>
        <pc:spChg chg="mod">
          <ac:chgData name="Rob Gregory" userId="a7bfa114233000dd" providerId="LiveId" clId="{09B8F21F-4C53-46F5-8425-1FD3871D0797}" dt="2025-03-16T00:50:51.884" v="384" actId="20577"/>
          <ac:spMkLst>
            <pc:docMk/>
            <pc:sldMk cId="0" sldId="302"/>
            <ac:spMk id="2" creationId="{00000000-0000-0000-0000-000000000000}"/>
          </ac:spMkLst>
        </pc:spChg>
        <pc:spChg chg="mod">
          <ac:chgData name="Rob Gregory" userId="a7bfa114233000dd" providerId="LiveId" clId="{09B8F21F-4C53-46F5-8425-1FD3871D0797}" dt="2025-03-16T00:46:52.601" v="226" actId="15"/>
          <ac:spMkLst>
            <pc:docMk/>
            <pc:sldMk cId="0" sldId="302"/>
            <ac:spMk id="3" creationId="{00000000-0000-0000-0000-000000000000}"/>
          </ac:spMkLst>
        </pc:spChg>
      </pc:sldChg>
      <pc:sldChg chg="modSp add del mod ord">
        <pc:chgData name="Rob Gregory" userId="a7bfa114233000dd" providerId="LiveId" clId="{09B8F21F-4C53-46F5-8425-1FD3871D0797}" dt="2025-03-16T00:50:02.101" v="282"/>
        <pc:sldMkLst>
          <pc:docMk/>
          <pc:sldMk cId="0" sldId="303"/>
        </pc:sldMkLst>
        <pc:spChg chg="mod">
          <ac:chgData name="Rob Gregory" userId="a7bfa114233000dd" providerId="LiveId" clId="{09B8F21F-4C53-46F5-8425-1FD3871D0797}" dt="2025-03-16T00:49:45.038" v="280" actId="20577"/>
          <ac:spMkLst>
            <pc:docMk/>
            <pc:sldMk cId="0" sldId="303"/>
            <ac:spMk id="2" creationId="{00000000-0000-0000-0000-000000000000}"/>
          </ac:spMkLst>
        </pc:spChg>
        <pc:spChg chg="mod">
          <ac:chgData name="Rob Gregory" userId="a7bfa114233000dd" providerId="LiveId" clId="{09B8F21F-4C53-46F5-8425-1FD3871D0797}" dt="2025-03-16T00:48:46.846" v="235" actId="20577"/>
          <ac:spMkLst>
            <pc:docMk/>
            <pc:sldMk cId="0" sldId="303"/>
            <ac:spMk id="3" creationId="{00000000-0000-0000-0000-000000000000}"/>
          </ac:spMkLst>
        </pc:spChg>
      </pc:sldChg>
      <pc:sldChg chg="add del">
        <pc:chgData name="Rob Gregory" userId="a7bfa114233000dd" providerId="LiveId" clId="{09B8F21F-4C53-46F5-8425-1FD3871D0797}" dt="2025-03-16T00:47:09.635" v="227" actId="47"/>
        <pc:sldMkLst>
          <pc:docMk/>
          <pc:sldMk cId="0" sldId="304"/>
        </pc:sldMkLst>
      </pc:sldChg>
      <pc:sldChg chg="modSp add mod">
        <pc:chgData name="Rob Gregory" userId="a7bfa114233000dd" providerId="LiveId" clId="{09B8F21F-4C53-46F5-8425-1FD3871D0797}" dt="2025-03-16T00:56:49.333" v="500" actId="20577"/>
        <pc:sldMkLst>
          <pc:docMk/>
          <pc:sldMk cId="2199462568" sldId="304"/>
        </pc:sldMkLst>
        <pc:spChg chg="mod">
          <ac:chgData name="Rob Gregory" userId="a7bfa114233000dd" providerId="LiveId" clId="{09B8F21F-4C53-46F5-8425-1FD3871D0797}" dt="2025-03-16T00:56:49.333" v="500" actId="20577"/>
          <ac:spMkLst>
            <pc:docMk/>
            <pc:sldMk cId="2199462568" sldId="304"/>
            <ac:spMk id="2" creationId="{F169C5D2-5614-109C-7736-6A91B0CF3AF4}"/>
          </ac:spMkLst>
        </pc:spChg>
        <pc:spChg chg="mod">
          <ac:chgData name="Rob Gregory" userId="a7bfa114233000dd" providerId="LiveId" clId="{09B8F21F-4C53-46F5-8425-1FD3871D0797}" dt="2025-03-16T00:56:23.704" v="486" actId="27636"/>
          <ac:spMkLst>
            <pc:docMk/>
            <pc:sldMk cId="2199462568" sldId="304"/>
            <ac:spMk id="5" creationId="{7200ABEF-45D6-C834-D086-8488CAD2AA8E}"/>
          </ac:spMkLst>
        </pc:spChg>
      </pc:sldChg>
      <pc:sldChg chg="add del">
        <pc:chgData name="Rob Gregory" userId="a7bfa114233000dd" providerId="LiveId" clId="{09B8F21F-4C53-46F5-8425-1FD3871D0797}" dt="2025-03-16T00:44:20.964" v="147"/>
        <pc:sldMkLst>
          <pc:docMk/>
          <pc:sldMk cId="0" sldId="305"/>
        </pc:sldMkLst>
      </pc:sldChg>
      <pc:sldChg chg="modSp add mod">
        <pc:chgData name="Rob Gregory" userId="a7bfa114233000dd" providerId="LiveId" clId="{09B8F21F-4C53-46F5-8425-1FD3871D0797}" dt="2025-03-16T00:56:41.722" v="496" actId="20577"/>
        <pc:sldMkLst>
          <pc:docMk/>
          <pc:sldMk cId="3279032502" sldId="305"/>
        </pc:sldMkLst>
        <pc:spChg chg="mod">
          <ac:chgData name="Rob Gregory" userId="a7bfa114233000dd" providerId="LiveId" clId="{09B8F21F-4C53-46F5-8425-1FD3871D0797}" dt="2025-03-16T00:56:41.722" v="496" actId="20577"/>
          <ac:spMkLst>
            <pc:docMk/>
            <pc:sldMk cId="3279032502" sldId="305"/>
            <ac:spMk id="2" creationId="{FD61C974-913A-751A-DC68-1620CA91C9CE}"/>
          </ac:spMkLst>
        </pc:spChg>
        <pc:spChg chg="mod">
          <ac:chgData name="Rob Gregory" userId="a7bfa114233000dd" providerId="LiveId" clId="{09B8F21F-4C53-46F5-8425-1FD3871D0797}" dt="2025-03-16T00:55:32.189" v="467" actId="207"/>
          <ac:spMkLst>
            <pc:docMk/>
            <pc:sldMk cId="3279032502" sldId="305"/>
            <ac:spMk id="5" creationId="{404FD8B1-D9F8-1F32-E81A-843CFB157E1D}"/>
          </ac:spMkLst>
        </pc:spChg>
      </pc:sldChg>
      <pc:sldChg chg="add del">
        <pc:chgData name="Rob Gregory" userId="a7bfa114233000dd" providerId="LiveId" clId="{09B8F21F-4C53-46F5-8425-1FD3871D0797}" dt="2025-03-16T00:44:20.964" v="147"/>
        <pc:sldMkLst>
          <pc:docMk/>
          <pc:sldMk cId="0" sldId="306"/>
        </pc:sldMkLst>
      </pc:sldChg>
      <pc:sldChg chg="add del">
        <pc:chgData name="Rob Gregory" userId="a7bfa114233000dd" providerId="LiveId" clId="{09B8F21F-4C53-46F5-8425-1FD3871D0797}" dt="2025-03-16T00:44:20.964" v="147"/>
        <pc:sldMkLst>
          <pc:docMk/>
          <pc:sldMk cId="0" sldId="307"/>
        </pc:sldMkLst>
      </pc:sldChg>
      <pc:sldChg chg="add del">
        <pc:chgData name="Rob Gregory" userId="a7bfa114233000dd" providerId="LiveId" clId="{09B8F21F-4C53-46F5-8425-1FD3871D0797}" dt="2025-03-16T00:44:20.964" v="147"/>
        <pc:sldMkLst>
          <pc:docMk/>
          <pc:sldMk cId="0"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3/15/2025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3/15/2025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3/15/2025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3/15/2025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3/15/2025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3/15/2025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3/15/2025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3/15/2025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3/15/2025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dirty="0"/>
              <a:t>Spiritual Thoughts </a:t>
            </a:r>
            <a:r>
              <a:rPr lang="en-US"/>
              <a:t>of God and Christ</a:t>
            </a:r>
            <a:endParaRPr lang="en-US" dirty="0"/>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5 (Chapters 7-8)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Meditating on God Transforms Our Character</a:t>
            </a:r>
          </a:p>
        </p:txBody>
      </p:sp>
      <p:sp>
        <p:nvSpPr>
          <p:cNvPr id="3" name="Content Placeholder 2"/>
          <p:cNvSpPr>
            <a:spLocks noGrp="1"/>
          </p:cNvSpPr>
          <p:nvPr>
            <p:ph idx="1"/>
          </p:nvPr>
        </p:nvSpPr>
        <p:spPr/>
        <p:txBody>
          <a:bodyPr/>
          <a:lstStyle/>
          <a:p>
            <a:r>
              <a:rPr dirty="0"/>
              <a:t>Thinking deeply about God leads to worship, obedience, and joy</a:t>
            </a:r>
          </a:p>
          <a:p>
            <a:r>
              <a:rPr dirty="0"/>
              <a:t>We become more like Christ as we dwell on His attributes</a:t>
            </a:r>
          </a:p>
          <a:p>
            <a:r>
              <a:rPr dirty="0"/>
              <a:t>Romans 12:2 - "Be transformed by the renewing of your mind."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Importance of Meditating on Christ</a:t>
            </a:r>
          </a:p>
        </p:txBody>
      </p:sp>
      <p:sp>
        <p:nvSpPr>
          <p:cNvPr id="3" name="Content Placeholder 2"/>
          <p:cNvSpPr>
            <a:spLocks noGrp="1"/>
          </p:cNvSpPr>
          <p:nvPr>
            <p:ph idx="1"/>
          </p:nvPr>
        </p:nvSpPr>
        <p:spPr/>
        <p:txBody>
          <a:bodyPr/>
          <a:lstStyle/>
          <a:p>
            <a:r>
              <a:rPr lang="en-US" dirty="0"/>
              <a:t>To know Jesus is to know God</a:t>
            </a:r>
          </a:p>
          <a:p>
            <a:pPr lvl="1"/>
            <a:r>
              <a:rPr lang="en-US" dirty="0"/>
              <a:t>John 14:9-10 He who has seen Me has seen the Father; so how can you say, ‘Show us the Father’? Do you not believe that I am in the Father, and the Father in Me?</a:t>
            </a:r>
            <a:endParaRPr dirty="0"/>
          </a:p>
          <a:p>
            <a:r>
              <a:rPr dirty="0"/>
              <a:t>Meditating on Christ transforms our hearts and minds.</a:t>
            </a:r>
          </a:p>
          <a:p>
            <a:r>
              <a:rPr dirty="0"/>
              <a:t>Fixing our thoughts on Him strengthens faith and love.</a:t>
            </a:r>
          </a:p>
          <a:p>
            <a:r>
              <a:rPr dirty="0"/>
              <a:t>Leads to deeper communion with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endParaRPr dirty="0"/>
          </a:p>
        </p:txBody>
      </p:sp>
      <p:sp>
        <p:nvSpPr>
          <p:cNvPr id="3" name="Content Placeholder 2"/>
          <p:cNvSpPr>
            <a:spLocks noGrp="1"/>
          </p:cNvSpPr>
          <p:nvPr>
            <p:ph idx="1"/>
          </p:nvPr>
        </p:nvSpPr>
        <p:spPr/>
        <p:txBody>
          <a:bodyPr>
            <a:normAutofit fontScale="92500" lnSpcReduction="10000"/>
          </a:bodyPr>
          <a:lstStyle/>
          <a:p>
            <a:r>
              <a:rPr lang="en-US" dirty="0"/>
              <a:t>Colossians 1:15-20 </a:t>
            </a:r>
          </a:p>
          <a:p>
            <a:r>
              <a:rPr lang="en-US" dirty="0"/>
              <a:t>He is the image of the invisible God, the firstborn over all creation. For by Him all things were created that are in heaven and that are on earth, visible and invisible, whether thrones or dominions or principalities or powers. All things were created through Him and for Him. And He is before all things, and in Him all things consist. And He is the head of the body, the church, who is the beginning, the firstborn from the dead, that in all things He may have the preeminence.</a:t>
            </a:r>
            <a:br>
              <a:rPr lang="en-US" dirty="0"/>
            </a:br>
            <a:r>
              <a:rPr lang="en-US" dirty="0"/>
              <a:t>For it pleased the Father that in Him all the fullness should dwell, and by Him to reconcile all things to Himself, by Him, whether things on earth or things in heaven, having made peace through the blood of His cross.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Meditate on the Person and Work of Jesus</a:t>
            </a:r>
            <a:endParaRPr dirty="0"/>
          </a:p>
        </p:txBody>
      </p:sp>
      <p:sp>
        <p:nvSpPr>
          <p:cNvPr id="3" name="Content Placeholder 2"/>
          <p:cNvSpPr>
            <a:spLocks noGrp="1"/>
          </p:cNvSpPr>
          <p:nvPr>
            <p:ph idx="1"/>
          </p:nvPr>
        </p:nvSpPr>
        <p:spPr/>
        <p:txBody>
          <a:bodyPr/>
          <a:lstStyle/>
          <a:p>
            <a:r>
              <a:rPr lang="en-US" dirty="0"/>
              <a:t>His Person</a:t>
            </a:r>
          </a:p>
          <a:p>
            <a:pPr lvl="1"/>
            <a:r>
              <a:rPr dirty="0"/>
              <a:t>Fully God and fully man (John 1:14, Colossians 2:9).</a:t>
            </a:r>
          </a:p>
          <a:p>
            <a:pPr lvl="1"/>
            <a:r>
              <a:rPr dirty="0"/>
              <a:t>The perfect mediator between God and man (1 Timothy 2:5).</a:t>
            </a:r>
          </a:p>
          <a:p>
            <a:pPr lvl="1"/>
            <a:r>
              <a:rPr dirty="0"/>
              <a:t>The radiance of God's glory (Hebrews 1:3).</a:t>
            </a:r>
            <a:endParaRPr lang="en-US" dirty="0"/>
          </a:p>
          <a:p>
            <a:r>
              <a:rPr lang="en-US" dirty="0"/>
              <a:t>His Work</a:t>
            </a:r>
          </a:p>
          <a:p>
            <a:pPr lvl="1"/>
            <a:r>
              <a:rPr lang="en-US" dirty="0"/>
              <a:t>His atoning sacrifice (Isaiah 53:5, 1 John 2:2).</a:t>
            </a:r>
          </a:p>
          <a:p>
            <a:pPr lvl="1"/>
            <a:r>
              <a:rPr lang="en-US" dirty="0"/>
              <a:t>His resurrection and victory over death (1 Corinthians 15:20-22).</a:t>
            </a:r>
          </a:p>
          <a:p>
            <a:pPr lvl="1"/>
            <a:r>
              <a:rPr lang="en-US" dirty="0"/>
              <a:t>His ongoing intercession for believers (Hebrews 7:25).</a:t>
            </a:r>
          </a:p>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Impact of Meditating on God (1)</a:t>
            </a:r>
            <a:endParaRPr dirty="0"/>
          </a:p>
        </p:txBody>
      </p:sp>
      <p:sp>
        <p:nvSpPr>
          <p:cNvPr id="5" name="Content Placeholder 4">
            <a:extLst>
              <a:ext uri="{FF2B5EF4-FFF2-40B4-BE49-F238E27FC236}">
                <a16:creationId xmlns:a16="http://schemas.microsoft.com/office/drawing/2014/main" id="{7A3F8038-775A-A46A-0A1C-727C8CC61D9B}"/>
              </a:ext>
            </a:extLst>
          </p:cNvPr>
          <p:cNvSpPr>
            <a:spLocks noGrp="1"/>
          </p:cNvSpPr>
          <p:nvPr>
            <p:ph idx="1"/>
          </p:nvPr>
        </p:nvSpPr>
        <p:spPr>
          <a:xfrm>
            <a:off x="838200" y="2044169"/>
            <a:ext cx="10515600" cy="4230901"/>
          </a:xfrm>
        </p:spPr>
        <p:txBody>
          <a:bodyPr>
            <a:normAutofit fontScale="92500" lnSpcReduction="10000"/>
          </a:bodyPr>
          <a:lstStyle/>
          <a:p>
            <a:pPr>
              <a:buNone/>
            </a:pPr>
            <a:r>
              <a:rPr lang="en-US" b="1" dirty="0"/>
              <a:t>1. </a:t>
            </a:r>
            <a:r>
              <a:rPr lang="en-US" b="1" dirty="0">
                <a:solidFill>
                  <a:srgbClr val="FF0000"/>
                </a:solidFill>
              </a:rPr>
              <a:t>Strengthens Our Faith and Trust in God</a:t>
            </a:r>
          </a:p>
          <a:p>
            <a:pPr lvl="1"/>
            <a:r>
              <a:rPr lang="en-US" b="1" dirty="0"/>
              <a:t>Isaiah 26:3</a:t>
            </a:r>
            <a:r>
              <a:rPr lang="en-US" dirty="0"/>
              <a:t> – “You will keep him in perfect peace, whose mind is stayed on You, because he trusts in You.”</a:t>
            </a:r>
          </a:p>
          <a:p>
            <a:pPr lvl="1"/>
            <a:r>
              <a:rPr lang="en-US" b="1" dirty="0"/>
              <a:t>Psalm 62:5-6</a:t>
            </a:r>
            <a:r>
              <a:rPr lang="en-US" dirty="0"/>
              <a:t> – “My soul, wait silently for God alone, for my expectation is from Him. He only is my rock and my salvation; He is my defense; I shall not be moved.”</a:t>
            </a:r>
          </a:p>
          <a:p>
            <a:pPr>
              <a:buNone/>
            </a:pPr>
            <a:r>
              <a:rPr lang="en-US" b="1" dirty="0"/>
              <a:t>2. </a:t>
            </a:r>
            <a:r>
              <a:rPr lang="en-US" b="1" dirty="0">
                <a:solidFill>
                  <a:srgbClr val="FF0000"/>
                </a:solidFill>
              </a:rPr>
              <a:t>Increases Love and Affection for God</a:t>
            </a:r>
          </a:p>
          <a:p>
            <a:pPr lvl="1"/>
            <a:r>
              <a:rPr lang="en-US" b="1" dirty="0"/>
              <a:t>Psalm 63:6</a:t>
            </a:r>
            <a:r>
              <a:rPr lang="en-US" dirty="0"/>
              <a:t> – “When I remember You on my bed, I meditate on You in the night watches.”</a:t>
            </a:r>
          </a:p>
          <a:p>
            <a:pPr lvl="1"/>
            <a:r>
              <a:rPr lang="en-US" b="1" dirty="0"/>
              <a:t>Psalm 119:97</a:t>
            </a:r>
            <a:r>
              <a:rPr lang="en-US" dirty="0"/>
              <a:t> – “Oh, how I love Your law! It is my meditation all the day.”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7D3F2-C75E-730B-3FF8-33481D19D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1C974-913A-751A-DC68-1620CA91C9CE}"/>
              </a:ext>
            </a:extLst>
          </p:cNvPr>
          <p:cNvSpPr>
            <a:spLocks noGrp="1"/>
          </p:cNvSpPr>
          <p:nvPr>
            <p:ph type="title"/>
          </p:nvPr>
        </p:nvSpPr>
        <p:spPr/>
        <p:txBody>
          <a:bodyPr>
            <a:normAutofit/>
          </a:bodyPr>
          <a:lstStyle/>
          <a:p>
            <a:r>
              <a:rPr lang="en-US" dirty="0"/>
              <a:t>The Impact of Meditating on God (2)</a:t>
            </a:r>
            <a:endParaRPr dirty="0"/>
          </a:p>
        </p:txBody>
      </p:sp>
      <p:sp>
        <p:nvSpPr>
          <p:cNvPr id="5" name="Content Placeholder 4">
            <a:extLst>
              <a:ext uri="{FF2B5EF4-FFF2-40B4-BE49-F238E27FC236}">
                <a16:creationId xmlns:a16="http://schemas.microsoft.com/office/drawing/2014/main" id="{404FD8B1-D9F8-1F32-E81A-843CFB157E1D}"/>
              </a:ext>
            </a:extLst>
          </p:cNvPr>
          <p:cNvSpPr>
            <a:spLocks noGrp="1"/>
          </p:cNvSpPr>
          <p:nvPr>
            <p:ph idx="1"/>
          </p:nvPr>
        </p:nvSpPr>
        <p:spPr>
          <a:xfrm>
            <a:off x="838200" y="2044168"/>
            <a:ext cx="10900410" cy="4619521"/>
          </a:xfrm>
        </p:spPr>
        <p:txBody>
          <a:bodyPr>
            <a:normAutofit fontScale="92500" lnSpcReduction="10000"/>
          </a:bodyPr>
          <a:lstStyle/>
          <a:p>
            <a:pPr>
              <a:buNone/>
            </a:pPr>
            <a:r>
              <a:rPr lang="en-US" b="1" dirty="0"/>
              <a:t>3</a:t>
            </a:r>
            <a:r>
              <a:rPr lang="en-US" b="1" dirty="0">
                <a:solidFill>
                  <a:srgbClr val="FF0000"/>
                </a:solidFill>
              </a:rPr>
              <a:t>. Transforms Our Character into Christlikeness</a:t>
            </a:r>
          </a:p>
          <a:p>
            <a:pPr lvl="1"/>
            <a:r>
              <a:rPr lang="en-US" b="1" dirty="0"/>
              <a:t>Romans 12:2</a:t>
            </a:r>
            <a:r>
              <a:rPr lang="en-US" dirty="0"/>
              <a:t> – “Do not be conformed to this world, but be transformed by the renewing of your mind.”</a:t>
            </a:r>
          </a:p>
          <a:p>
            <a:pPr lvl="1"/>
            <a:r>
              <a:rPr lang="en-US" b="1" dirty="0"/>
              <a:t>2 Corinthians 3:18</a:t>
            </a:r>
            <a:r>
              <a:rPr lang="en-US" dirty="0"/>
              <a:t> – “But we all, with unveiled face, beholding as in a mirror the glory of the Lord, are being transformed into the same image from glory to glory.”</a:t>
            </a:r>
          </a:p>
          <a:p>
            <a:pPr>
              <a:buNone/>
            </a:pPr>
            <a:r>
              <a:rPr lang="en-US" b="1" dirty="0"/>
              <a:t>4. </a:t>
            </a:r>
            <a:r>
              <a:rPr lang="en-US" b="1" dirty="0">
                <a:solidFill>
                  <a:srgbClr val="FF0000"/>
                </a:solidFill>
              </a:rPr>
              <a:t>Brings Peace and Rest in Troubled Times</a:t>
            </a:r>
          </a:p>
          <a:p>
            <a:pPr lvl="1"/>
            <a:r>
              <a:rPr lang="en-US" b="1" dirty="0"/>
              <a:t>Philippians 4:6-7</a:t>
            </a:r>
            <a:r>
              <a:rPr lang="en-US" dirty="0"/>
              <a:t> – “Be anxious for nothing, but in everything by prayer and supplication, with thanksgiving, let your requests be made known to God; and the peace of God, which surpasses all understanding, will guard your hearts and minds through Christ Jesus.”</a:t>
            </a:r>
          </a:p>
          <a:p>
            <a:pPr lvl="1"/>
            <a:r>
              <a:rPr lang="en-US" b="1" dirty="0"/>
              <a:t>Psalm 16:8</a:t>
            </a:r>
            <a:r>
              <a:rPr lang="en-US" dirty="0"/>
              <a:t> – “I have set the Lord always before me; because He is at my right hand I shall not be moved.”</a:t>
            </a:r>
          </a:p>
        </p:txBody>
      </p:sp>
    </p:spTree>
    <p:extLst>
      <p:ext uri="{BB962C8B-B14F-4D97-AF65-F5344CB8AC3E}">
        <p14:creationId xmlns:p14="http://schemas.microsoft.com/office/powerpoint/2010/main" val="327903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0E1B-A2A5-0456-BE36-CCBB03F4C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9C5D2-5614-109C-7736-6A91B0CF3AF4}"/>
              </a:ext>
            </a:extLst>
          </p:cNvPr>
          <p:cNvSpPr>
            <a:spLocks noGrp="1"/>
          </p:cNvSpPr>
          <p:nvPr>
            <p:ph type="title"/>
          </p:nvPr>
        </p:nvSpPr>
        <p:spPr/>
        <p:txBody>
          <a:bodyPr>
            <a:normAutofit/>
          </a:bodyPr>
          <a:lstStyle/>
          <a:p>
            <a:r>
              <a:rPr lang="en-US" dirty="0"/>
              <a:t>The Impact of Meditating on God (3)</a:t>
            </a:r>
            <a:endParaRPr dirty="0"/>
          </a:p>
        </p:txBody>
      </p:sp>
      <p:sp>
        <p:nvSpPr>
          <p:cNvPr id="5" name="Content Placeholder 4">
            <a:extLst>
              <a:ext uri="{FF2B5EF4-FFF2-40B4-BE49-F238E27FC236}">
                <a16:creationId xmlns:a16="http://schemas.microsoft.com/office/drawing/2014/main" id="{7200ABEF-45D6-C834-D086-8488CAD2AA8E}"/>
              </a:ext>
            </a:extLst>
          </p:cNvPr>
          <p:cNvSpPr>
            <a:spLocks noGrp="1"/>
          </p:cNvSpPr>
          <p:nvPr>
            <p:ph idx="1"/>
          </p:nvPr>
        </p:nvSpPr>
        <p:spPr>
          <a:xfrm>
            <a:off x="838200" y="2044169"/>
            <a:ext cx="10515600" cy="4710961"/>
          </a:xfrm>
        </p:spPr>
        <p:txBody>
          <a:bodyPr>
            <a:normAutofit fontScale="85000" lnSpcReduction="20000"/>
          </a:bodyPr>
          <a:lstStyle/>
          <a:p>
            <a:pPr>
              <a:buNone/>
            </a:pPr>
            <a:r>
              <a:rPr lang="en-US" b="1" dirty="0"/>
              <a:t>5</a:t>
            </a:r>
            <a:r>
              <a:rPr lang="en-US" b="1" dirty="0">
                <a:solidFill>
                  <a:srgbClr val="FF0000"/>
                </a:solidFill>
              </a:rPr>
              <a:t>. Strengthens Our Resistance Against Sin</a:t>
            </a:r>
          </a:p>
          <a:p>
            <a:pPr lvl="1"/>
            <a:r>
              <a:rPr lang="en-US" b="1" dirty="0"/>
              <a:t>Colossians 3:2</a:t>
            </a:r>
            <a:r>
              <a:rPr lang="en-US" dirty="0"/>
              <a:t> – “Set your mind on things above, not on things on the earth.”</a:t>
            </a:r>
          </a:p>
          <a:p>
            <a:pPr lvl="1"/>
            <a:r>
              <a:rPr lang="en-US" b="1" dirty="0"/>
              <a:t>Psalm 119:11</a:t>
            </a:r>
            <a:r>
              <a:rPr lang="en-US" dirty="0"/>
              <a:t> – “Your word I have hidden in my heart, that I might not sin against You.”</a:t>
            </a:r>
          </a:p>
          <a:p>
            <a:pPr>
              <a:buNone/>
            </a:pPr>
            <a:r>
              <a:rPr lang="en-US" b="1" dirty="0"/>
              <a:t>6. </a:t>
            </a:r>
            <a:r>
              <a:rPr lang="en-US" b="1" dirty="0">
                <a:solidFill>
                  <a:srgbClr val="FF0000"/>
                </a:solidFill>
              </a:rPr>
              <a:t>Deepens Our Joy and Satisfaction in God</a:t>
            </a:r>
          </a:p>
          <a:p>
            <a:pPr lvl="1"/>
            <a:r>
              <a:rPr lang="en-US" b="1" dirty="0"/>
              <a:t>Psalm 37:4</a:t>
            </a:r>
            <a:r>
              <a:rPr lang="en-US" dirty="0"/>
              <a:t> – “Delight yourself also in the Lord, and He shall give you the desires of your heart.”</a:t>
            </a:r>
          </a:p>
          <a:p>
            <a:pPr lvl="1"/>
            <a:r>
              <a:rPr lang="en-US" b="1" dirty="0"/>
              <a:t>Nehemiah 8:10</a:t>
            </a:r>
            <a:r>
              <a:rPr lang="en-US" dirty="0"/>
              <a:t> – “The joy of the Lord is your strength.”</a:t>
            </a:r>
          </a:p>
          <a:p>
            <a:pPr>
              <a:buNone/>
            </a:pPr>
            <a:r>
              <a:rPr lang="en-US" b="1" dirty="0"/>
              <a:t>7</a:t>
            </a:r>
            <a:r>
              <a:rPr lang="en-US" b="1" dirty="0">
                <a:solidFill>
                  <a:srgbClr val="FF0000"/>
                </a:solidFill>
              </a:rPr>
              <a:t>. Encourages a Heavenly Mindset</a:t>
            </a:r>
          </a:p>
          <a:p>
            <a:pPr lvl="1"/>
            <a:r>
              <a:rPr lang="en-US" b="1" dirty="0"/>
              <a:t>Hebrews 12:2</a:t>
            </a:r>
            <a:r>
              <a:rPr lang="en-US" dirty="0"/>
              <a:t> – “Looking unto Jesus, the author and finisher of our faith, who for the joy that was set before Him endured the cross.”</a:t>
            </a:r>
          </a:p>
          <a:p>
            <a:pPr lvl="1"/>
            <a:r>
              <a:rPr lang="en-US" b="1" dirty="0"/>
              <a:t>Philippians 3:20</a:t>
            </a:r>
            <a:r>
              <a:rPr lang="en-US" dirty="0"/>
              <a:t> – “For our citizenship is in heaven, from which we also eagerly wait for the Savior, the Lord Jesus Christ.”</a:t>
            </a:r>
          </a:p>
        </p:txBody>
      </p:sp>
    </p:spTree>
    <p:extLst>
      <p:ext uri="{BB962C8B-B14F-4D97-AF65-F5344CB8AC3E}">
        <p14:creationId xmlns:p14="http://schemas.microsoft.com/office/powerpoint/2010/main" val="219946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 &amp; Application</a:t>
            </a:r>
          </a:p>
        </p:txBody>
      </p:sp>
      <p:sp>
        <p:nvSpPr>
          <p:cNvPr id="3" name="Content Placeholder 2"/>
          <p:cNvSpPr>
            <a:spLocks noGrp="1"/>
          </p:cNvSpPr>
          <p:nvPr>
            <p:ph idx="1"/>
          </p:nvPr>
        </p:nvSpPr>
        <p:spPr/>
        <p:txBody>
          <a:bodyPr/>
          <a:lstStyle/>
          <a:p>
            <a:r>
              <a:rPr dirty="0"/>
              <a:t>How do </a:t>
            </a:r>
            <a:r>
              <a:rPr lang="en-US" dirty="0"/>
              <a:t>y</a:t>
            </a:r>
            <a:r>
              <a:rPr dirty="0"/>
              <a:t>our thoughts about God affect the way we live?</a:t>
            </a:r>
          </a:p>
          <a:p>
            <a:r>
              <a:rPr dirty="0"/>
              <a:t>What are some obstacles that prevent </a:t>
            </a:r>
            <a:r>
              <a:rPr lang="en-US" dirty="0"/>
              <a:t>you</a:t>
            </a:r>
            <a:r>
              <a:rPr dirty="0"/>
              <a:t> from dwelling on God?</a:t>
            </a:r>
          </a:p>
          <a:p>
            <a:r>
              <a:rPr dirty="0"/>
              <a:t>How can we encourage one another to keep our minds fixed on Him?</a:t>
            </a:r>
          </a:p>
          <a:p>
            <a:r>
              <a:rPr dirty="0"/>
              <a:t>What practical habits can we adopt to increase our spiritual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sp>
        <p:nvSpPr>
          <p:cNvPr id="3" name="Content Placeholder 2"/>
          <p:cNvSpPr>
            <a:spLocks noGrp="1"/>
          </p:cNvSpPr>
          <p:nvPr>
            <p:ph idx="1"/>
          </p:nvPr>
        </p:nvSpPr>
        <p:spPr/>
        <p:txBody>
          <a:bodyPr/>
          <a:lstStyle/>
          <a:p>
            <a:r>
              <a:rPr dirty="0"/>
              <a:t>To be spiritually minded is to have our hearts and thoughts </a:t>
            </a:r>
            <a:r>
              <a:rPr lang="en-US" dirty="0"/>
              <a:t>co</a:t>
            </a:r>
            <a:r>
              <a:rPr dirty="0"/>
              <a:t>ntinually set on God.</a:t>
            </a:r>
            <a:endParaRPr lang="en-US" dirty="0"/>
          </a:p>
          <a:p>
            <a:r>
              <a:rPr lang="en-US" dirty="0"/>
              <a:t>To set our heart on God, we must set our heart on Jesus</a:t>
            </a:r>
          </a:p>
          <a:p>
            <a:endParaRPr dirty="0"/>
          </a:p>
          <a:p>
            <a:r>
              <a:rPr dirty="0"/>
              <a:t>Thinking rightly about God leads to peace, joy, and a deepening relationship with Him.</a:t>
            </a:r>
          </a:p>
          <a:p>
            <a:r>
              <a:rPr dirty="0"/>
              <a:t>Let us seek to grow in our meditation on God and be transformed by His truth.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a:t>Lesson 3 Memory Verse</a:t>
            </a:r>
            <a:endParaRPr lang="en-US" dirty="0"/>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faith.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rmAutofit fontScale="77500" lnSpcReduction="20000"/>
          </a:bodyPr>
          <a:lstStyle/>
          <a:p>
            <a:pPr marL="0" indent="0">
              <a:buNone/>
            </a:pPr>
            <a:r>
              <a:rPr lang="en-US" sz="4000" dirty="0">
                <a:solidFill>
                  <a:srgbClr val="FF0000"/>
                </a:solidFill>
              </a:rPr>
              <a:t>The Objects of Spiritual Thoughts</a:t>
            </a:r>
          </a:p>
          <a:p>
            <a:pPr marL="0" indent="0">
              <a:buNone/>
            </a:pPr>
            <a:endParaRPr lang="en-US" sz="4000" dirty="0"/>
          </a:p>
          <a:p>
            <a:pPr marL="0" indent="0">
              <a:buNone/>
            </a:pPr>
            <a:r>
              <a:rPr lang="en-US" sz="4000" dirty="0"/>
              <a:t>Philippians 4:8</a:t>
            </a:r>
          </a:p>
          <a:p>
            <a:pPr marL="0" indent="0">
              <a:buNone/>
            </a:pPr>
            <a:endParaRPr lang="en-US" sz="4000" dirty="0"/>
          </a:p>
          <a:p>
            <a:pPr marL="0" indent="0">
              <a:buNone/>
            </a:pPr>
            <a:r>
              <a:rPr lang="en-US" sz="40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lstStyle/>
          <a:p>
            <a:pPr marL="0" indent="0">
              <a:buNone/>
            </a:pPr>
            <a:r>
              <a:rPr lang="en-US" sz="3200" dirty="0">
                <a:solidFill>
                  <a:srgbClr val="FF0000"/>
                </a:solidFill>
              </a:rPr>
              <a:t>How to Meditate on Heavenly Things</a:t>
            </a:r>
          </a:p>
          <a:p>
            <a:endParaRPr lang="en-US" dirty="0"/>
          </a:p>
          <a:p>
            <a:r>
              <a:rPr lang="en-US" dirty="0"/>
              <a:t>Joshua 1:8</a:t>
            </a:r>
          </a:p>
          <a:p>
            <a:r>
              <a:rPr dirty="0"/>
              <a:t>"This Book of the Law shall not depart from your mouth, but you shall meditate in it day and night, that you may observe to do according to all that is written in it. For then you will make your way prosperous, and then you will have good success."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Memory Verse</a:t>
            </a:r>
            <a:endParaRPr dirty="0"/>
          </a:p>
        </p:txBody>
      </p:sp>
      <p:sp>
        <p:nvSpPr>
          <p:cNvPr id="3" name="Content Placeholder 2"/>
          <p:cNvSpPr>
            <a:spLocks noGrp="1"/>
          </p:cNvSpPr>
          <p:nvPr>
            <p:ph idx="1"/>
          </p:nvPr>
        </p:nvSpPr>
        <p:spPr/>
        <p:txBody>
          <a:bodyPr/>
          <a:lstStyle/>
          <a:p>
            <a:pPr marL="0" indent="0">
              <a:buNone/>
            </a:pPr>
            <a:r>
              <a:rPr lang="en-US" dirty="0">
                <a:solidFill>
                  <a:srgbClr val="FF0000"/>
                </a:solidFill>
              </a:rPr>
              <a:t>Spiritual Thoughts </a:t>
            </a:r>
            <a:r>
              <a:rPr lang="en-US">
                <a:solidFill>
                  <a:srgbClr val="FF0000"/>
                </a:solidFill>
              </a:rPr>
              <a:t>of God</a:t>
            </a:r>
          </a:p>
          <a:p>
            <a:pPr marL="0" indent="0">
              <a:buNone/>
            </a:pPr>
            <a:endParaRPr lang="en-US" dirty="0">
              <a:solidFill>
                <a:srgbClr val="FF0000"/>
              </a:solidFill>
            </a:endParaRPr>
          </a:p>
          <a:p>
            <a:r>
              <a:rPr lang="en-US" dirty="0"/>
              <a:t>Isaiah 26:3 </a:t>
            </a:r>
          </a:p>
          <a:p>
            <a:r>
              <a:rPr lang="en-US" dirty="0"/>
              <a:t>You will keep him in perfect peace,</a:t>
            </a:r>
            <a:br>
              <a:rPr lang="en-US" dirty="0"/>
            </a:br>
            <a:r>
              <a:rPr lang="en-US" dirty="0"/>
              <a:t>Whose mind is stayed on You,</a:t>
            </a:r>
            <a:br>
              <a:rPr lang="en-US" dirty="0"/>
            </a:br>
            <a:r>
              <a:rPr lang="en-US" dirty="0"/>
              <a:t>Because he trusts in You.</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Lesson Outline</a:t>
            </a:r>
          </a:p>
        </p:txBody>
      </p:sp>
      <p:sp>
        <p:nvSpPr>
          <p:cNvPr id="3" name="Content Placeholder 2"/>
          <p:cNvSpPr>
            <a:spLocks noGrp="1"/>
          </p:cNvSpPr>
          <p:nvPr>
            <p:ph idx="1"/>
          </p:nvPr>
        </p:nvSpPr>
        <p:spPr/>
        <p:txBody>
          <a:bodyPr/>
          <a:lstStyle/>
          <a:p>
            <a:r>
              <a:rPr dirty="0"/>
              <a:t>The Necessity of Thinking Rightly About God</a:t>
            </a:r>
          </a:p>
          <a:p>
            <a:r>
              <a:rPr dirty="0"/>
              <a:t>Meditating on God Transforms Our Character</a:t>
            </a:r>
          </a:p>
          <a:p>
            <a:r>
              <a:rPr dirty="0"/>
              <a:t>What We Must Think of When We Meditate on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The Necessity of Thinking Rightly About God</a:t>
            </a:r>
          </a:p>
        </p:txBody>
      </p:sp>
      <p:sp>
        <p:nvSpPr>
          <p:cNvPr id="3" name="Content Placeholder 2"/>
          <p:cNvSpPr>
            <a:spLocks noGrp="1"/>
          </p:cNvSpPr>
          <p:nvPr>
            <p:ph idx="1"/>
          </p:nvPr>
        </p:nvSpPr>
        <p:spPr>
          <a:xfrm>
            <a:off x="560070" y="2044169"/>
            <a:ext cx="11258550" cy="4212963"/>
          </a:xfrm>
        </p:spPr>
        <p:txBody>
          <a:bodyPr>
            <a:normAutofit lnSpcReduction="10000"/>
          </a:bodyPr>
          <a:lstStyle/>
          <a:p>
            <a:r>
              <a:rPr dirty="0"/>
              <a:t>Our thoughts of God determine our love for Him</a:t>
            </a:r>
          </a:p>
          <a:p>
            <a:r>
              <a:rPr dirty="0"/>
              <a:t> "To know God is to delight in Him; to delight in Him is to love Him." </a:t>
            </a:r>
            <a:br>
              <a:rPr lang="en-US" dirty="0"/>
            </a:br>
            <a:r>
              <a:rPr dirty="0"/>
              <a:t>- John Owen</a:t>
            </a:r>
            <a:endParaRPr lang="en-US" dirty="0"/>
          </a:p>
          <a:p>
            <a:r>
              <a:rPr dirty="0"/>
              <a:t>Wrong thoughts about God lead to idolatry and spiritual weakness</a:t>
            </a:r>
            <a:endParaRPr lang="en-US" dirty="0"/>
          </a:p>
          <a:p>
            <a:endParaRPr lang="en-US" dirty="0"/>
          </a:p>
          <a:p>
            <a:r>
              <a:rPr lang="en-US" dirty="0"/>
              <a:t>Meditating on God transforms our Character</a:t>
            </a:r>
          </a:p>
          <a:p>
            <a:pPr lvl="1"/>
            <a:r>
              <a:rPr lang="en-US" dirty="0"/>
              <a:t>Thinking deeply about God leads to worship, obedience, and joy</a:t>
            </a:r>
          </a:p>
          <a:p>
            <a:pPr lvl="1"/>
            <a:r>
              <a:rPr lang="en-US" dirty="0"/>
              <a:t>We become more like Christ as we dwell on His attributes</a:t>
            </a:r>
          </a:p>
          <a:p>
            <a:pPr lvl="1"/>
            <a:r>
              <a:rPr lang="en-US" dirty="0"/>
              <a:t>Romans 12:2 - "Be transformed by the renewing of your mind."</a:t>
            </a:r>
          </a:p>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13839</TotalTime>
  <Words>1354</Words>
  <Application>Microsoft Office PowerPoint</Application>
  <PresentationFormat>Widescreen</PresentationFormat>
  <Paragraphs>104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Spiritual Thoughts of God and Christ</vt:lpstr>
      <vt:lpstr>Lesson 1 Memory Verse</vt:lpstr>
      <vt:lpstr>Lesson 2 Memory Verse</vt:lpstr>
      <vt:lpstr>Lesson 3 Memory Verse</vt:lpstr>
      <vt:lpstr>Lesson 4 Memory Verse</vt:lpstr>
      <vt:lpstr>Lesson 5 Memory Verse</vt:lpstr>
      <vt:lpstr>Today’s Memory Verse</vt:lpstr>
      <vt:lpstr>Lesson Outline</vt:lpstr>
      <vt:lpstr>The Necessity of Thinking Rightly About God</vt:lpstr>
      <vt:lpstr>Meditating on God Transforms Our Character</vt:lpstr>
      <vt:lpstr>The Importance of Meditating on Christ</vt:lpstr>
      <vt:lpstr>Who is Jesus?</vt:lpstr>
      <vt:lpstr>Meditate on the Person and Work of Jesus</vt:lpstr>
      <vt:lpstr>The Impact of Meditating on God (1)</vt:lpstr>
      <vt:lpstr>The Impact of Meditating on God (2)</vt:lpstr>
      <vt:lpstr>The Impact of Meditating on God (3)</vt:lpstr>
      <vt:lpstr>Discussion &amp; Application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7</cp:revision>
  <dcterms:created xsi:type="dcterms:W3CDTF">2025-01-30T19:27:50Z</dcterms:created>
  <dcterms:modified xsi:type="dcterms:W3CDTF">2025-03-16T01:12:40Z</dcterms:modified>
</cp:coreProperties>
</file>