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89" r:id="rId3"/>
    <p:sldId id="290" r:id="rId4"/>
    <p:sldId id="291" r:id="rId5"/>
    <p:sldId id="295" r:id="rId6"/>
    <p:sldId id="296" r:id="rId7"/>
    <p:sldId id="301" r:id="rId8"/>
    <p:sldId id="297" r:id="rId9"/>
    <p:sldId id="302" r:id="rId10"/>
    <p:sldId id="298" r:id="rId11"/>
    <p:sldId id="303" r:id="rId12"/>
    <p:sldId id="299" r:id="rId13"/>
    <p:sldId id="300" r:id="rId14"/>
    <p:sldId id="271" r:id="rId15"/>
    <p:sldId id="27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6F0EA-BDB1-4D36-BF01-2BD9FB0B788A}" v="3719" dt="2025-03-05T21:44:24.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41" autoAdjust="0"/>
  </p:normalViewPr>
  <p:slideViewPr>
    <p:cSldViewPr snapToGrid="0">
      <p:cViewPr varScale="1">
        <p:scale>
          <a:sx n="77" d="100"/>
          <a:sy n="77" d="100"/>
        </p:scale>
        <p:origin x="858" y="294"/>
      </p:cViewPr>
      <p:guideLst/>
    </p:cSldViewPr>
  </p:slideViewPr>
  <p:outlineViewPr>
    <p:cViewPr>
      <p:scale>
        <a:sx n="33" d="100"/>
        <a:sy n="33" d="100"/>
      </p:scale>
      <p:origin x="0" y="-8082"/>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7D26F0EA-BDB1-4D36-BF01-2BD9FB0B788A}"/>
    <pc:docChg chg="undo custSel addSld delSld modSld">
      <pc:chgData name="Rob Gregory" userId="a7bfa114233000dd" providerId="LiveId" clId="{7D26F0EA-BDB1-4D36-BF01-2BD9FB0B788A}" dt="2025-03-09T02:34:17.915" v="3789" actId="2711"/>
      <pc:docMkLst>
        <pc:docMk/>
      </pc:docMkLst>
      <pc:sldChg chg="add del">
        <pc:chgData name="Rob Gregory" userId="a7bfa114233000dd" providerId="LiveId" clId="{7D26F0EA-BDB1-4D36-BF01-2BD9FB0B788A}" dt="2025-03-05T20:17:02.561" v="54" actId="47"/>
        <pc:sldMkLst>
          <pc:docMk/>
          <pc:sldMk cId="0" sldId="256"/>
        </pc:sldMkLst>
      </pc:sldChg>
      <pc:sldChg chg="modSp mod">
        <pc:chgData name="Rob Gregory" userId="a7bfa114233000dd" providerId="LiveId" clId="{7D26F0EA-BDB1-4D36-BF01-2BD9FB0B788A}" dt="2025-03-05T19:35:59.231" v="19" actId="20577"/>
        <pc:sldMkLst>
          <pc:docMk/>
          <pc:sldMk cId="0" sldId="257"/>
        </pc:sldMkLst>
        <pc:spChg chg="mod">
          <ac:chgData name="Rob Gregory" userId="a7bfa114233000dd" providerId="LiveId" clId="{7D26F0EA-BDB1-4D36-BF01-2BD9FB0B788A}" dt="2025-03-05T19:35:53.909" v="17"/>
          <ac:spMkLst>
            <pc:docMk/>
            <pc:sldMk cId="0" sldId="257"/>
            <ac:spMk id="2" creationId="{00000000-0000-0000-0000-000000000000}"/>
          </ac:spMkLst>
        </pc:spChg>
        <pc:spChg chg="mod">
          <ac:chgData name="Rob Gregory" userId="a7bfa114233000dd" providerId="LiveId" clId="{7D26F0EA-BDB1-4D36-BF01-2BD9FB0B788A}" dt="2025-03-05T19:35:59.231" v="19" actId="20577"/>
          <ac:spMkLst>
            <pc:docMk/>
            <pc:sldMk cId="0" sldId="257"/>
            <ac:spMk id="3" creationId="{00000000-0000-0000-0000-000000000000}"/>
          </ac:spMkLst>
        </pc:spChg>
      </pc:sldChg>
      <pc:sldChg chg="addSp modSp add del mod">
        <pc:chgData name="Rob Gregory" userId="a7bfa114233000dd" providerId="LiveId" clId="{7D26F0EA-BDB1-4D36-BF01-2BD9FB0B788A}" dt="2025-03-05T20:42:28.341" v="1233" actId="2696"/>
        <pc:sldMkLst>
          <pc:docMk/>
          <pc:sldMk cId="0" sldId="258"/>
        </pc:sldMkLst>
      </pc:sldChg>
      <pc:sldChg chg="modSp add del mod">
        <pc:chgData name="Rob Gregory" userId="a7bfa114233000dd" providerId="LiveId" clId="{7D26F0EA-BDB1-4D36-BF01-2BD9FB0B788A}" dt="2025-03-05T20:18:28.707" v="68" actId="2696"/>
        <pc:sldMkLst>
          <pc:docMk/>
          <pc:sldMk cId="0" sldId="259"/>
        </pc:sldMkLst>
      </pc:sldChg>
      <pc:sldChg chg="modSp add del mod">
        <pc:chgData name="Rob Gregory" userId="a7bfa114233000dd" providerId="LiveId" clId="{7D26F0EA-BDB1-4D36-BF01-2BD9FB0B788A}" dt="2025-03-05T20:42:28.350" v="1235" actId="2696"/>
        <pc:sldMkLst>
          <pc:docMk/>
          <pc:sldMk cId="0" sldId="260"/>
        </pc:sldMkLst>
      </pc:sldChg>
      <pc:sldChg chg="add del">
        <pc:chgData name="Rob Gregory" userId="a7bfa114233000dd" providerId="LiveId" clId="{7D26F0EA-BDB1-4D36-BF01-2BD9FB0B788A}" dt="2025-03-05T20:42:28.354" v="1236" actId="2696"/>
        <pc:sldMkLst>
          <pc:docMk/>
          <pc:sldMk cId="0" sldId="261"/>
        </pc:sldMkLst>
      </pc:sldChg>
      <pc:sldChg chg="modSp add del mod">
        <pc:chgData name="Rob Gregory" userId="a7bfa114233000dd" providerId="LiveId" clId="{7D26F0EA-BDB1-4D36-BF01-2BD9FB0B788A}" dt="2025-03-05T20:42:28.358" v="1237" actId="2696"/>
        <pc:sldMkLst>
          <pc:docMk/>
          <pc:sldMk cId="0" sldId="262"/>
        </pc:sldMkLst>
      </pc:sldChg>
      <pc:sldChg chg="add del">
        <pc:chgData name="Rob Gregory" userId="a7bfa114233000dd" providerId="LiveId" clId="{7D26F0EA-BDB1-4D36-BF01-2BD9FB0B788A}" dt="2025-03-05T20:42:28.362" v="1238" actId="2696"/>
        <pc:sldMkLst>
          <pc:docMk/>
          <pc:sldMk cId="0" sldId="263"/>
        </pc:sldMkLst>
      </pc:sldChg>
      <pc:sldChg chg="modSp add del mod">
        <pc:chgData name="Rob Gregory" userId="a7bfa114233000dd" providerId="LiveId" clId="{7D26F0EA-BDB1-4D36-BF01-2BD9FB0B788A}" dt="2025-03-05T20:42:28.365" v="1239" actId="2696"/>
        <pc:sldMkLst>
          <pc:docMk/>
          <pc:sldMk cId="0" sldId="264"/>
        </pc:sldMkLst>
      </pc:sldChg>
      <pc:sldChg chg="modSp add del mod">
        <pc:chgData name="Rob Gregory" userId="a7bfa114233000dd" providerId="LiveId" clId="{7D26F0EA-BDB1-4D36-BF01-2BD9FB0B788A}" dt="2025-03-05T20:42:28.368" v="1240" actId="2696"/>
        <pc:sldMkLst>
          <pc:docMk/>
          <pc:sldMk cId="0" sldId="265"/>
        </pc:sldMkLst>
      </pc:sldChg>
      <pc:sldChg chg="add del">
        <pc:chgData name="Rob Gregory" userId="a7bfa114233000dd" providerId="LiveId" clId="{7D26F0EA-BDB1-4D36-BF01-2BD9FB0B788A}" dt="2025-03-05T20:42:28.371" v="1241" actId="2696"/>
        <pc:sldMkLst>
          <pc:docMk/>
          <pc:sldMk cId="0" sldId="266"/>
        </pc:sldMkLst>
      </pc:sldChg>
      <pc:sldChg chg="add del">
        <pc:chgData name="Rob Gregory" userId="a7bfa114233000dd" providerId="LiveId" clId="{7D26F0EA-BDB1-4D36-BF01-2BD9FB0B788A}" dt="2025-03-05T20:42:28.375" v="1242" actId="2696"/>
        <pc:sldMkLst>
          <pc:docMk/>
          <pc:sldMk cId="0" sldId="267"/>
        </pc:sldMkLst>
      </pc:sldChg>
      <pc:sldChg chg="add del">
        <pc:chgData name="Rob Gregory" userId="a7bfa114233000dd" providerId="LiveId" clId="{7D26F0EA-BDB1-4D36-BF01-2BD9FB0B788A}" dt="2025-03-05T20:42:28.378" v="1243" actId="2696"/>
        <pc:sldMkLst>
          <pc:docMk/>
          <pc:sldMk cId="0" sldId="268"/>
        </pc:sldMkLst>
      </pc:sldChg>
      <pc:sldChg chg="add del">
        <pc:chgData name="Rob Gregory" userId="a7bfa114233000dd" providerId="LiveId" clId="{7D26F0EA-BDB1-4D36-BF01-2BD9FB0B788A}" dt="2025-03-05T20:42:28.381" v="1244" actId="2696"/>
        <pc:sldMkLst>
          <pc:docMk/>
          <pc:sldMk cId="0" sldId="269"/>
        </pc:sldMkLst>
      </pc:sldChg>
      <pc:sldChg chg="add del">
        <pc:chgData name="Rob Gregory" userId="a7bfa114233000dd" providerId="LiveId" clId="{7D26F0EA-BDB1-4D36-BF01-2BD9FB0B788A}" dt="2025-03-05T20:42:28.385" v="1245" actId="2696"/>
        <pc:sldMkLst>
          <pc:docMk/>
          <pc:sldMk cId="0" sldId="270"/>
        </pc:sldMkLst>
      </pc:sldChg>
      <pc:sldChg chg="modSp add">
        <pc:chgData name="Rob Gregory" userId="a7bfa114233000dd" providerId="LiveId" clId="{7D26F0EA-BDB1-4D36-BF01-2BD9FB0B788A}" dt="2025-03-05T21:44:24.335" v="3761" actId="6549"/>
        <pc:sldMkLst>
          <pc:docMk/>
          <pc:sldMk cId="0" sldId="271"/>
        </pc:sldMkLst>
        <pc:spChg chg="mod">
          <ac:chgData name="Rob Gregory" userId="a7bfa114233000dd" providerId="LiveId" clId="{7D26F0EA-BDB1-4D36-BF01-2BD9FB0B788A}" dt="2025-03-05T20:42:45.595" v="1246"/>
          <ac:spMkLst>
            <pc:docMk/>
            <pc:sldMk cId="0" sldId="271"/>
            <ac:spMk id="2" creationId="{00000000-0000-0000-0000-000000000000}"/>
          </ac:spMkLst>
        </pc:spChg>
        <pc:spChg chg="mod">
          <ac:chgData name="Rob Gregory" userId="a7bfa114233000dd" providerId="LiveId" clId="{7D26F0EA-BDB1-4D36-BF01-2BD9FB0B788A}" dt="2025-03-05T21:44:24.335" v="3761" actId="6549"/>
          <ac:spMkLst>
            <pc:docMk/>
            <pc:sldMk cId="0" sldId="271"/>
            <ac:spMk id="3" creationId="{00000000-0000-0000-0000-000000000000}"/>
          </ac:spMkLst>
        </pc:spChg>
      </pc:sldChg>
      <pc:sldChg chg="add del">
        <pc:chgData name="Rob Gregory" userId="a7bfa114233000dd" providerId="LiveId" clId="{7D26F0EA-BDB1-4D36-BF01-2BD9FB0B788A}" dt="2025-03-05T20:16:57.065" v="53"/>
        <pc:sldMkLst>
          <pc:docMk/>
          <pc:sldMk cId="0" sldId="272"/>
        </pc:sldMkLst>
      </pc:sldChg>
      <pc:sldChg chg="del">
        <pc:chgData name="Rob Gregory" userId="a7bfa114233000dd" providerId="LiveId" clId="{7D26F0EA-BDB1-4D36-BF01-2BD9FB0B788A}" dt="2025-03-05T19:34:45.862" v="2" actId="47"/>
        <pc:sldMkLst>
          <pc:docMk/>
          <pc:sldMk cId="0" sldId="283"/>
        </pc:sldMkLst>
      </pc:sldChg>
      <pc:sldChg chg="del">
        <pc:chgData name="Rob Gregory" userId="a7bfa114233000dd" providerId="LiveId" clId="{7D26F0EA-BDB1-4D36-BF01-2BD9FB0B788A}" dt="2025-03-05T19:34:45.862" v="2" actId="47"/>
        <pc:sldMkLst>
          <pc:docMk/>
          <pc:sldMk cId="0" sldId="284"/>
        </pc:sldMkLst>
      </pc:sldChg>
      <pc:sldChg chg="del">
        <pc:chgData name="Rob Gregory" userId="a7bfa114233000dd" providerId="LiveId" clId="{7D26F0EA-BDB1-4D36-BF01-2BD9FB0B788A}" dt="2025-03-05T19:34:45.862" v="2" actId="47"/>
        <pc:sldMkLst>
          <pc:docMk/>
          <pc:sldMk cId="0" sldId="285"/>
        </pc:sldMkLst>
      </pc:sldChg>
      <pc:sldChg chg="del">
        <pc:chgData name="Rob Gregory" userId="a7bfa114233000dd" providerId="LiveId" clId="{7D26F0EA-BDB1-4D36-BF01-2BD9FB0B788A}" dt="2025-03-05T19:34:45.862" v="2" actId="47"/>
        <pc:sldMkLst>
          <pc:docMk/>
          <pc:sldMk cId="0" sldId="286"/>
        </pc:sldMkLst>
      </pc:sldChg>
      <pc:sldChg chg="del">
        <pc:chgData name="Rob Gregory" userId="a7bfa114233000dd" providerId="LiveId" clId="{7D26F0EA-BDB1-4D36-BF01-2BD9FB0B788A}" dt="2025-03-05T19:34:45.862" v="2" actId="47"/>
        <pc:sldMkLst>
          <pc:docMk/>
          <pc:sldMk cId="0" sldId="287"/>
        </pc:sldMkLst>
      </pc:sldChg>
      <pc:sldChg chg="del">
        <pc:chgData name="Rob Gregory" userId="a7bfa114233000dd" providerId="LiveId" clId="{7D26F0EA-BDB1-4D36-BF01-2BD9FB0B788A}" dt="2025-03-05T19:34:45.862" v="2" actId="47"/>
        <pc:sldMkLst>
          <pc:docMk/>
          <pc:sldMk cId="0" sldId="288"/>
        </pc:sldMkLst>
      </pc:sldChg>
      <pc:sldChg chg="del">
        <pc:chgData name="Rob Gregory" userId="a7bfa114233000dd" providerId="LiveId" clId="{7D26F0EA-BDB1-4D36-BF01-2BD9FB0B788A}" dt="2025-03-05T19:34:45.862" v="2" actId="47"/>
        <pc:sldMkLst>
          <pc:docMk/>
          <pc:sldMk cId="3986190215" sldId="294"/>
        </pc:sldMkLst>
      </pc:sldChg>
      <pc:sldChg chg="modSp add mod">
        <pc:chgData name="Rob Gregory" userId="a7bfa114233000dd" providerId="LiveId" clId="{7D26F0EA-BDB1-4D36-BF01-2BD9FB0B788A}" dt="2025-03-05T19:35:31.762" v="16" actId="207"/>
        <pc:sldMkLst>
          <pc:docMk/>
          <pc:sldMk cId="2625196110" sldId="295"/>
        </pc:sldMkLst>
        <pc:spChg chg="mod">
          <ac:chgData name="Rob Gregory" userId="a7bfa114233000dd" providerId="LiveId" clId="{7D26F0EA-BDB1-4D36-BF01-2BD9FB0B788A}" dt="2025-03-05T19:35:31.762" v="16" actId="207"/>
          <ac:spMkLst>
            <pc:docMk/>
            <pc:sldMk cId="2625196110" sldId="295"/>
            <ac:spMk id="3" creationId="{EF845576-2584-71AD-F69B-80933DC67100}"/>
          </ac:spMkLst>
        </pc:spChg>
      </pc:sldChg>
      <pc:sldChg chg="modSp add del">
        <pc:chgData name="Rob Gregory" userId="a7bfa114233000dd" providerId="LiveId" clId="{7D26F0EA-BDB1-4D36-BF01-2BD9FB0B788A}" dt="2025-03-05T20:45:52.750" v="1291" actId="20577"/>
        <pc:sldMkLst>
          <pc:docMk/>
          <pc:sldMk cId="0" sldId="296"/>
        </pc:sldMkLst>
        <pc:spChg chg="mod">
          <ac:chgData name="Rob Gregory" userId="a7bfa114233000dd" providerId="LiveId" clId="{7D26F0EA-BDB1-4D36-BF01-2BD9FB0B788A}" dt="2025-03-05T20:45:52.750" v="1291" actId="20577"/>
          <ac:spMkLst>
            <pc:docMk/>
            <pc:sldMk cId="0" sldId="296"/>
            <ac:spMk id="3" creationId="{00000000-0000-0000-0000-000000000000}"/>
          </ac:spMkLst>
        </pc:spChg>
      </pc:sldChg>
      <pc:sldChg chg="add del">
        <pc:chgData name="Rob Gregory" userId="a7bfa114233000dd" providerId="LiveId" clId="{7D26F0EA-BDB1-4D36-BF01-2BD9FB0B788A}" dt="2025-03-05T20:16:30.558" v="50" actId="47"/>
        <pc:sldMkLst>
          <pc:docMk/>
          <pc:sldMk cId="0" sldId="297"/>
        </pc:sldMkLst>
      </pc:sldChg>
      <pc:sldChg chg="modSp add del">
        <pc:chgData name="Rob Gregory" userId="a7bfa114233000dd" providerId="LiveId" clId="{7D26F0EA-BDB1-4D36-BF01-2BD9FB0B788A}" dt="2025-03-05T20:42:28.345" v="1234" actId="2696"/>
        <pc:sldMkLst>
          <pc:docMk/>
          <pc:sldMk cId="2049843870" sldId="297"/>
        </pc:sldMkLst>
      </pc:sldChg>
      <pc:sldChg chg="addSp delSp modSp add">
        <pc:chgData name="Rob Gregory" userId="a7bfa114233000dd" providerId="LiveId" clId="{7D26F0EA-BDB1-4D36-BF01-2BD9FB0B788A}" dt="2025-03-05T21:02:37.508" v="2119" actId="20577"/>
        <pc:sldMkLst>
          <pc:docMk/>
          <pc:sldMk cId="3147760227" sldId="297"/>
        </pc:sldMkLst>
        <pc:spChg chg="mod">
          <ac:chgData name="Rob Gregory" userId="a7bfa114233000dd" providerId="LiveId" clId="{7D26F0EA-BDB1-4D36-BF01-2BD9FB0B788A}" dt="2025-03-05T20:47:09.547" v="1391" actId="5793"/>
          <ac:spMkLst>
            <pc:docMk/>
            <pc:sldMk cId="3147760227" sldId="297"/>
            <ac:spMk id="2" creationId="{528C1590-688F-F03B-B31B-0828E45B8A94}"/>
          </ac:spMkLst>
        </pc:spChg>
        <pc:spChg chg="mod">
          <ac:chgData name="Rob Gregory" userId="a7bfa114233000dd" providerId="LiveId" clId="{7D26F0EA-BDB1-4D36-BF01-2BD9FB0B788A}" dt="2025-03-05T21:02:37.508" v="2119" actId="20577"/>
          <ac:spMkLst>
            <pc:docMk/>
            <pc:sldMk cId="3147760227" sldId="297"/>
            <ac:spMk id="3" creationId="{9F6DC44E-77FB-42E8-24B0-B792912CCE41}"/>
          </ac:spMkLst>
        </pc:spChg>
        <pc:graphicFrameChg chg="add mod">
          <ac:chgData name="Rob Gregory" userId="a7bfa114233000dd" providerId="LiveId" clId="{7D26F0EA-BDB1-4D36-BF01-2BD9FB0B788A}" dt="2025-03-05T20:58:43.927" v="2042" actId="1076"/>
          <ac:graphicFrameMkLst>
            <pc:docMk/>
            <pc:sldMk cId="3147760227" sldId="297"/>
            <ac:graphicFrameMk id="4" creationId="{2B327424-8ADE-02B9-1985-984C9A196813}"/>
          </ac:graphicFrameMkLst>
        </pc:graphicFrameChg>
      </pc:sldChg>
      <pc:sldChg chg="addSp delSp modSp add mod">
        <pc:chgData name="Rob Gregory" userId="a7bfa114233000dd" providerId="LiveId" clId="{7D26F0EA-BDB1-4D36-BF01-2BD9FB0B788A}" dt="2025-03-09T02:20:08.407" v="3763" actId="1076"/>
        <pc:sldMkLst>
          <pc:docMk/>
          <pc:sldMk cId="2204604200" sldId="298"/>
        </pc:sldMkLst>
        <pc:spChg chg="mod">
          <ac:chgData name="Rob Gregory" userId="a7bfa114233000dd" providerId="LiveId" clId="{7D26F0EA-BDB1-4D36-BF01-2BD9FB0B788A}" dt="2025-03-05T21:13:47.281" v="2878" actId="14100"/>
          <ac:spMkLst>
            <pc:docMk/>
            <pc:sldMk cId="2204604200" sldId="298"/>
            <ac:spMk id="2" creationId="{D1E29196-094C-7E25-2061-5DEBF9D011B8}"/>
          </ac:spMkLst>
        </pc:spChg>
        <pc:spChg chg="add del mod">
          <ac:chgData name="Rob Gregory" userId="a7bfa114233000dd" providerId="LiveId" clId="{7D26F0EA-BDB1-4D36-BF01-2BD9FB0B788A}" dt="2025-03-09T02:20:08.407" v="3763" actId="1076"/>
          <ac:spMkLst>
            <pc:docMk/>
            <pc:sldMk cId="2204604200" sldId="298"/>
            <ac:spMk id="3" creationId="{4EAA42C1-E016-1234-7427-44D33F375142}"/>
          </ac:spMkLst>
        </pc:spChg>
      </pc:sldChg>
      <pc:sldChg chg="addSp modSp add">
        <pc:chgData name="Rob Gregory" userId="a7bfa114233000dd" providerId="LiveId" clId="{7D26F0EA-BDB1-4D36-BF01-2BD9FB0B788A}" dt="2025-03-05T21:43:25.667" v="3749" actId="113"/>
        <pc:sldMkLst>
          <pc:docMk/>
          <pc:sldMk cId="3877586713" sldId="299"/>
        </pc:sldMkLst>
        <pc:spChg chg="mod">
          <ac:chgData name="Rob Gregory" userId="a7bfa114233000dd" providerId="LiveId" clId="{7D26F0EA-BDB1-4D36-BF01-2BD9FB0B788A}" dt="2025-03-05T20:47:21.854" v="1400" actId="20577"/>
          <ac:spMkLst>
            <pc:docMk/>
            <pc:sldMk cId="3877586713" sldId="299"/>
            <ac:spMk id="2" creationId="{49B40CFB-20C4-538D-360D-26078A7A7A35}"/>
          </ac:spMkLst>
        </pc:spChg>
        <pc:spChg chg="mod">
          <ac:chgData name="Rob Gregory" userId="a7bfa114233000dd" providerId="LiveId" clId="{7D26F0EA-BDB1-4D36-BF01-2BD9FB0B788A}" dt="2025-03-05T21:43:25.667" v="3749" actId="113"/>
          <ac:spMkLst>
            <pc:docMk/>
            <pc:sldMk cId="3877586713" sldId="299"/>
            <ac:spMk id="3" creationId="{49252DE4-E17D-046A-B45D-DC5E427D521E}"/>
          </ac:spMkLst>
        </pc:spChg>
        <pc:spChg chg="add mod">
          <ac:chgData name="Rob Gregory" userId="a7bfa114233000dd" providerId="LiveId" clId="{7D26F0EA-BDB1-4D36-BF01-2BD9FB0B788A}" dt="2025-03-05T21:33:01.121" v="3191" actId="1076"/>
          <ac:spMkLst>
            <pc:docMk/>
            <pc:sldMk cId="3877586713" sldId="299"/>
            <ac:spMk id="4" creationId="{209009BE-8375-7DFF-CB10-4BD3FB70CEDD}"/>
          </ac:spMkLst>
        </pc:spChg>
      </pc:sldChg>
      <pc:sldChg chg="addSp delSp modSp add mod chgLayout">
        <pc:chgData name="Rob Gregory" userId="a7bfa114233000dd" providerId="LiveId" clId="{7D26F0EA-BDB1-4D36-BF01-2BD9FB0B788A}" dt="2025-03-09T02:34:17.915" v="3789" actId="2711"/>
        <pc:sldMkLst>
          <pc:docMk/>
          <pc:sldMk cId="4026355868" sldId="300"/>
        </pc:sldMkLst>
        <pc:spChg chg="mod ord">
          <ac:chgData name="Rob Gregory" userId="a7bfa114233000dd" providerId="LiveId" clId="{7D26F0EA-BDB1-4D36-BF01-2BD9FB0B788A}" dt="2025-03-09T02:34:09.970" v="3788" actId="6264"/>
          <ac:spMkLst>
            <pc:docMk/>
            <pc:sldMk cId="4026355868" sldId="300"/>
            <ac:spMk id="2" creationId="{E114CD4C-E7B8-0CE1-13F6-9E8E202A41E0}"/>
          </ac:spMkLst>
        </pc:spChg>
        <pc:spChg chg="mod ord">
          <ac:chgData name="Rob Gregory" userId="a7bfa114233000dd" providerId="LiveId" clId="{7D26F0EA-BDB1-4D36-BF01-2BD9FB0B788A}" dt="2025-03-09T02:34:17.915" v="3789" actId="2711"/>
          <ac:spMkLst>
            <pc:docMk/>
            <pc:sldMk cId="4026355868" sldId="300"/>
            <ac:spMk id="3" creationId="{43AF1119-1F2E-34B9-AF8D-2B1405B77277}"/>
          </ac:spMkLst>
        </pc:spChg>
        <pc:spChg chg="add del mod">
          <ac:chgData name="Rob Gregory" userId="a7bfa114233000dd" providerId="LiveId" clId="{7D26F0EA-BDB1-4D36-BF01-2BD9FB0B788A}" dt="2025-03-09T02:34:09.970" v="3788" actId="6264"/>
          <ac:spMkLst>
            <pc:docMk/>
            <pc:sldMk cId="4026355868" sldId="300"/>
            <ac:spMk id="4" creationId="{9EC95FD9-6F55-07F7-8BD4-526C5873DB4A}"/>
          </ac:spMkLst>
        </pc:spChg>
        <pc:spChg chg="add del mod">
          <ac:chgData name="Rob Gregory" userId="a7bfa114233000dd" providerId="LiveId" clId="{7D26F0EA-BDB1-4D36-BF01-2BD9FB0B788A}" dt="2025-03-09T02:34:09.970" v="3788" actId="6264"/>
          <ac:spMkLst>
            <pc:docMk/>
            <pc:sldMk cId="4026355868" sldId="300"/>
            <ac:spMk id="5" creationId="{C6F712A4-2227-3142-ACD6-3DD6C2289FA6}"/>
          </ac:spMkLst>
        </pc:spChg>
      </pc:sldChg>
      <pc:sldChg chg="modSp add del">
        <pc:chgData name="Rob Gregory" userId="a7bfa114233000dd" providerId="LiveId" clId="{7D26F0EA-BDB1-4D36-BF01-2BD9FB0B788A}" dt="2025-03-05T20:43:48.675" v="1263" actId="2696"/>
        <pc:sldMkLst>
          <pc:docMk/>
          <pc:sldMk cId="1103564808" sldId="301"/>
        </pc:sldMkLst>
      </pc:sldChg>
      <pc:sldChg chg="modSp add del">
        <pc:chgData name="Rob Gregory" userId="a7bfa114233000dd" providerId="LiveId" clId="{7D26F0EA-BDB1-4D36-BF01-2BD9FB0B788A}" dt="2025-03-05T20:44:06.429" v="1276" actId="2696"/>
        <pc:sldMkLst>
          <pc:docMk/>
          <pc:sldMk cId="1233301089" sldId="301"/>
        </pc:sldMkLst>
      </pc:sldChg>
      <pc:sldChg chg="modSp add">
        <pc:chgData name="Rob Gregory" userId="a7bfa114233000dd" providerId="LiveId" clId="{7D26F0EA-BDB1-4D36-BF01-2BD9FB0B788A}" dt="2025-03-05T21:12:57.412" v="2871" actId="20577"/>
        <pc:sldMkLst>
          <pc:docMk/>
          <pc:sldMk cId="2228792265" sldId="301"/>
        </pc:sldMkLst>
        <pc:spChg chg="mod">
          <ac:chgData name="Rob Gregory" userId="a7bfa114233000dd" providerId="LiveId" clId="{7D26F0EA-BDB1-4D36-BF01-2BD9FB0B788A}" dt="2025-03-05T20:45:57.383" v="1299" actId="20577"/>
          <ac:spMkLst>
            <pc:docMk/>
            <pc:sldMk cId="2228792265" sldId="301"/>
            <ac:spMk id="2" creationId="{A55B919D-F865-A76D-3B91-5F15B5C2BBC1}"/>
          </ac:spMkLst>
        </pc:spChg>
        <pc:spChg chg="mod">
          <ac:chgData name="Rob Gregory" userId="a7bfa114233000dd" providerId="LiveId" clId="{7D26F0EA-BDB1-4D36-BF01-2BD9FB0B788A}" dt="2025-03-05T21:12:57.412" v="2871" actId="20577"/>
          <ac:spMkLst>
            <pc:docMk/>
            <pc:sldMk cId="2228792265" sldId="301"/>
            <ac:spMk id="3" creationId="{5B22E71F-67D8-7DCD-5763-51832DF9C610}"/>
          </ac:spMkLst>
        </pc:spChg>
      </pc:sldChg>
      <pc:sldChg chg="modSp add del">
        <pc:chgData name="Rob Gregory" userId="a7bfa114233000dd" providerId="LiveId" clId="{7D26F0EA-BDB1-4D36-BF01-2BD9FB0B788A}" dt="2025-03-05T20:44:11.908" v="1282" actId="2696"/>
        <pc:sldMkLst>
          <pc:docMk/>
          <pc:sldMk cId="3041838865" sldId="301"/>
        </pc:sldMkLst>
      </pc:sldChg>
      <pc:sldChg chg="modSp add del">
        <pc:chgData name="Rob Gregory" userId="a7bfa114233000dd" providerId="LiveId" clId="{7D26F0EA-BDB1-4D36-BF01-2BD9FB0B788A}" dt="2025-03-05T20:44:01.463" v="1270" actId="2696"/>
        <pc:sldMkLst>
          <pc:docMk/>
          <pc:sldMk cId="4165857320" sldId="301"/>
        </pc:sldMkLst>
      </pc:sldChg>
      <pc:sldChg chg="modSp add del">
        <pc:chgData name="Rob Gregory" userId="a7bfa114233000dd" providerId="LiveId" clId="{7D26F0EA-BDB1-4D36-BF01-2BD9FB0B788A}" dt="2025-03-05T20:45:59.306" v="1301" actId="2696"/>
        <pc:sldMkLst>
          <pc:docMk/>
          <pc:sldMk cId="178522657" sldId="302"/>
        </pc:sldMkLst>
      </pc:sldChg>
      <pc:sldChg chg="addSp delSp modSp add del mod">
        <pc:chgData name="Rob Gregory" userId="a7bfa114233000dd" providerId="LiveId" clId="{7D26F0EA-BDB1-4D36-BF01-2BD9FB0B788A}" dt="2025-03-05T20:57:21.277" v="2032" actId="2696"/>
        <pc:sldMkLst>
          <pc:docMk/>
          <pc:sldMk cId="254434513" sldId="302"/>
        </pc:sldMkLst>
      </pc:sldChg>
      <pc:sldChg chg="add del">
        <pc:chgData name="Rob Gregory" userId="a7bfa114233000dd" providerId="LiveId" clId="{7D26F0EA-BDB1-4D36-BF01-2BD9FB0B788A}" dt="2025-03-05T20:46:09.781" v="1304"/>
        <pc:sldMkLst>
          <pc:docMk/>
          <pc:sldMk cId="1841062827" sldId="302"/>
        </pc:sldMkLst>
      </pc:sldChg>
      <pc:sldChg chg="add del">
        <pc:chgData name="Rob Gregory" userId="a7bfa114233000dd" providerId="LiveId" clId="{7D26F0EA-BDB1-4D36-BF01-2BD9FB0B788A}" dt="2025-03-05T20:46:15.947" v="1306"/>
        <pc:sldMkLst>
          <pc:docMk/>
          <pc:sldMk cId="3547780421" sldId="302"/>
        </pc:sldMkLst>
      </pc:sldChg>
      <pc:sldChg chg="addSp delSp modSp add">
        <pc:chgData name="Rob Gregory" userId="a7bfa114233000dd" providerId="LiveId" clId="{7D26F0EA-BDB1-4D36-BF01-2BD9FB0B788A}" dt="2025-03-05T21:26:04.565" v="3033" actId="20577"/>
        <pc:sldMkLst>
          <pc:docMk/>
          <pc:sldMk cId="4129487565" sldId="302"/>
        </pc:sldMkLst>
        <pc:spChg chg="mod">
          <ac:chgData name="Rob Gregory" userId="a7bfa114233000dd" providerId="LiveId" clId="{7D26F0EA-BDB1-4D36-BF01-2BD9FB0B788A}" dt="2025-03-05T21:05:18.090" v="2330" actId="20577"/>
          <ac:spMkLst>
            <pc:docMk/>
            <pc:sldMk cId="4129487565" sldId="302"/>
            <ac:spMk id="2" creationId="{4DD4D0A6-D327-C347-FD51-05D2497AB7FF}"/>
          </ac:spMkLst>
        </pc:spChg>
        <pc:spChg chg="mod">
          <ac:chgData name="Rob Gregory" userId="a7bfa114233000dd" providerId="LiveId" clId="{7D26F0EA-BDB1-4D36-BF01-2BD9FB0B788A}" dt="2025-03-05T21:08:13.387" v="2556" actId="20577"/>
          <ac:spMkLst>
            <pc:docMk/>
            <pc:sldMk cId="4129487565" sldId="302"/>
            <ac:spMk id="3" creationId="{E55E06DC-2D5A-236B-20D1-FCD1DF03F3D9}"/>
          </ac:spMkLst>
        </pc:spChg>
        <pc:spChg chg="add mod">
          <ac:chgData name="Rob Gregory" userId="a7bfa114233000dd" providerId="LiveId" clId="{7D26F0EA-BDB1-4D36-BF01-2BD9FB0B788A}" dt="2025-03-05T21:26:04.565" v="3033" actId="20577"/>
          <ac:spMkLst>
            <pc:docMk/>
            <pc:sldMk cId="4129487565" sldId="302"/>
            <ac:spMk id="4" creationId="{DD31391A-7D37-4D2F-91C9-0A87D237ACDB}"/>
          </ac:spMkLst>
        </pc:spChg>
      </pc:sldChg>
      <pc:sldChg chg="add del">
        <pc:chgData name="Rob Gregory" userId="a7bfa114233000dd" providerId="LiveId" clId="{7D26F0EA-BDB1-4D36-BF01-2BD9FB0B788A}" dt="2025-03-05T20:55:29.961" v="1982" actId="2696"/>
        <pc:sldMkLst>
          <pc:docMk/>
          <pc:sldMk cId="1308816864" sldId="303"/>
        </pc:sldMkLst>
      </pc:sldChg>
      <pc:sldChg chg="modSp add del">
        <pc:chgData name="Rob Gregory" userId="a7bfa114233000dd" providerId="LiveId" clId="{7D26F0EA-BDB1-4D36-BF01-2BD9FB0B788A}" dt="2025-03-05T21:03:01.796" v="2209" actId="2696"/>
        <pc:sldMkLst>
          <pc:docMk/>
          <pc:sldMk cId="1594746271" sldId="303"/>
        </pc:sldMkLst>
      </pc:sldChg>
      <pc:sldChg chg="modSp add del">
        <pc:chgData name="Rob Gregory" userId="a7bfa114233000dd" providerId="LiveId" clId="{7D26F0EA-BDB1-4D36-BF01-2BD9FB0B788A}" dt="2025-03-05T21:21:24.257" v="2943"/>
        <pc:sldMkLst>
          <pc:docMk/>
          <pc:sldMk cId="2729305484" sldId="303"/>
        </pc:sldMkLst>
      </pc:sldChg>
      <pc:sldChg chg="modSp add">
        <pc:chgData name="Rob Gregory" userId="a7bfa114233000dd" providerId="LiveId" clId="{7D26F0EA-BDB1-4D36-BF01-2BD9FB0B788A}" dt="2025-03-05T21:31:40.213" v="3103" actId="27636"/>
        <pc:sldMkLst>
          <pc:docMk/>
          <pc:sldMk cId="3523055888" sldId="303"/>
        </pc:sldMkLst>
        <pc:spChg chg="mod">
          <ac:chgData name="Rob Gregory" userId="a7bfa114233000dd" providerId="LiveId" clId="{7D26F0EA-BDB1-4D36-BF01-2BD9FB0B788A}" dt="2025-03-05T21:22:11.629" v="2953" actId="27636"/>
          <ac:spMkLst>
            <pc:docMk/>
            <pc:sldMk cId="3523055888" sldId="303"/>
            <ac:spMk id="2" creationId="{32BE9D39-A825-2B0B-D1E0-84437F79ABE4}"/>
          </ac:spMkLst>
        </pc:spChg>
        <pc:spChg chg="mod">
          <ac:chgData name="Rob Gregory" userId="a7bfa114233000dd" providerId="LiveId" clId="{7D26F0EA-BDB1-4D36-BF01-2BD9FB0B788A}" dt="2025-03-05T21:31:40.213" v="3103" actId="27636"/>
          <ac:spMkLst>
            <pc:docMk/>
            <pc:sldMk cId="3523055888" sldId="303"/>
            <ac:spMk id="3" creationId="{D60765B5-2FB4-7623-FE9C-7F5E5FA173CD}"/>
          </ac:spMkLst>
        </pc:spChg>
      </pc:sldChg>
      <pc:sldChg chg="add del">
        <pc:chgData name="Rob Gregory" userId="a7bfa114233000dd" providerId="LiveId" clId="{7D26F0EA-BDB1-4D36-BF01-2BD9FB0B788A}" dt="2025-03-05T21:21:55.403" v="2951"/>
        <pc:sldMkLst>
          <pc:docMk/>
          <pc:sldMk cId="797235785" sldId="304"/>
        </pc:sldMkLst>
      </pc:sldChg>
      <pc:sldChg chg="add del">
        <pc:chgData name="Rob Gregory" userId="a7bfa114233000dd" providerId="LiveId" clId="{7D26F0EA-BDB1-4D36-BF01-2BD9FB0B788A}" dt="2025-03-05T21:21:36.264" v="2949"/>
        <pc:sldMkLst>
          <pc:docMk/>
          <pc:sldMk cId="1535958676"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3/8/2025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3/8/2025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3/8/2025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3/8/2025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3/8/2025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3/8/2025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3/8/2025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3/8/2025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3/8/2025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dirty="0"/>
              <a:t>How to Meditate on Heavenly Things</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5 (Chapter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196-094C-7E25-2061-5DEBF9D011B8}"/>
              </a:ext>
            </a:extLst>
          </p:cNvPr>
          <p:cNvSpPr>
            <a:spLocks noGrp="1"/>
          </p:cNvSpPr>
          <p:nvPr>
            <p:ph type="title"/>
          </p:nvPr>
        </p:nvSpPr>
        <p:spPr>
          <a:xfrm>
            <a:off x="1482570" y="374851"/>
            <a:ext cx="10324620" cy="1149149"/>
          </a:xfrm>
        </p:spPr>
        <p:txBody>
          <a:bodyPr>
            <a:normAutofit fontScale="90000"/>
          </a:bodyPr>
          <a:lstStyle/>
          <a:p>
            <a:r>
              <a:rPr lang="en-US" dirty="0"/>
              <a:t>Spiritually Minded people Desire Heavenly Things</a:t>
            </a:r>
          </a:p>
        </p:txBody>
      </p:sp>
      <p:sp>
        <p:nvSpPr>
          <p:cNvPr id="3" name="Content Placeholder 2">
            <a:extLst>
              <a:ext uri="{FF2B5EF4-FFF2-40B4-BE49-F238E27FC236}">
                <a16:creationId xmlns:a16="http://schemas.microsoft.com/office/drawing/2014/main" id="{4EAA42C1-E016-1234-7427-44D33F375142}"/>
              </a:ext>
            </a:extLst>
          </p:cNvPr>
          <p:cNvSpPr>
            <a:spLocks noGrp="1"/>
          </p:cNvSpPr>
          <p:nvPr>
            <p:ph idx="1"/>
          </p:nvPr>
        </p:nvSpPr>
        <p:spPr>
          <a:xfrm>
            <a:off x="541020" y="2044170"/>
            <a:ext cx="11109960" cy="4608090"/>
          </a:xfrm>
        </p:spPr>
        <p:txBody>
          <a:bodyPr>
            <a:normAutofit fontScale="77500" lnSpcReduction="20000"/>
          </a:bodyPr>
          <a:lstStyle/>
          <a:p>
            <a:pPr marL="0" indent="0">
              <a:buNone/>
            </a:pPr>
            <a:r>
              <a:rPr lang="en-US" b="1" dirty="0"/>
              <a:t>Colossians 3:1 </a:t>
            </a:r>
            <a:r>
              <a:rPr lang="en-US" dirty="0"/>
              <a:t>: “If then you were raised with Christ, </a:t>
            </a:r>
            <a:r>
              <a:rPr lang="en-US" b="1" u="sng" dirty="0">
                <a:solidFill>
                  <a:srgbClr val="FF0000"/>
                </a:solidFill>
              </a:rPr>
              <a:t>seek</a:t>
            </a:r>
            <a:r>
              <a:rPr lang="en-US" dirty="0"/>
              <a:t> those things which are above, where Christ is, sitting at the right hand of God.”</a:t>
            </a:r>
          </a:p>
          <a:p>
            <a:pPr marL="0" indent="0">
              <a:buNone/>
            </a:pPr>
            <a:r>
              <a:rPr lang="en-US" b="1" dirty="0"/>
              <a:t>Matthew 6:33 </a:t>
            </a:r>
            <a:r>
              <a:rPr lang="en-US" dirty="0"/>
              <a:t>: “</a:t>
            </a:r>
            <a:r>
              <a:rPr lang="en-US" b="1" u="sng" dirty="0">
                <a:solidFill>
                  <a:srgbClr val="FF0000"/>
                </a:solidFill>
              </a:rPr>
              <a:t>seek</a:t>
            </a:r>
            <a:r>
              <a:rPr lang="en-US" dirty="0"/>
              <a:t> first the kingdom of God and His righteousness, and all these things shall be added to you.”</a:t>
            </a:r>
          </a:p>
          <a:p>
            <a:pPr marL="0" indent="0">
              <a:buNone/>
            </a:pPr>
            <a:r>
              <a:rPr lang="en-US" b="1" dirty="0"/>
              <a:t>Philippians 3:20</a:t>
            </a:r>
            <a:r>
              <a:rPr lang="en-US" dirty="0"/>
              <a:t> – "For our citizenship is in heaven, from which we also </a:t>
            </a:r>
            <a:r>
              <a:rPr lang="en-US" b="1" u="sng" dirty="0">
                <a:solidFill>
                  <a:srgbClr val="FF0000"/>
                </a:solidFill>
              </a:rPr>
              <a:t>eagerly wait </a:t>
            </a:r>
            <a:r>
              <a:rPr lang="en-US" dirty="0"/>
              <a:t>for the Savior, the Lord Jesus Christ.“</a:t>
            </a:r>
          </a:p>
          <a:p>
            <a:pPr marL="0" indent="0">
              <a:buNone/>
            </a:pPr>
            <a:r>
              <a:rPr lang="en-US" b="1" dirty="0"/>
              <a:t>Psalm 73:25</a:t>
            </a:r>
            <a:r>
              <a:rPr lang="en-US" dirty="0"/>
              <a:t> – "Whom have I in heaven but You? And there is none upon earth that I </a:t>
            </a:r>
            <a:r>
              <a:rPr lang="en-US" b="1" u="sng" dirty="0">
                <a:solidFill>
                  <a:srgbClr val="FF0000"/>
                </a:solidFill>
              </a:rPr>
              <a:t>desire</a:t>
            </a:r>
            <a:r>
              <a:rPr lang="en-US" dirty="0"/>
              <a:t> besides You.“</a:t>
            </a:r>
          </a:p>
          <a:p>
            <a:pPr marL="0" indent="0">
              <a:buNone/>
            </a:pPr>
            <a:r>
              <a:rPr lang="en-US" b="1" dirty="0"/>
              <a:t>1 John 3:2-3</a:t>
            </a:r>
            <a:r>
              <a:rPr lang="en-US" dirty="0"/>
              <a:t> – "Beloved, now we are children of God; and it has not yet been revealed what we shall be, but we know that when He is revealed, we shall be like Him, for we shall see Him as He is. And everyone who has this </a:t>
            </a:r>
            <a:r>
              <a:rPr lang="en-US" b="1" u="sng" dirty="0">
                <a:solidFill>
                  <a:srgbClr val="FF0000"/>
                </a:solidFill>
              </a:rPr>
              <a:t>hope in Him </a:t>
            </a:r>
            <a:r>
              <a:rPr lang="en-US" dirty="0"/>
              <a:t>purifies himself, just as He is pure.“</a:t>
            </a:r>
          </a:p>
          <a:p>
            <a:pPr marL="0" indent="0">
              <a:buNone/>
            </a:pPr>
            <a:r>
              <a:rPr lang="en-US" b="1" dirty="0"/>
              <a:t>1 John 2:15-17</a:t>
            </a:r>
            <a:r>
              <a:rPr lang="en-US" dirty="0"/>
              <a:t> – "Do not love the world or the things in the world. If anyone loves the world, the </a:t>
            </a:r>
            <a:r>
              <a:rPr lang="en-US" b="1" u="sng" dirty="0">
                <a:solidFill>
                  <a:srgbClr val="FF0000"/>
                </a:solidFill>
              </a:rPr>
              <a:t>love of the Father</a:t>
            </a:r>
            <a:r>
              <a:rPr lang="en-US" dirty="0"/>
              <a:t> is not in him. For all that is in the world—the lust of the flesh, the lust of the eyes, and the pride of life—is not of the Father but is of the world. And the world is passing away, and the lust of it; but he who does the will of God abides forever."</a:t>
            </a:r>
          </a:p>
        </p:txBody>
      </p:sp>
    </p:spTree>
    <p:extLst>
      <p:ext uri="{BB962C8B-B14F-4D97-AF65-F5344CB8AC3E}">
        <p14:creationId xmlns:p14="http://schemas.microsoft.com/office/powerpoint/2010/main" val="220460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9D39-A825-2B0B-D1E0-84437F79ABE4}"/>
              </a:ext>
            </a:extLst>
          </p:cNvPr>
          <p:cNvSpPr>
            <a:spLocks noGrp="1"/>
          </p:cNvSpPr>
          <p:nvPr>
            <p:ph type="title"/>
          </p:nvPr>
        </p:nvSpPr>
        <p:spPr/>
        <p:txBody>
          <a:bodyPr>
            <a:normAutofit fontScale="90000"/>
          </a:bodyPr>
          <a:lstStyle/>
          <a:p>
            <a:r>
              <a:rPr lang="en-US" sz="4400" kern="1200" dirty="0">
                <a:solidFill>
                  <a:schemeClr val="tx1"/>
                </a:solidFill>
                <a:effectLst/>
                <a:latin typeface="+mj-lt"/>
                <a:ea typeface="+mj-ea"/>
                <a:cs typeface="+mj-cs"/>
              </a:rPr>
              <a:t>Spiritually Minded people Desire Heavenly Things</a:t>
            </a:r>
            <a:endParaRPr lang="en-US" dirty="0"/>
          </a:p>
        </p:txBody>
      </p:sp>
      <p:sp>
        <p:nvSpPr>
          <p:cNvPr id="3" name="Content Placeholder 2">
            <a:extLst>
              <a:ext uri="{FF2B5EF4-FFF2-40B4-BE49-F238E27FC236}">
                <a16:creationId xmlns:a16="http://schemas.microsoft.com/office/drawing/2014/main" id="{D60765B5-2FB4-7623-FE9C-7F5E5FA173CD}"/>
              </a:ext>
            </a:extLst>
          </p:cNvPr>
          <p:cNvSpPr>
            <a:spLocks noGrp="1"/>
          </p:cNvSpPr>
          <p:nvPr>
            <p:ph idx="1"/>
          </p:nvPr>
        </p:nvSpPr>
        <p:spPr>
          <a:xfrm>
            <a:off x="548640" y="2044169"/>
            <a:ext cx="11018520" cy="4596661"/>
          </a:xfrm>
        </p:spPr>
        <p:txBody>
          <a:bodyPr>
            <a:normAutofit fontScale="92500" lnSpcReduction="20000"/>
          </a:bodyPr>
          <a:lstStyle/>
          <a:p>
            <a:pPr marL="0" indent="0">
              <a:buNone/>
            </a:pPr>
            <a:r>
              <a:rPr lang="en-US" b="1" dirty="0"/>
              <a:t>Hebrews 11:13-16</a:t>
            </a:r>
            <a:r>
              <a:rPr lang="en-US" dirty="0"/>
              <a:t> – "These all died in faith, not having received the promises, but having seen them afar off were assured of them, </a:t>
            </a:r>
            <a:r>
              <a:rPr lang="en-US" b="1" u="sng" dirty="0">
                <a:solidFill>
                  <a:srgbClr val="FF0000"/>
                </a:solidFill>
              </a:rPr>
              <a:t>embraced them and confessed that they were strangers and pilgrims on the earth</a:t>
            </a:r>
            <a:r>
              <a:rPr lang="en-US" dirty="0"/>
              <a:t>. </a:t>
            </a:r>
          </a:p>
          <a:p>
            <a:pPr marL="0" indent="0">
              <a:buNone/>
            </a:pPr>
            <a:r>
              <a:rPr lang="en-US" b="1" dirty="0"/>
              <a:t>2 Peter 3:13</a:t>
            </a:r>
            <a:r>
              <a:rPr lang="en-US" dirty="0"/>
              <a:t> – "Nevertheless we, according to His promise, </a:t>
            </a:r>
            <a:r>
              <a:rPr lang="en-US" b="1" u="sng" dirty="0">
                <a:solidFill>
                  <a:srgbClr val="FF0000"/>
                </a:solidFill>
              </a:rPr>
              <a:t>look for </a:t>
            </a:r>
            <a:r>
              <a:rPr lang="en-US" dirty="0"/>
              <a:t>new heavens and a new earth in which righteousness dwells."</a:t>
            </a:r>
          </a:p>
          <a:p>
            <a:pPr marL="0" indent="0">
              <a:buNone/>
            </a:pPr>
            <a:r>
              <a:rPr lang="en-US" b="1" dirty="0"/>
              <a:t>Isaiah 26:3</a:t>
            </a:r>
            <a:r>
              <a:rPr lang="en-US" dirty="0"/>
              <a:t> – "You will keep him in perfect peace, whose </a:t>
            </a:r>
            <a:r>
              <a:rPr lang="en-US" b="1" u="sng" dirty="0">
                <a:solidFill>
                  <a:srgbClr val="FF0000"/>
                </a:solidFill>
              </a:rPr>
              <a:t>mind is stayed on You</a:t>
            </a:r>
            <a:r>
              <a:rPr lang="en-US" dirty="0"/>
              <a:t>, because he trusts in You."</a:t>
            </a:r>
          </a:p>
          <a:p>
            <a:pPr marL="0" indent="0">
              <a:buNone/>
            </a:pPr>
            <a:r>
              <a:rPr lang="en-US" b="1" dirty="0"/>
              <a:t>Revelation 21:3-4</a:t>
            </a:r>
            <a:r>
              <a:rPr lang="en-US" dirty="0"/>
              <a:t> – "And I heard a loud voice from heaven saying, 'Behold, the tabernacle of God is with men, and </a:t>
            </a:r>
            <a:r>
              <a:rPr lang="en-US" b="1" u="sng" dirty="0">
                <a:solidFill>
                  <a:srgbClr val="FF0000"/>
                </a:solidFill>
              </a:rPr>
              <a:t>He will dwell with them, and they shall be His people</a:t>
            </a:r>
            <a:r>
              <a:rPr lang="en-US" dirty="0"/>
              <a:t>. God Himself will be with them and be their God. And God will wipe away every tear from their eyes; there shall be no more death, nor sorrow, nor crying. There shall be no more pain, for the former things have passed away.'"</a:t>
            </a:r>
          </a:p>
        </p:txBody>
      </p:sp>
    </p:spTree>
    <p:extLst>
      <p:ext uri="{BB962C8B-B14F-4D97-AF65-F5344CB8AC3E}">
        <p14:creationId xmlns:p14="http://schemas.microsoft.com/office/powerpoint/2010/main" val="352305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0CFB-20C4-538D-360D-26078A7A7A35}"/>
              </a:ext>
            </a:extLst>
          </p:cNvPr>
          <p:cNvSpPr>
            <a:spLocks noGrp="1"/>
          </p:cNvSpPr>
          <p:nvPr>
            <p:ph type="title"/>
          </p:nvPr>
        </p:nvSpPr>
        <p:spPr/>
        <p:txBody>
          <a:bodyPr>
            <a:normAutofit fontScale="90000"/>
          </a:bodyPr>
          <a:lstStyle/>
          <a:p>
            <a:r>
              <a:rPr lang="en-US" b="1" dirty="0"/>
              <a:t>The Act of Meditation on Heavenly Things</a:t>
            </a:r>
            <a:endParaRPr lang="en-US" dirty="0"/>
          </a:p>
        </p:txBody>
      </p:sp>
      <p:sp>
        <p:nvSpPr>
          <p:cNvPr id="3" name="Content Placeholder 2">
            <a:extLst>
              <a:ext uri="{FF2B5EF4-FFF2-40B4-BE49-F238E27FC236}">
                <a16:creationId xmlns:a16="http://schemas.microsoft.com/office/drawing/2014/main" id="{49252DE4-E17D-046A-B45D-DC5E427D521E}"/>
              </a:ext>
            </a:extLst>
          </p:cNvPr>
          <p:cNvSpPr>
            <a:spLocks noGrp="1"/>
          </p:cNvSpPr>
          <p:nvPr>
            <p:ph idx="1"/>
          </p:nvPr>
        </p:nvSpPr>
        <p:spPr>
          <a:xfrm>
            <a:off x="838200" y="2044169"/>
            <a:ext cx="10515600" cy="4071434"/>
          </a:xfrm>
        </p:spPr>
        <p:txBody>
          <a:bodyPr>
            <a:normAutofit fontScale="77500" lnSpcReduction="20000"/>
          </a:bodyPr>
          <a:lstStyle/>
          <a:p>
            <a:pPr lvl="0"/>
            <a:r>
              <a:rPr lang="en-US" b="1" dirty="0"/>
              <a:t>John Owen’s ‘Great Test’</a:t>
            </a:r>
            <a:r>
              <a:rPr lang="en-US" dirty="0"/>
              <a:t> – </a:t>
            </a:r>
            <a:r>
              <a:rPr lang="en-US" i="1" dirty="0"/>
              <a:t>"The great test of being spiritually minded is what our minds return to when left to themselves."</a:t>
            </a:r>
            <a:endParaRPr lang="en-US" dirty="0"/>
          </a:p>
          <a:p>
            <a:pPr lvl="0"/>
            <a:r>
              <a:rPr lang="en-US" b="1" dirty="0"/>
              <a:t>On What do we meditate?</a:t>
            </a:r>
            <a:endParaRPr lang="en-US" dirty="0"/>
          </a:p>
          <a:p>
            <a:pPr lvl="1"/>
            <a:r>
              <a:rPr lang="en-US" dirty="0"/>
              <a:t>Day to Day Tasks?</a:t>
            </a:r>
          </a:p>
          <a:p>
            <a:pPr lvl="1"/>
            <a:r>
              <a:rPr lang="en-US" dirty="0"/>
              <a:t>Worries?</a:t>
            </a:r>
          </a:p>
          <a:p>
            <a:pPr lvl="1"/>
            <a:r>
              <a:rPr lang="en-US" dirty="0"/>
              <a:t>God’s Promises?</a:t>
            </a:r>
          </a:p>
          <a:p>
            <a:pPr lvl="0"/>
            <a:r>
              <a:rPr lang="en-US" b="1" dirty="0"/>
              <a:t>Practical methods for heavenly meditation</a:t>
            </a:r>
            <a:endParaRPr lang="en-US" dirty="0"/>
          </a:p>
          <a:p>
            <a:pPr lvl="1"/>
            <a:r>
              <a:rPr lang="en-US" dirty="0"/>
              <a:t>Don’t read Scripture without Seeing God’s Love and Glory.</a:t>
            </a:r>
          </a:p>
          <a:p>
            <a:pPr lvl="1"/>
            <a:r>
              <a:rPr lang="en-US" dirty="0"/>
              <a:t>Combat worldly worries with God’s promises.</a:t>
            </a:r>
          </a:p>
          <a:p>
            <a:pPr lvl="1"/>
            <a:r>
              <a:rPr lang="en-US" dirty="0"/>
              <a:t>Pray God’s promises back to Him.  Ask Him to fulfill them.</a:t>
            </a:r>
          </a:p>
          <a:p>
            <a:pPr lvl="1"/>
            <a:r>
              <a:rPr lang="en-US" dirty="0"/>
              <a:t>Mat 18:9 – It is better for you to enter into life with one eye, rather than having two eyes, to be cast into hell fire."</a:t>
            </a:r>
          </a:p>
          <a:p>
            <a:pPr lvl="2"/>
            <a:r>
              <a:rPr lang="en-US" dirty="0"/>
              <a:t>Guard your mind:  </a:t>
            </a:r>
            <a:r>
              <a:rPr lang="en-US" b="1" dirty="0">
                <a:solidFill>
                  <a:srgbClr val="FF0000"/>
                </a:solidFill>
              </a:rPr>
              <a:t>It is better to ignorant than to be worldly.  </a:t>
            </a:r>
          </a:p>
          <a:p>
            <a:pPr marL="0" indent="0">
              <a:buNone/>
            </a:pPr>
            <a:endParaRPr lang="en-US" dirty="0"/>
          </a:p>
        </p:txBody>
      </p:sp>
      <p:sp>
        <p:nvSpPr>
          <p:cNvPr id="4" name="TextBox 3">
            <a:extLst>
              <a:ext uri="{FF2B5EF4-FFF2-40B4-BE49-F238E27FC236}">
                <a16:creationId xmlns:a16="http://schemas.microsoft.com/office/drawing/2014/main" id="{209009BE-8375-7DFF-CB10-4BD3FB70CEDD}"/>
              </a:ext>
            </a:extLst>
          </p:cNvPr>
          <p:cNvSpPr txBox="1"/>
          <p:nvPr/>
        </p:nvSpPr>
        <p:spPr>
          <a:xfrm>
            <a:off x="2039536" y="6115603"/>
            <a:ext cx="8112927" cy="523220"/>
          </a:xfrm>
          <a:prstGeom prst="rect">
            <a:avLst/>
          </a:prstGeom>
          <a:solidFill>
            <a:schemeClr val="accent2"/>
          </a:solidFill>
        </p:spPr>
        <p:txBody>
          <a:bodyPr wrap="none" rtlCol="0">
            <a:spAutoFit/>
          </a:bodyPr>
          <a:lstStyle/>
          <a:p>
            <a:r>
              <a:rPr lang="en-US" sz="2800" b="1" dirty="0">
                <a:solidFill>
                  <a:schemeClr val="tx2">
                    <a:lumMod val="90000"/>
                    <a:lumOff val="10000"/>
                  </a:schemeClr>
                </a:solidFill>
              </a:rPr>
              <a:t>Everyone meditates.  The question is upon what?</a:t>
            </a:r>
          </a:p>
        </p:txBody>
      </p:sp>
    </p:spTree>
    <p:extLst>
      <p:ext uri="{BB962C8B-B14F-4D97-AF65-F5344CB8AC3E}">
        <p14:creationId xmlns:p14="http://schemas.microsoft.com/office/powerpoint/2010/main" val="387758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CD4C-E7B8-0CE1-13F6-9E8E202A41E0}"/>
              </a:ext>
            </a:extLst>
          </p:cNvPr>
          <p:cNvSpPr>
            <a:spLocks noGrp="1"/>
          </p:cNvSpPr>
          <p:nvPr>
            <p:ph type="title"/>
          </p:nvPr>
        </p:nvSpPr>
        <p:spPr/>
        <p:txBody>
          <a:bodyPr>
            <a:normAutofit fontScale="90000"/>
          </a:bodyPr>
          <a:lstStyle/>
          <a:p>
            <a:r>
              <a:rPr lang="en-US" b="1"/>
              <a:t>Conclusion: The Benefits of Meditating on Heavenly Things</a:t>
            </a:r>
            <a:endParaRPr lang="en-US" dirty="0"/>
          </a:p>
        </p:txBody>
      </p:sp>
      <p:sp>
        <p:nvSpPr>
          <p:cNvPr id="3" name="Content Placeholder 2">
            <a:extLst>
              <a:ext uri="{FF2B5EF4-FFF2-40B4-BE49-F238E27FC236}">
                <a16:creationId xmlns:a16="http://schemas.microsoft.com/office/drawing/2014/main" id="{43AF1119-1F2E-34B9-AF8D-2B1405B77277}"/>
              </a:ext>
            </a:extLst>
          </p:cNvPr>
          <p:cNvSpPr>
            <a:spLocks noGrp="1"/>
          </p:cNvSpPr>
          <p:nvPr>
            <p:ph idx="1"/>
          </p:nvPr>
        </p:nvSpPr>
        <p:spPr/>
        <p:txBody>
          <a:bodyPr>
            <a:normAutofit lnSpcReduction="10000"/>
          </a:bodyPr>
          <a:lstStyle/>
          <a:p>
            <a:r>
              <a:rPr lang="en-US" b="1" dirty="0">
                <a:effectLst/>
                <a:ea typeface="MS Mincho" panose="02020609040205080304" pitchFamily="49" charset="-128"/>
                <a:cs typeface="Times New Roman" panose="02020603050405020304" pitchFamily="18" charset="0"/>
              </a:rPr>
              <a:t>Grows our Love for God </a:t>
            </a:r>
            <a:r>
              <a:rPr lang="en-US" dirty="0">
                <a:effectLst/>
                <a:ea typeface="MS Mincho" panose="02020609040205080304" pitchFamily="49" charset="-128"/>
                <a:cs typeface="Times New Roman" panose="02020603050405020304" pitchFamily="18" charset="0"/>
              </a:rPr>
              <a:t>– The more we think on our heavenly inheritance in Christ, the more we Love the one who gives that inheritance. (</a:t>
            </a:r>
            <a:r>
              <a:rPr lang="en-US" dirty="0">
                <a:solidFill>
                  <a:srgbClr val="FF0000"/>
                </a:solidFill>
                <a:effectLst/>
                <a:ea typeface="MS Mincho" panose="02020609040205080304" pitchFamily="49" charset="-128"/>
                <a:cs typeface="Times New Roman" panose="02020603050405020304" pitchFamily="18" charset="0"/>
              </a:rPr>
              <a:t>Love</a:t>
            </a:r>
            <a:r>
              <a:rPr lang="en-US" dirty="0">
                <a:effectLst/>
                <a:ea typeface="MS Mincho" panose="02020609040205080304" pitchFamily="49" charset="-128"/>
                <a:cs typeface="Times New Roman" panose="02020603050405020304" pitchFamily="18" charset="0"/>
              </a:rPr>
              <a:t>)</a:t>
            </a:r>
          </a:p>
          <a:p>
            <a:r>
              <a:rPr lang="en-US" b="1" dirty="0">
                <a:effectLst/>
                <a:ea typeface="MS Mincho" panose="02020609040205080304" pitchFamily="49" charset="-128"/>
                <a:cs typeface="Times New Roman" panose="02020603050405020304" pitchFamily="18" charset="0"/>
              </a:rPr>
              <a:t>Shapes our character </a:t>
            </a:r>
            <a:r>
              <a:rPr lang="en-US" dirty="0">
                <a:effectLst/>
                <a:ea typeface="MS Mincho" panose="02020609040205080304" pitchFamily="49" charset="-128"/>
                <a:cs typeface="Times New Roman" panose="02020603050405020304" pitchFamily="18" charset="0"/>
              </a:rPr>
              <a:t>– The more we think on heaven, the more we live for it. (</a:t>
            </a:r>
            <a:r>
              <a:rPr lang="en-US" dirty="0">
                <a:solidFill>
                  <a:srgbClr val="FF0000"/>
                </a:solidFill>
                <a:effectLst/>
                <a:ea typeface="MS Mincho" panose="02020609040205080304" pitchFamily="49" charset="-128"/>
                <a:cs typeface="Times New Roman" panose="02020603050405020304" pitchFamily="18" charset="0"/>
              </a:rPr>
              <a:t>Joy &amp; Hope</a:t>
            </a:r>
            <a:r>
              <a:rPr lang="en-US" dirty="0">
                <a:effectLst/>
                <a:ea typeface="MS Mincho" panose="02020609040205080304" pitchFamily="49" charset="-128"/>
                <a:cs typeface="Times New Roman" panose="02020603050405020304" pitchFamily="18" charset="0"/>
              </a:rPr>
              <a:t>)</a:t>
            </a:r>
          </a:p>
          <a:p>
            <a:pPr>
              <a:spcAft>
                <a:spcPts val="600"/>
              </a:spcAft>
            </a:pPr>
            <a:r>
              <a:rPr lang="en-US" b="1" dirty="0">
                <a:effectLst/>
                <a:ea typeface="MS Mincho" panose="02020609040205080304" pitchFamily="49" charset="-128"/>
                <a:cs typeface="Times New Roman" panose="02020603050405020304" pitchFamily="18" charset="0"/>
              </a:rPr>
              <a:t>Produces contentment </a:t>
            </a:r>
            <a:r>
              <a:rPr lang="en-US" dirty="0">
                <a:effectLst/>
                <a:ea typeface="MS Mincho" panose="02020609040205080304" pitchFamily="49" charset="-128"/>
                <a:cs typeface="Times New Roman" panose="02020603050405020304" pitchFamily="18" charset="0"/>
              </a:rPr>
              <a:t>– True peace comes from setting our affections on eternal things (</a:t>
            </a:r>
            <a:r>
              <a:rPr lang="en-US" dirty="0">
                <a:solidFill>
                  <a:srgbClr val="FF0000"/>
                </a:solidFill>
                <a:effectLst/>
                <a:ea typeface="MS Mincho" panose="02020609040205080304" pitchFamily="49" charset="-128"/>
                <a:cs typeface="Times New Roman" panose="02020603050405020304" pitchFamily="18" charset="0"/>
              </a:rPr>
              <a:t>Patience, Peace</a:t>
            </a:r>
            <a:r>
              <a:rPr lang="en-US" dirty="0">
                <a:effectLst/>
                <a:ea typeface="MS Mincho" panose="02020609040205080304" pitchFamily="49" charset="-128"/>
                <a:cs typeface="Times New Roman" panose="02020603050405020304" pitchFamily="18" charset="0"/>
              </a:rPr>
              <a:t>)</a:t>
            </a:r>
          </a:p>
          <a:p>
            <a:r>
              <a:rPr lang="en-US" b="1" dirty="0">
                <a:effectLst/>
                <a:ea typeface="MS Mincho" panose="02020609040205080304" pitchFamily="49" charset="-128"/>
                <a:cs typeface="Times New Roman" panose="02020603050405020304" pitchFamily="18" charset="0"/>
              </a:rPr>
              <a:t>Strengthens holiness </a:t>
            </a:r>
            <a:r>
              <a:rPr lang="en-US" dirty="0">
                <a:effectLst/>
                <a:ea typeface="MS Mincho" panose="02020609040205080304" pitchFamily="49" charset="-128"/>
                <a:cs typeface="Times New Roman" panose="02020603050405020304" pitchFamily="18" charset="0"/>
              </a:rPr>
              <a:t>– Those who meditate on heaven strive to live in a way that reflects its reality. (</a:t>
            </a:r>
            <a:r>
              <a:rPr lang="en-US" dirty="0">
                <a:solidFill>
                  <a:srgbClr val="FF0000"/>
                </a:solidFill>
                <a:effectLst/>
                <a:ea typeface="MS Mincho" panose="02020609040205080304" pitchFamily="49" charset="-128"/>
                <a:cs typeface="Times New Roman" panose="02020603050405020304" pitchFamily="18" charset="0"/>
              </a:rPr>
              <a:t>Kindness, Goodness, Faithfulness, Gentleness, Self-Control</a:t>
            </a:r>
            <a:r>
              <a:rPr lang="en-US" dirty="0">
                <a:effectLst/>
                <a:ea typeface="MS Mincho" panose="02020609040205080304" pitchFamily="49" charset="-128"/>
                <a:cs typeface="Times New Roman" panose="02020603050405020304" pitchFamily="18" charset="0"/>
              </a:rPr>
              <a:t>)</a:t>
            </a:r>
            <a:endParaRPr lang="en-US" sz="4000" dirty="0"/>
          </a:p>
        </p:txBody>
      </p:sp>
    </p:spTree>
    <p:extLst>
      <p:ext uri="{BB962C8B-B14F-4D97-AF65-F5344CB8AC3E}">
        <p14:creationId xmlns:p14="http://schemas.microsoft.com/office/powerpoint/2010/main" val="402635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Discussion &amp; Application</a:t>
            </a:r>
          </a:p>
        </p:txBody>
      </p:sp>
      <p:sp>
        <p:nvSpPr>
          <p:cNvPr id="3" name="Content Placeholder 2"/>
          <p:cNvSpPr>
            <a:spLocks noGrp="1"/>
          </p:cNvSpPr>
          <p:nvPr>
            <p:ph idx="1"/>
          </p:nvPr>
        </p:nvSpPr>
        <p:spPr/>
        <p:txBody>
          <a:bodyPr/>
          <a:lstStyle/>
          <a:p>
            <a:r>
              <a:rPr dirty="0"/>
              <a:t>What prevents us from meditating on heavenly things?</a:t>
            </a:r>
          </a:p>
          <a:p>
            <a:r>
              <a:rPr dirty="0"/>
              <a:t>How does a right view of heaven change how we live now?</a:t>
            </a:r>
          </a:p>
          <a:p>
            <a:r>
              <a:rPr dirty="0"/>
              <a:t>What are some ways to develop stronger meditation habits?</a:t>
            </a:r>
          </a:p>
          <a:p>
            <a:r>
              <a:rPr dirty="0"/>
              <a:t>What do my thoughts reveal about my spiritual condition?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Memory Verse - Joshua 1:8</a:t>
            </a:r>
          </a:p>
        </p:txBody>
      </p:sp>
      <p:sp>
        <p:nvSpPr>
          <p:cNvPr id="3" name="Content Placeholder 2"/>
          <p:cNvSpPr>
            <a:spLocks noGrp="1"/>
          </p:cNvSpPr>
          <p:nvPr>
            <p:ph idx="1"/>
          </p:nvPr>
        </p:nvSpPr>
        <p:spPr/>
        <p:txBody>
          <a:bodyPr/>
          <a:lstStyle/>
          <a:p>
            <a:r>
              <a:rPr dirty="0"/>
              <a:t>"This Book of the Law shall not depart from your mouth, but you shall meditate in it day and night, that you may observe to do according to all that is written in it. For then you will make your way prosperous, and then you will have good success."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a:t>Lesson 3 Memory Verse</a:t>
            </a:r>
            <a:endParaRPr lang="en-US" dirty="0"/>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faith.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rmAutofit fontScale="77500" lnSpcReduction="20000"/>
          </a:bodyPr>
          <a:lstStyle/>
          <a:p>
            <a:pPr marL="0" indent="0">
              <a:buNone/>
            </a:pPr>
            <a:r>
              <a:rPr lang="en-US" sz="4000" dirty="0">
                <a:solidFill>
                  <a:srgbClr val="FF0000"/>
                </a:solidFill>
              </a:rPr>
              <a:t>The Objects of Spiritual Thoughts</a:t>
            </a:r>
          </a:p>
          <a:p>
            <a:pPr marL="0" indent="0">
              <a:buNone/>
            </a:pPr>
            <a:endParaRPr lang="en-US" sz="4000" dirty="0"/>
          </a:p>
          <a:p>
            <a:pPr marL="0" indent="0">
              <a:buNone/>
            </a:pPr>
            <a:r>
              <a:rPr lang="en-US" sz="4000" dirty="0"/>
              <a:t>Philippians 4:8</a:t>
            </a:r>
          </a:p>
          <a:p>
            <a:pPr marL="0" indent="0">
              <a:buNone/>
            </a:pPr>
            <a:endParaRPr lang="en-US" sz="4000" dirty="0"/>
          </a:p>
          <a:p>
            <a:pPr marL="0" indent="0">
              <a:buNone/>
            </a:pPr>
            <a:r>
              <a:rPr lang="en-US" sz="40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Verse - Joshua 1:8</a:t>
            </a:r>
          </a:p>
        </p:txBody>
      </p:sp>
      <p:sp>
        <p:nvSpPr>
          <p:cNvPr id="3" name="Content Placeholder 2"/>
          <p:cNvSpPr>
            <a:spLocks noGrp="1"/>
          </p:cNvSpPr>
          <p:nvPr>
            <p:ph idx="1"/>
          </p:nvPr>
        </p:nvSpPr>
        <p:spPr/>
        <p:txBody>
          <a:bodyPr/>
          <a:lstStyle/>
          <a:p>
            <a:r>
              <a:rPr dirty="0"/>
              <a:t>"This Book of the Law shall not depart from your mouth, but you shall meditate in it day and night, that you may observe to do according to all that is written in it. For then you will make your way prosperous, and then you will have good success."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919D-F865-A76D-3B91-5F15B5C2BB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B22E71F-67D8-7DCD-5763-51832DF9C610}"/>
              </a:ext>
            </a:extLst>
          </p:cNvPr>
          <p:cNvSpPr>
            <a:spLocks noGrp="1"/>
          </p:cNvSpPr>
          <p:nvPr>
            <p:ph idx="1"/>
          </p:nvPr>
        </p:nvSpPr>
        <p:spPr/>
        <p:txBody>
          <a:bodyPr/>
          <a:lstStyle/>
          <a:p>
            <a:r>
              <a:rPr lang="en-US" dirty="0"/>
              <a:t>Spiritually Minded people seek out Right Ideas About Heavenly Things</a:t>
            </a:r>
          </a:p>
          <a:p>
            <a:r>
              <a:rPr lang="en-US" dirty="0"/>
              <a:t>Spiritually Minded people Desire for Heavenly Things</a:t>
            </a:r>
          </a:p>
          <a:p>
            <a:r>
              <a:rPr lang="en-US" dirty="0"/>
              <a:t>Meditation on Heavenly Things helps us Grow more Spiritually Minded</a:t>
            </a:r>
          </a:p>
        </p:txBody>
      </p:sp>
    </p:spTree>
    <p:extLst>
      <p:ext uri="{BB962C8B-B14F-4D97-AF65-F5344CB8AC3E}">
        <p14:creationId xmlns:p14="http://schemas.microsoft.com/office/powerpoint/2010/main" val="222879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1590-688F-F03B-B31B-0828E45B8A94}"/>
              </a:ext>
            </a:extLst>
          </p:cNvPr>
          <p:cNvSpPr>
            <a:spLocks noGrp="1"/>
          </p:cNvSpPr>
          <p:nvPr>
            <p:ph type="title"/>
          </p:nvPr>
        </p:nvSpPr>
        <p:spPr/>
        <p:txBody>
          <a:bodyPr>
            <a:normAutofit fontScale="90000"/>
          </a:bodyPr>
          <a:lstStyle/>
          <a:p>
            <a:pPr marL="0" indent="0">
              <a:buNone/>
            </a:pPr>
            <a:r>
              <a:rPr lang="en-US" b="1" dirty="0"/>
              <a:t>The Necessity of Right Ideas About Heavenly Things</a:t>
            </a:r>
            <a:endParaRPr lang="en-US" dirty="0"/>
          </a:p>
        </p:txBody>
      </p:sp>
      <p:sp>
        <p:nvSpPr>
          <p:cNvPr id="3" name="Content Placeholder 2">
            <a:extLst>
              <a:ext uri="{FF2B5EF4-FFF2-40B4-BE49-F238E27FC236}">
                <a16:creationId xmlns:a16="http://schemas.microsoft.com/office/drawing/2014/main" id="{9F6DC44E-77FB-42E8-24B0-B792912CCE41}"/>
              </a:ext>
            </a:extLst>
          </p:cNvPr>
          <p:cNvSpPr>
            <a:spLocks noGrp="1"/>
          </p:cNvSpPr>
          <p:nvPr>
            <p:ph idx="1"/>
          </p:nvPr>
        </p:nvSpPr>
        <p:spPr>
          <a:xfrm>
            <a:off x="838200" y="2044169"/>
            <a:ext cx="10515600" cy="2072504"/>
          </a:xfrm>
        </p:spPr>
        <p:txBody>
          <a:bodyPr>
            <a:normAutofit/>
          </a:bodyPr>
          <a:lstStyle/>
          <a:p>
            <a:pPr lvl="0"/>
            <a:r>
              <a:rPr lang="en-US" b="1" dirty="0"/>
              <a:t>Faith enables us to grasp heavenly things</a:t>
            </a:r>
            <a:r>
              <a:rPr lang="en-US" dirty="0"/>
              <a:t> – We must “look at the things which are not seen” (2 Cor. 4:18).</a:t>
            </a:r>
          </a:p>
          <a:p>
            <a:pPr lvl="0"/>
            <a:r>
              <a:rPr lang="en-US" b="1" dirty="0"/>
              <a:t>Understanding precedes meditation</a:t>
            </a:r>
            <a:r>
              <a:rPr lang="en-US" dirty="0"/>
              <a:t> – We cannot meditate on what we do not rightly know.</a:t>
            </a:r>
          </a:p>
        </p:txBody>
      </p:sp>
      <p:graphicFrame>
        <p:nvGraphicFramePr>
          <p:cNvPr id="4" name="Content Placeholder 3">
            <a:extLst>
              <a:ext uri="{FF2B5EF4-FFF2-40B4-BE49-F238E27FC236}">
                <a16:creationId xmlns:a16="http://schemas.microsoft.com/office/drawing/2014/main" id="{2B327424-8ADE-02B9-1985-984C9A196813}"/>
              </a:ext>
            </a:extLst>
          </p:cNvPr>
          <p:cNvGraphicFramePr>
            <a:graphicFrameLocks/>
          </p:cNvGraphicFramePr>
          <p:nvPr>
            <p:extLst>
              <p:ext uri="{D42A27DB-BD31-4B8C-83A1-F6EECF244321}">
                <p14:modId xmlns:p14="http://schemas.microsoft.com/office/powerpoint/2010/main" val="1168374865"/>
              </p:ext>
            </p:extLst>
          </p:nvPr>
        </p:nvGraphicFramePr>
        <p:xfrm>
          <a:off x="838200" y="4116673"/>
          <a:ext cx="10515600" cy="22860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378166890"/>
                    </a:ext>
                  </a:extLst>
                </a:gridCol>
                <a:gridCol w="6172200">
                  <a:extLst>
                    <a:ext uri="{9D8B030D-6E8A-4147-A177-3AD203B41FA5}">
                      <a16:colId xmlns:a16="http://schemas.microsoft.com/office/drawing/2014/main" val="1198408671"/>
                    </a:ext>
                  </a:extLst>
                </a:gridCol>
              </a:tblGrid>
              <a:tr h="370840">
                <a:tc>
                  <a:txBody>
                    <a:bodyPr/>
                    <a:lstStyle/>
                    <a:p>
                      <a:r>
                        <a:rPr lang="en-US" sz="2000" dirty="0"/>
                        <a:t>False</a:t>
                      </a:r>
                      <a:r>
                        <a:rPr lang="en-US" sz="2000" baseline="0" dirty="0"/>
                        <a:t> Concepts</a:t>
                      </a:r>
                      <a:endParaRPr lang="en-US" sz="2000" dirty="0"/>
                    </a:p>
                  </a:txBody>
                  <a:tcPr/>
                </a:tc>
                <a:tc>
                  <a:txBody>
                    <a:bodyPr/>
                    <a:lstStyle/>
                    <a:p>
                      <a:r>
                        <a:rPr lang="en-US" sz="2000" dirty="0"/>
                        <a:t>True Concepts</a:t>
                      </a:r>
                    </a:p>
                  </a:txBody>
                  <a:tcPr/>
                </a:tc>
                <a:extLst>
                  <a:ext uri="{0D108BD9-81ED-4DB2-BD59-A6C34878D82A}">
                    <a16:rowId xmlns:a16="http://schemas.microsoft.com/office/drawing/2014/main" val="1343671635"/>
                  </a:ext>
                </a:extLst>
              </a:tr>
              <a:tr h="370840">
                <a:tc>
                  <a:txBody>
                    <a:bodyPr/>
                    <a:lstStyle/>
                    <a:p>
                      <a:r>
                        <a:rPr lang="en-US" sz="2000" dirty="0"/>
                        <a:t>Free from Suffering</a:t>
                      </a:r>
                    </a:p>
                  </a:txBody>
                  <a:tcPr/>
                </a:tc>
                <a:tc>
                  <a:txBody>
                    <a:bodyPr/>
                    <a:lstStyle/>
                    <a:p>
                      <a:r>
                        <a:rPr lang="en-US" sz="2000" dirty="0"/>
                        <a:t>Free from Sin</a:t>
                      </a:r>
                    </a:p>
                  </a:txBody>
                  <a:tcPr/>
                </a:tc>
                <a:extLst>
                  <a:ext uri="{0D108BD9-81ED-4DB2-BD59-A6C34878D82A}">
                    <a16:rowId xmlns:a16="http://schemas.microsoft.com/office/drawing/2014/main" val="3563958415"/>
                  </a:ext>
                </a:extLst>
              </a:tr>
              <a:tr h="370840">
                <a:tc>
                  <a:txBody>
                    <a:bodyPr/>
                    <a:lstStyle/>
                    <a:p>
                      <a:r>
                        <a:rPr lang="en-US" sz="2000" dirty="0"/>
                        <a:t>Fulfillment of</a:t>
                      </a:r>
                      <a:r>
                        <a:rPr lang="en-US" sz="2000" baseline="0" dirty="0"/>
                        <a:t> our Desires</a:t>
                      </a:r>
                      <a:endParaRPr lang="en-US" sz="2000" dirty="0"/>
                    </a:p>
                  </a:txBody>
                  <a:tcPr/>
                </a:tc>
                <a:tc>
                  <a:txBody>
                    <a:bodyPr/>
                    <a:lstStyle/>
                    <a:p>
                      <a:r>
                        <a:rPr lang="en-US" sz="2000" dirty="0"/>
                        <a:t>Perfect Holiness and Communion with God</a:t>
                      </a:r>
                    </a:p>
                  </a:txBody>
                  <a:tcPr/>
                </a:tc>
                <a:extLst>
                  <a:ext uri="{0D108BD9-81ED-4DB2-BD59-A6C34878D82A}">
                    <a16:rowId xmlns:a16="http://schemas.microsoft.com/office/drawing/2014/main" val="574459990"/>
                  </a:ext>
                </a:extLst>
              </a:tr>
              <a:tr h="370840">
                <a:tc>
                  <a:txBody>
                    <a:bodyPr/>
                    <a:lstStyle/>
                    <a:p>
                      <a:r>
                        <a:rPr lang="en-US" sz="2000" dirty="0"/>
                        <a:t>No Pain or Sorrow</a:t>
                      </a:r>
                    </a:p>
                  </a:txBody>
                  <a:tcPr/>
                </a:tc>
                <a:tc>
                  <a:txBody>
                    <a:bodyPr/>
                    <a:lstStyle/>
                    <a:p>
                      <a:r>
                        <a:rPr lang="en-US" sz="2000" dirty="0"/>
                        <a:t>No more Mourning for Sin</a:t>
                      </a:r>
                    </a:p>
                  </a:txBody>
                  <a:tcPr/>
                </a:tc>
                <a:extLst>
                  <a:ext uri="{0D108BD9-81ED-4DB2-BD59-A6C34878D82A}">
                    <a16:rowId xmlns:a16="http://schemas.microsoft.com/office/drawing/2014/main" val="4138487805"/>
                  </a:ext>
                </a:extLst>
              </a:tr>
              <a:tr h="370840">
                <a:tc>
                  <a:txBody>
                    <a:bodyPr/>
                    <a:lstStyle/>
                    <a:p>
                      <a:r>
                        <a:rPr lang="en-US" sz="2000" dirty="0"/>
                        <a:t>New Wonders</a:t>
                      </a:r>
                    </a:p>
                  </a:txBody>
                  <a:tcPr/>
                </a:tc>
                <a:tc>
                  <a:txBody>
                    <a:bodyPr/>
                    <a:lstStyle/>
                    <a:p>
                      <a:r>
                        <a:rPr lang="en-US" sz="2000" dirty="0"/>
                        <a:t>Fulfillment</a:t>
                      </a:r>
                      <a:r>
                        <a:rPr lang="en-US" sz="2000" baseline="0" dirty="0"/>
                        <a:t> of our Inheritance in Christ</a:t>
                      </a:r>
                      <a:br>
                        <a:rPr lang="en-US" sz="2000" baseline="0" dirty="0"/>
                      </a:br>
                      <a:r>
                        <a:rPr lang="en-US" sz="2000" baseline="0" dirty="0"/>
                        <a:t>Faith has become Sight</a:t>
                      </a:r>
                      <a:endParaRPr lang="en-US" sz="2000" dirty="0"/>
                    </a:p>
                  </a:txBody>
                  <a:tcPr/>
                </a:tc>
                <a:extLst>
                  <a:ext uri="{0D108BD9-81ED-4DB2-BD59-A6C34878D82A}">
                    <a16:rowId xmlns:a16="http://schemas.microsoft.com/office/drawing/2014/main" val="1636639009"/>
                  </a:ext>
                </a:extLst>
              </a:tr>
            </a:tbl>
          </a:graphicData>
        </a:graphic>
      </p:graphicFrame>
    </p:spTree>
    <p:extLst>
      <p:ext uri="{BB962C8B-B14F-4D97-AF65-F5344CB8AC3E}">
        <p14:creationId xmlns:p14="http://schemas.microsoft.com/office/powerpoint/2010/main" val="314776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D0A6-D327-C347-FD51-05D2497AB7FF}"/>
              </a:ext>
            </a:extLst>
          </p:cNvPr>
          <p:cNvSpPr>
            <a:spLocks noGrp="1"/>
          </p:cNvSpPr>
          <p:nvPr>
            <p:ph type="title"/>
          </p:nvPr>
        </p:nvSpPr>
        <p:spPr/>
        <p:txBody>
          <a:bodyPr>
            <a:normAutofit/>
          </a:bodyPr>
          <a:lstStyle/>
          <a:p>
            <a:r>
              <a:rPr lang="en-US" dirty="0"/>
              <a:t>Some Truths about Heaven</a:t>
            </a:r>
          </a:p>
        </p:txBody>
      </p:sp>
      <p:sp>
        <p:nvSpPr>
          <p:cNvPr id="3" name="Content Placeholder 2">
            <a:extLst>
              <a:ext uri="{FF2B5EF4-FFF2-40B4-BE49-F238E27FC236}">
                <a16:creationId xmlns:a16="http://schemas.microsoft.com/office/drawing/2014/main" id="{E55E06DC-2D5A-236B-20D1-FCD1DF03F3D9}"/>
              </a:ext>
            </a:extLst>
          </p:cNvPr>
          <p:cNvSpPr>
            <a:spLocks noGrp="1"/>
          </p:cNvSpPr>
          <p:nvPr>
            <p:ph idx="1"/>
          </p:nvPr>
        </p:nvSpPr>
        <p:spPr/>
        <p:txBody>
          <a:bodyPr/>
          <a:lstStyle/>
          <a:p>
            <a:r>
              <a:rPr lang="en-US" dirty="0"/>
              <a:t>Faith will become Sight</a:t>
            </a:r>
          </a:p>
          <a:p>
            <a:pPr lvl="1"/>
            <a:r>
              <a:rPr lang="en-US" dirty="0"/>
              <a:t>Scriptural promises fulfilled</a:t>
            </a:r>
          </a:p>
          <a:p>
            <a:pPr lvl="1"/>
            <a:r>
              <a:rPr lang="en-US" dirty="0"/>
              <a:t>Salvation completed</a:t>
            </a:r>
          </a:p>
          <a:p>
            <a:pPr lvl="1"/>
            <a:r>
              <a:rPr lang="en-US" dirty="0"/>
              <a:t>Faith rewarded by experience</a:t>
            </a:r>
          </a:p>
          <a:p>
            <a:pPr lvl="1"/>
            <a:r>
              <a:rPr lang="en-US" dirty="0"/>
              <a:t>Hope perfected in enjoyment</a:t>
            </a:r>
          </a:p>
          <a:p>
            <a:endParaRPr lang="en-US" dirty="0"/>
          </a:p>
        </p:txBody>
      </p:sp>
      <p:sp>
        <p:nvSpPr>
          <p:cNvPr id="4" name="TextBox 3">
            <a:extLst>
              <a:ext uri="{FF2B5EF4-FFF2-40B4-BE49-F238E27FC236}">
                <a16:creationId xmlns:a16="http://schemas.microsoft.com/office/drawing/2014/main" id="{DD31391A-7D37-4D2F-91C9-0A87D237ACDB}"/>
              </a:ext>
            </a:extLst>
          </p:cNvPr>
          <p:cNvSpPr txBox="1"/>
          <p:nvPr/>
        </p:nvSpPr>
        <p:spPr>
          <a:xfrm>
            <a:off x="1040129" y="5486400"/>
            <a:ext cx="10111741" cy="1077218"/>
          </a:xfrm>
          <a:prstGeom prst="rect">
            <a:avLst/>
          </a:prstGeom>
          <a:solidFill>
            <a:schemeClr val="accent2"/>
          </a:solidFill>
        </p:spPr>
        <p:txBody>
          <a:bodyPr wrap="square" rtlCol="0">
            <a:spAutoFit/>
          </a:bodyPr>
          <a:lstStyle/>
          <a:p>
            <a:pPr algn="ctr"/>
            <a:r>
              <a:rPr lang="en-US" sz="3200" b="1" dirty="0">
                <a:solidFill>
                  <a:schemeClr val="tx2">
                    <a:lumMod val="90000"/>
                    <a:lumOff val="10000"/>
                  </a:schemeClr>
                </a:solidFill>
              </a:rPr>
              <a:t>Heaven will only be the fulfillment of your desires </a:t>
            </a:r>
            <a:br>
              <a:rPr lang="en-US" sz="3200" b="1" dirty="0">
                <a:solidFill>
                  <a:schemeClr val="tx2">
                    <a:lumMod val="90000"/>
                    <a:lumOff val="10000"/>
                  </a:schemeClr>
                </a:solidFill>
              </a:rPr>
            </a:br>
            <a:r>
              <a:rPr lang="en-US" sz="3200" b="1" dirty="0">
                <a:solidFill>
                  <a:schemeClr val="tx2">
                    <a:lumMod val="90000"/>
                    <a:lumOff val="10000"/>
                  </a:schemeClr>
                </a:solidFill>
              </a:rPr>
              <a:t>if you desire God and hate sin.</a:t>
            </a:r>
          </a:p>
        </p:txBody>
      </p:sp>
    </p:spTree>
    <p:extLst>
      <p:ext uri="{BB962C8B-B14F-4D97-AF65-F5344CB8AC3E}">
        <p14:creationId xmlns:p14="http://schemas.microsoft.com/office/powerpoint/2010/main" val="412948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13773</TotalTime>
  <Words>1242</Words>
  <Application>Microsoft Office PowerPoint</Application>
  <PresentationFormat>Widescreen</PresentationFormat>
  <Paragraphs>87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MS Mincho</vt:lpstr>
      <vt:lpstr>Aptos</vt:lpstr>
      <vt:lpstr>Aptos Display</vt:lpstr>
      <vt:lpstr>Arial</vt:lpstr>
      <vt:lpstr>Office Theme</vt:lpstr>
      <vt:lpstr>How to Meditate on Heavenly Things</vt:lpstr>
      <vt:lpstr>Lesson 1 Memory Verse</vt:lpstr>
      <vt:lpstr>Lesson 2 Memory Verse</vt:lpstr>
      <vt:lpstr>Lesson 3 Memory Verse</vt:lpstr>
      <vt:lpstr>Lesson 4 Memory Verse</vt:lpstr>
      <vt:lpstr>Key Verse - Joshua 1:8</vt:lpstr>
      <vt:lpstr>Outline</vt:lpstr>
      <vt:lpstr>The Necessity of Right Ideas About Heavenly Things</vt:lpstr>
      <vt:lpstr>Some Truths about Heaven</vt:lpstr>
      <vt:lpstr>Spiritually Minded people Desire Heavenly Things</vt:lpstr>
      <vt:lpstr>Spiritually Minded people Desire Heavenly Things</vt:lpstr>
      <vt:lpstr>The Act of Meditation on Heavenly Things</vt:lpstr>
      <vt:lpstr>Conclusion: The Benefits of Meditating on Heavenly Things</vt:lpstr>
      <vt:lpstr>Discussion &amp; Application</vt:lpstr>
      <vt:lpstr>Memory Verse - Joshua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6</cp:revision>
  <dcterms:created xsi:type="dcterms:W3CDTF">2025-01-30T19:27:50Z</dcterms:created>
  <dcterms:modified xsi:type="dcterms:W3CDTF">2025-03-09T02:34:26Z</dcterms:modified>
</cp:coreProperties>
</file>