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89" r:id="rId3"/>
    <p:sldId id="290" r:id="rId4"/>
    <p:sldId id="291" r:id="rId5"/>
    <p:sldId id="283" r:id="rId6"/>
    <p:sldId id="284" r:id="rId7"/>
    <p:sldId id="259" r:id="rId8"/>
    <p:sldId id="285" r:id="rId9"/>
    <p:sldId id="286" r:id="rId10"/>
    <p:sldId id="287" r:id="rId11"/>
    <p:sldId id="264" r:id="rId12"/>
    <p:sldId id="288" r:id="rId13"/>
    <p:sldId id="294"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E4682-BE8B-4297-B23B-87F17FA833D7}" v="11" dt="2025-03-01T21:07:11.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73" autoAdjust="0"/>
  </p:normalViewPr>
  <p:slideViewPr>
    <p:cSldViewPr snapToGrid="0">
      <p:cViewPr varScale="1">
        <p:scale>
          <a:sx n="93" d="100"/>
          <a:sy n="93" d="100"/>
        </p:scale>
        <p:origin x="2820" y="3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938"/>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34FE4682-BE8B-4297-B23B-87F17FA833D7}"/>
    <pc:docChg chg="undo custSel addSld delSld modSld sldOrd">
      <pc:chgData name="Rob Gregory" userId="a7bfa114233000dd" providerId="LiveId" clId="{34FE4682-BE8B-4297-B23B-87F17FA833D7}" dt="2025-03-01T21:25:04.458" v="1197" actId="207"/>
      <pc:docMkLst>
        <pc:docMk/>
      </pc:docMkLst>
      <pc:sldChg chg="add del">
        <pc:chgData name="Rob Gregory" userId="a7bfa114233000dd" providerId="LiveId" clId="{34FE4682-BE8B-4297-B23B-87F17FA833D7}" dt="2025-02-20T01:43:42.307" v="47" actId="47"/>
        <pc:sldMkLst>
          <pc:docMk/>
          <pc:sldMk cId="0" sldId="256"/>
        </pc:sldMkLst>
      </pc:sldChg>
      <pc:sldChg chg="modSp mod">
        <pc:chgData name="Rob Gregory" userId="a7bfa114233000dd" providerId="LiveId" clId="{34FE4682-BE8B-4297-B23B-87F17FA833D7}" dt="2025-03-01T20:29:03.643" v="166" actId="6549"/>
        <pc:sldMkLst>
          <pc:docMk/>
          <pc:sldMk cId="0" sldId="257"/>
        </pc:sldMkLst>
        <pc:spChg chg="mod">
          <ac:chgData name="Rob Gregory" userId="a7bfa114233000dd" providerId="LiveId" clId="{34FE4682-BE8B-4297-B23B-87F17FA833D7}" dt="2025-02-20T01:42:13.958" v="41" actId="20577"/>
          <ac:spMkLst>
            <pc:docMk/>
            <pc:sldMk cId="0" sldId="257"/>
            <ac:spMk id="2" creationId="{00000000-0000-0000-0000-000000000000}"/>
          </ac:spMkLst>
        </pc:spChg>
        <pc:spChg chg="mod">
          <ac:chgData name="Rob Gregory" userId="a7bfa114233000dd" providerId="LiveId" clId="{34FE4682-BE8B-4297-B23B-87F17FA833D7}" dt="2025-03-01T20:29:03.643" v="166" actId="6549"/>
          <ac:spMkLst>
            <pc:docMk/>
            <pc:sldMk cId="0" sldId="257"/>
            <ac:spMk id="3" creationId="{00000000-0000-0000-0000-000000000000}"/>
          </ac:spMkLst>
        </pc:spChg>
      </pc:sldChg>
      <pc:sldChg chg="add del">
        <pc:chgData name="Rob Gregory" userId="a7bfa114233000dd" providerId="LiveId" clId="{34FE4682-BE8B-4297-B23B-87F17FA833D7}" dt="2025-02-20T01:41:40.170" v="3"/>
        <pc:sldMkLst>
          <pc:docMk/>
          <pc:sldMk cId="0" sldId="258"/>
        </pc:sldMkLst>
      </pc:sldChg>
      <pc:sldChg chg="addSp delSp modSp add mod">
        <pc:chgData name="Rob Gregory" userId="a7bfa114233000dd" providerId="LiveId" clId="{34FE4682-BE8B-4297-B23B-87F17FA833D7}" dt="2025-03-01T20:42:45.268" v="746" actId="20577"/>
        <pc:sldMkLst>
          <pc:docMk/>
          <pc:sldMk cId="0" sldId="259"/>
        </pc:sldMkLst>
        <pc:spChg chg="mod">
          <ac:chgData name="Rob Gregory" userId="a7bfa114233000dd" providerId="LiveId" clId="{34FE4682-BE8B-4297-B23B-87F17FA833D7}" dt="2025-03-01T20:39:25.266" v="461" actId="20577"/>
          <ac:spMkLst>
            <pc:docMk/>
            <pc:sldMk cId="0" sldId="259"/>
            <ac:spMk id="3" creationId="{00000000-0000-0000-0000-000000000000}"/>
          </ac:spMkLst>
        </pc:spChg>
        <pc:spChg chg="add del mod">
          <ac:chgData name="Rob Gregory" userId="a7bfa114233000dd" providerId="LiveId" clId="{34FE4682-BE8B-4297-B23B-87F17FA833D7}" dt="2025-03-01T20:34:12.562" v="202" actId="478"/>
          <ac:spMkLst>
            <pc:docMk/>
            <pc:sldMk cId="0" sldId="259"/>
            <ac:spMk id="4" creationId="{7DAAF922-4FEF-48E1-96A7-78D23D5CD91A}"/>
          </ac:spMkLst>
        </pc:spChg>
        <pc:spChg chg="add mod">
          <ac:chgData name="Rob Gregory" userId="a7bfa114233000dd" providerId="LiveId" clId="{34FE4682-BE8B-4297-B23B-87F17FA833D7}" dt="2025-03-01T20:42:45.268" v="746" actId="20577"/>
          <ac:spMkLst>
            <pc:docMk/>
            <pc:sldMk cId="0" sldId="259"/>
            <ac:spMk id="5" creationId="{CA72542B-20C4-8ED4-EBFD-7A36E9BD02BD}"/>
          </ac:spMkLst>
        </pc:spChg>
      </pc:sldChg>
      <pc:sldChg chg="add del">
        <pc:chgData name="Rob Gregory" userId="a7bfa114233000dd" providerId="LiveId" clId="{34FE4682-BE8B-4297-B23B-87F17FA833D7}" dt="2025-02-20T01:41:40.170" v="3"/>
        <pc:sldMkLst>
          <pc:docMk/>
          <pc:sldMk cId="0" sldId="260"/>
        </pc:sldMkLst>
      </pc:sldChg>
      <pc:sldChg chg="add del">
        <pc:chgData name="Rob Gregory" userId="a7bfa114233000dd" providerId="LiveId" clId="{34FE4682-BE8B-4297-B23B-87F17FA833D7}" dt="2025-02-20T01:41:40.170" v="3"/>
        <pc:sldMkLst>
          <pc:docMk/>
          <pc:sldMk cId="0" sldId="261"/>
        </pc:sldMkLst>
      </pc:sldChg>
      <pc:sldChg chg="add del">
        <pc:chgData name="Rob Gregory" userId="a7bfa114233000dd" providerId="LiveId" clId="{34FE4682-BE8B-4297-B23B-87F17FA833D7}" dt="2025-02-20T01:41:40.170" v="3"/>
        <pc:sldMkLst>
          <pc:docMk/>
          <pc:sldMk cId="0" sldId="262"/>
        </pc:sldMkLst>
      </pc:sldChg>
      <pc:sldChg chg="add del">
        <pc:chgData name="Rob Gregory" userId="a7bfa114233000dd" providerId="LiveId" clId="{34FE4682-BE8B-4297-B23B-87F17FA833D7}" dt="2025-02-20T01:41:40.170" v="3"/>
        <pc:sldMkLst>
          <pc:docMk/>
          <pc:sldMk cId="0" sldId="263"/>
        </pc:sldMkLst>
      </pc:sldChg>
      <pc:sldChg chg="modSp add mod ord">
        <pc:chgData name="Rob Gregory" userId="a7bfa114233000dd" providerId="LiveId" clId="{34FE4682-BE8B-4297-B23B-87F17FA833D7}" dt="2025-02-20T01:46:33.723" v="151"/>
        <pc:sldMkLst>
          <pc:docMk/>
          <pc:sldMk cId="0" sldId="264"/>
        </pc:sldMkLst>
        <pc:spChg chg="mod">
          <ac:chgData name="Rob Gregory" userId="a7bfa114233000dd" providerId="LiveId" clId="{34FE4682-BE8B-4297-B23B-87F17FA833D7}" dt="2025-02-20T01:46:04.208" v="140" actId="6549"/>
          <ac:spMkLst>
            <pc:docMk/>
            <pc:sldMk cId="0" sldId="264"/>
            <ac:spMk id="3" creationId="{00000000-0000-0000-0000-000000000000}"/>
          </ac:spMkLst>
        </pc:spChg>
      </pc:sldChg>
      <pc:sldChg chg="modSp add del mod">
        <pc:chgData name="Rob Gregory" userId="a7bfa114233000dd" providerId="LiveId" clId="{34FE4682-BE8B-4297-B23B-87F17FA833D7}" dt="2025-03-01T21:07:48.831" v="1168" actId="47"/>
        <pc:sldMkLst>
          <pc:docMk/>
          <pc:sldMk cId="0" sldId="265"/>
        </pc:sldMkLst>
        <pc:spChg chg="mod">
          <ac:chgData name="Rob Gregory" userId="a7bfa114233000dd" providerId="LiveId" clId="{34FE4682-BE8B-4297-B23B-87F17FA833D7}" dt="2025-03-01T21:06:56.341" v="1140" actId="20577"/>
          <ac:spMkLst>
            <pc:docMk/>
            <pc:sldMk cId="0" sldId="265"/>
            <ac:spMk id="2" creationId="{00000000-0000-0000-0000-000000000000}"/>
          </ac:spMkLst>
        </pc:spChg>
        <pc:spChg chg="mod">
          <ac:chgData name="Rob Gregory" userId="a7bfa114233000dd" providerId="LiveId" clId="{34FE4682-BE8B-4297-B23B-87F17FA833D7}" dt="2025-03-01T21:06:46.530" v="1138" actId="20577"/>
          <ac:spMkLst>
            <pc:docMk/>
            <pc:sldMk cId="0" sldId="265"/>
            <ac:spMk id="3" creationId="{00000000-0000-0000-0000-000000000000}"/>
          </ac:spMkLst>
        </pc:spChg>
      </pc:sldChg>
      <pc:sldChg chg="del">
        <pc:chgData name="Rob Gregory" userId="a7bfa114233000dd" providerId="LiveId" clId="{34FE4682-BE8B-4297-B23B-87F17FA833D7}" dt="2025-02-20T01:41:25.130" v="1" actId="2696"/>
        <pc:sldMkLst>
          <pc:docMk/>
          <pc:sldMk cId="0" sldId="273"/>
        </pc:sldMkLst>
      </pc:sldChg>
      <pc:sldChg chg="del">
        <pc:chgData name="Rob Gregory" userId="a7bfa114233000dd" providerId="LiveId" clId="{34FE4682-BE8B-4297-B23B-87F17FA833D7}" dt="2025-02-20T01:41:25.130" v="1" actId="2696"/>
        <pc:sldMkLst>
          <pc:docMk/>
          <pc:sldMk cId="0" sldId="274"/>
        </pc:sldMkLst>
      </pc:sldChg>
      <pc:sldChg chg="del">
        <pc:chgData name="Rob Gregory" userId="a7bfa114233000dd" providerId="LiveId" clId="{34FE4682-BE8B-4297-B23B-87F17FA833D7}" dt="2025-02-20T01:41:25.130" v="1" actId="2696"/>
        <pc:sldMkLst>
          <pc:docMk/>
          <pc:sldMk cId="0" sldId="276"/>
        </pc:sldMkLst>
      </pc:sldChg>
      <pc:sldChg chg="del">
        <pc:chgData name="Rob Gregory" userId="a7bfa114233000dd" providerId="LiveId" clId="{34FE4682-BE8B-4297-B23B-87F17FA833D7}" dt="2025-02-20T01:41:25.130" v="1" actId="2696"/>
        <pc:sldMkLst>
          <pc:docMk/>
          <pc:sldMk cId="0" sldId="277"/>
        </pc:sldMkLst>
      </pc:sldChg>
      <pc:sldChg chg="del">
        <pc:chgData name="Rob Gregory" userId="a7bfa114233000dd" providerId="LiveId" clId="{34FE4682-BE8B-4297-B23B-87F17FA833D7}" dt="2025-02-20T01:41:25.130" v="1" actId="2696"/>
        <pc:sldMkLst>
          <pc:docMk/>
          <pc:sldMk cId="0" sldId="278"/>
        </pc:sldMkLst>
      </pc:sldChg>
      <pc:sldChg chg="del">
        <pc:chgData name="Rob Gregory" userId="a7bfa114233000dd" providerId="LiveId" clId="{34FE4682-BE8B-4297-B23B-87F17FA833D7}" dt="2025-02-20T01:41:25.130" v="1" actId="2696"/>
        <pc:sldMkLst>
          <pc:docMk/>
          <pc:sldMk cId="1290365729" sldId="279"/>
        </pc:sldMkLst>
      </pc:sldChg>
      <pc:sldChg chg="del">
        <pc:chgData name="Rob Gregory" userId="a7bfa114233000dd" providerId="LiveId" clId="{34FE4682-BE8B-4297-B23B-87F17FA833D7}" dt="2025-02-20T01:41:25.130" v="1" actId="2696"/>
        <pc:sldMkLst>
          <pc:docMk/>
          <pc:sldMk cId="2055668041" sldId="280"/>
        </pc:sldMkLst>
      </pc:sldChg>
      <pc:sldChg chg="del">
        <pc:chgData name="Rob Gregory" userId="a7bfa114233000dd" providerId="LiveId" clId="{34FE4682-BE8B-4297-B23B-87F17FA833D7}" dt="2025-02-20T01:41:25.130" v="1" actId="2696"/>
        <pc:sldMkLst>
          <pc:docMk/>
          <pc:sldMk cId="3610831448" sldId="281"/>
        </pc:sldMkLst>
      </pc:sldChg>
      <pc:sldChg chg="del">
        <pc:chgData name="Rob Gregory" userId="a7bfa114233000dd" providerId="LiveId" clId="{34FE4682-BE8B-4297-B23B-87F17FA833D7}" dt="2025-02-20T01:41:25.130" v="1" actId="2696"/>
        <pc:sldMkLst>
          <pc:docMk/>
          <pc:sldMk cId="1439539829" sldId="282"/>
        </pc:sldMkLst>
      </pc:sldChg>
      <pc:sldChg chg="add">
        <pc:chgData name="Rob Gregory" userId="a7bfa114233000dd" providerId="LiveId" clId="{34FE4682-BE8B-4297-B23B-87F17FA833D7}" dt="2025-02-20T01:41:14.406" v="0"/>
        <pc:sldMkLst>
          <pc:docMk/>
          <pc:sldMk cId="0" sldId="283"/>
        </pc:sldMkLst>
      </pc:sldChg>
      <pc:sldChg chg="modSp add mod">
        <pc:chgData name="Rob Gregory" userId="a7bfa114233000dd" providerId="LiveId" clId="{34FE4682-BE8B-4297-B23B-87F17FA833D7}" dt="2025-03-01T20:33:10.555" v="195" actId="5793"/>
        <pc:sldMkLst>
          <pc:docMk/>
          <pc:sldMk cId="0" sldId="284"/>
        </pc:sldMkLst>
        <pc:spChg chg="mod">
          <ac:chgData name="Rob Gregory" userId="a7bfa114233000dd" providerId="LiveId" clId="{34FE4682-BE8B-4297-B23B-87F17FA833D7}" dt="2025-03-01T20:29:42.666" v="188" actId="20577"/>
          <ac:spMkLst>
            <pc:docMk/>
            <pc:sldMk cId="0" sldId="284"/>
            <ac:spMk id="2" creationId="{00000000-0000-0000-0000-000000000000}"/>
          </ac:spMkLst>
        </pc:spChg>
        <pc:spChg chg="mod">
          <ac:chgData name="Rob Gregory" userId="a7bfa114233000dd" providerId="LiveId" clId="{34FE4682-BE8B-4297-B23B-87F17FA833D7}" dt="2025-03-01T20:33:10.555" v="195" actId="5793"/>
          <ac:spMkLst>
            <pc:docMk/>
            <pc:sldMk cId="0" sldId="284"/>
            <ac:spMk id="3" creationId="{00000000-0000-0000-0000-000000000000}"/>
          </ac:spMkLst>
        </pc:spChg>
      </pc:sldChg>
      <pc:sldChg chg="addSp delSp modSp add mod">
        <pc:chgData name="Rob Gregory" userId="a7bfa114233000dd" providerId="LiveId" clId="{34FE4682-BE8B-4297-B23B-87F17FA833D7}" dt="2025-03-01T20:58:56.088" v="950" actId="207"/>
        <pc:sldMkLst>
          <pc:docMk/>
          <pc:sldMk cId="0" sldId="285"/>
        </pc:sldMkLst>
        <pc:spChg chg="mod">
          <ac:chgData name="Rob Gregory" userId="a7bfa114233000dd" providerId="LiveId" clId="{34FE4682-BE8B-4297-B23B-87F17FA833D7}" dt="2025-03-01T20:58:56.088" v="950" actId="207"/>
          <ac:spMkLst>
            <pc:docMk/>
            <pc:sldMk cId="0" sldId="285"/>
            <ac:spMk id="3" creationId="{00000000-0000-0000-0000-000000000000}"/>
          </ac:spMkLst>
        </pc:spChg>
        <pc:spChg chg="add del mod">
          <ac:chgData name="Rob Gregory" userId="a7bfa114233000dd" providerId="LiveId" clId="{34FE4682-BE8B-4297-B23B-87F17FA833D7}" dt="2025-03-01T20:38:46.646" v="452" actId="404"/>
          <ac:spMkLst>
            <pc:docMk/>
            <pc:sldMk cId="0" sldId="285"/>
            <ac:spMk id="4" creationId="{E6BA467D-A2A0-8013-01DC-692558BE2FD8}"/>
          </ac:spMkLst>
        </pc:spChg>
      </pc:sldChg>
      <pc:sldChg chg="modSp add mod">
        <pc:chgData name="Rob Gregory" userId="a7bfa114233000dd" providerId="LiveId" clId="{34FE4682-BE8B-4297-B23B-87F17FA833D7}" dt="2025-02-20T01:44:29.914" v="79" actId="15"/>
        <pc:sldMkLst>
          <pc:docMk/>
          <pc:sldMk cId="0" sldId="286"/>
        </pc:sldMkLst>
        <pc:spChg chg="mod">
          <ac:chgData name="Rob Gregory" userId="a7bfa114233000dd" providerId="LiveId" clId="{34FE4682-BE8B-4297-B23B-87F17FA833D7}" dt="2025-02-20T01:44:29.914" v="79" actId="15"/>
          <ac:spMkLst>
            <pc:docMk/>
            <pc:sldMk cId="0" sldId="286"/>
            <ac:spMk id="3" creationId="{00000000-0000-0000-0000-000000000000}"/>
          </ac:spMkLst>
        </pc:spChg>
      </pc:sldChg>
      <pc:sldChg chg="addSp modSp add mod">
        <pc:chgData name="Rob Gregory" userId="a7bfa114233000dd" providerId="LiveId" clId="{34FE4682-BE8B-4297-B23B-87F17FA833D7}" dt="2025-03-01T21:05:35.342" v="1137" actId="1076"/>
        <pc:sldMkLst>
          <pc:docMk/>
          <pc:sldMk cId="0" sldId="287"/>
        </pc:sldMkLst>
        <pc:spChg chg="mod">
          <ac:chgData name="Rob Gregory" userId="a7bfa114233000dd" providerId="LiveId" clId="{34FE4682-BE8B-4297-B23B-87F17FA833D7}" dt="2025-03-01T21:05:06.502" v="1133" actId="27636"/>
          <ac:spMkLst>
            <pc:docMk/>
            <pc:sldMk cId="0" sldId="287"/>
            <ac:spMk id="3" creationId="{00000000-0000-0000-0000-000000000000}"/>
          </ac:spMkLst>
        </pc:spChg>
        <pc:spChg chg="add mod">
          <ac:chgData name="Rob Gregory" userId="a7bfa114233000dd" providerId="LiveId" clId="{34FE4682-BE8B-4297-B23B-87F17FA833D7}" dt="2025-03-01T21:05:35.342" v="1137" actId="1076"/>
          <ac:spMkLst>
            <pc:docMk/>
            <pc:sldMk cId="0" sldId="287"/>
            <ac:spMk id="4" creationId="{79813674-5E0E-C449-6A76-BA6010F41D87}"/>
          </ac:spMkLst>
        </pc:spChg>
      </pc:sldChg>
      <pc:sldChg chg="modSp add mod">
        <pc:chgData name="Rob Gregory" userId="a7bfa114233000dd" providerId="LiveId" clId="{34FE4682-BE8B-4297-B23B-87F17FA833D7}" dt="2025-02-20T01:45:45.775" v="127" actId="15"/>
        <pc:sldMkLst>
          <pc:docMk/>
          <pc:sldMk cId="0" sldId="288"/>
        </pc:sldMkLst>
        <pc:spChg chg="mod">
          <ac:chgData name="Rob Gregory" userId="a7bfa114233000dd" providerId="LiveId" clId="{34FE4682-BE8B-4297-B23B-87F17FA833D7}" dt="2025-02-20T01:45:45.775" v="127" actId="15"/>
          <ac:spMkLst>
            <pc:docMk/>
            <pc:sldMk cId="0" sldId="288"/>
            <ac:spMk id="3" creationId="{00000000-0000-0000-0000-000000000000}"/>
          </ac:spMkLst>
        </pc:spChg>
      </pc:sldChg>
      <pc:sldChg chg="add del">
        <pc:chgData name="Rob Gregory" userId="a7bfa114233000dd" providerId="LiveId" clId="{34FE4682-BE8B-4297-B23B-87F17FA833D7}" dt="2025-02-20T01:41:40.170" v="3"/>
        <pc:sldMkLst>
          <pc:docMk/>
          <pc:sldMk cId="0" sldId="289"/>
        </pc:sldMkLst>
      </pc:sldChg>
      <pc:sldChg chg="modSp add mod">
        <pc:chgData name="Rob Gregory" userId="a7bfa114233000dd" providerId="LiveId" clId="{34FE4682-BE8B-4297-B23B-87F17FA833D7}" dt="2025-03-01T21:24:04.503" v="1176" actId="207"/>
        <pc:sldMkLst>
          <pc:docMk/>
          <pc:sldMk cId="545414716" sldId="289"/>
        </pc:sldMkLst>
        <pc:spChg chg="mod">
          <ac:chgData name="Rob Gregory" userId="a7bfa114233000dd" providerId="LiveId" clId="{34FE4682-BE8B-4297-B23B-87F17FA833D7}" dt="2025-03-01T21:24:04.503" v="1176" actId="207"/>
          <ac:spMkLst>
            <pc:docMk/>
            <pc:sldMk cId="545414716" sldId="289"/>
            <ac:spMk id="3" creationId="{EC2D7255-562E-D49E-AE1D-1B6CE96227A4}"/>
          </ac:spMkLst>
        </pc:spChg>
      </pc:sldChg>
      <pc:sldChg chg="add del">
        <pc:chgData name="Rob Gregory" userId="a7bfa114233000dd" providerId="LiveId" clId="{34FE4682-BE8B-4297-B23B-87F17FA833D7}" dt="2025-02-20T01:41:40.170" v="3"/>
        <pc:sldMkLst>
          <pc:docMk/>
          <pc:sldMk cId="0" sldId="290"/>
        </pc:sldMkLst>
      </pc:sldChg>
      <pc:sldChg chg="modSp add mod">
        <pc:chgData name="Rob Gregory" userId="a7bfa114233000dd" providerId="LiveId" clId="{34FE4682-BE8B-4297-B23B-87F17FA833D7}" dt="2025-03-01T21:24:33.976" v="1184" actId="27636"/>
        <pc:sldMkLst>
          <pc:docMk/>
          <pc:sldMk cId="3922656343" sldId="290"/>
        </pc:sldMkLst>
        <pc:spChg chg="mod">
          <ac:chgData name="Rob Gregory" userId="a7bfa114233000dd" providerId="LiveId" clId="{34FE4682-BE8B-4297-B23B-87F17FA833D7}" dt="2025-03-01T21:24:33.976" v="1184" actId="27636"/>
          <ac:spMkLst>
            <pc:docMk/>
            <pc:sldMk cId="3922656343" sldId="290"/>
            <ac:spMk id="3" creationId="{D049391A-EC8F-5CA4-8A83-9DF037C66870}"/>
          </ac:spMkLst>
        </pc:spChg>
      </pc:sldChg>
      <pc:sldChg chg="add del">
        <pc:chgData name="Rob Gregory" userId="a7bfa114233000dd" providerId="LiveId" clId="{34FE4682-BE8B-4297-B23B-87F17FA833D7}" dt="2025-02-20T01:41:40.170" v="3"/>
        <pc:sldMkLst>
          <pc:docMk/>
          <pc:sldMk cId="0" sldId="291"/>
        </pc:sldMkLst>
      </pc:sldChg>
      <pc:sldChg chg="modSp add mod">
        <pc:chgData name="Rob Gregory" userId="a7bfa114233000dd" providerId="LiveId" clId="{34FE4682-BE8B-4297-B23B-87F17FA833D7}" dt="2025-03-01T21:25:04.458" v="1197" actId="207"/>
        <pc:sldMkLst>
          <pc:docMk/>
          <pc:sldMk cId="47538057" sldId="291"/>
        </pc:sldMkLst>
        <pc:spChg chg="mod">
          <ac:chgData name="Rob Gregory" userId="a7bfa114233000dd" providerId="LiveId" clId="{34FE4682-BE8B-4297-B23B-87F17FA833D7}" dt="2025-03-01T21:25:04.458" v="1197" actId="207"/>
          <ac:spMkLst>
            <pc:docMk/>
            <pc:sldMk cId="47538057" sldId="291"/>
            <ac:spMk id="3" creationId="{13D77CB6-CFD1-764D-2BFC-00EF7C8B05C8}"/>
          </ac:spMkLst>
        </pc:spChg>
      </pc:sldChg>
      <pc:sldChg chg="add del">
        <pc:chgData name="Rob Gregory" userId="a7bfa114233000dd" providerId="LiveId" clId="{34FE4682-BE8B-4297-B23B-87F17FA833D7}" dt="2025-02-20T01:41:40.170" v="3"/>
        <pc:sldMkLst>
          <pc:docMk/>
          <pc:sldMk cId="0" sldId="292"/>
        </pc:sldMkLst>
      </pc:sldChg>
      <pc:sldChg chg="add del">
        <pc:chgData name="Rob Gregory" userId="a7bfa114233000dd" providerId="LiveId" clId="{34FE4682-BE8B-4297-B23B-87F17FA833D7}" dt="2025-02-23T00:07:48.787" v="154" actId="47"/>
        <pc:sldMkLst>
          <pc:docMk/>
          <pc:sldMk cId="1570411886" sldId="292"/>
        </pc:sldMkLst>
      </pc:sldChg>
      <pc:sldChg chg="add del">
        <pc:chgData name="Rob Gregory" userId="a7bfa114233000dd" providerId="LiveId" clId="{34FE4682-BE8B-4297-B23B-87F17FA833D7}" dt="2025-02-23T00:07:48.787" v="154" actId="47"/>
        <pc:sldMkLst>
          <pc:docMk/>
          <pc:sldMk cId="2738289439" sldId="293"/>
        </pc:sldMkLst>
      </pc:sldChg>
      <pc:sldChg chg="modSp add mod">
        <pc:chgData name="Rob Gregory" userId="a7bfa114233000dd" providerId="LiveId" clId="{34FE4682-BE8B-4297-B23B-87F17FA833D7}" dt="2025-02-23T00:08:22.288" v="165" actId="20577"/>
        <pc:sldMkLst>
          <pc:docMk/>
          <pc:sldMk cId="3986190215" sldId="294"/>
        </pc:sldMkLst>
        <pc:spChg chg="mod">
          <ac:chgData name="Rob Gregory" userId="a7bfa114233000dd" providerId="LiveId" clId="{34FE4682-BE8B-4297-B23B-87F17FA833D7}" dt="2025-02-23T00:08:22.288" v="165" actId="20577"/>
          <ac:spMkLst>
            <pc:docMk/>
            <pc:sldMk cId="3986190215" sldId="294"/>
            <ac:spMk id="2" creationId="{D2D0A443-84FF-CEEF-A3FC-9351AFEAFAD2}"/>
          </ac:spMkLst>
        </pc:spChg>
        <pc:spChg chg="mod">
          <ac:chgData name="Rob Gregory" userId="a7bfa114233000dd" providerId="LiveId" clId="{34FE4682-BE8B-4297-B23B-87F17FA833D7}" dt="2025-02-23T00:08:19.500" v="163" actId="20577"/>
          <ac:spMkLst>
            <pc:docMk/>
            <pc:sldMk cId="3986190215" sldId="294"/>
            <ac:spMk id="3" creationId="{13D77CB6-CFD1-764D-2BFC-00EF7C8B05C8}"/>
          </ac:spMkLst>
        </pc:spChg>
      </pc:sldChg>
      <pc:sldChg chg="modSp add del mod">
        <pc:chgData name="Rob Gregory" userId="a7bfa114233000dd" providerId="LiveId" clId="{34FE4682-BE8B-4297-B23B-87F17FA833D7}" dt="2025-03-01T21:08:00.659" v="1169" actId="47"/>
        <pc:sldMkLst>
          <pc:docMk/>
          <pc:sldMk cId="1962542979" sldId="295"/>
        </pc:sldMkLst>
        <pc:spChg chg="mod">
          <ac:chgData name="Rob Gregory" userId="a7bfa114233000dd" providerId="LiveId" clId="{34FE4682-BE8B-4297-B23B-87F17FA833D7}" dt="2025-03-01T21:07:46.445" v="1167" actId="313"/>
          <ac:spMkLst>
            <pc:docMk/>
            <pc:sldMk cId="1962542979" sldId="295"/>
            <ac:spMk id="3" creationId="{8CC4060C-FA2A-F55A-EFBE-6D35D47A08A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3/1/2025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3/1/2025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3/1/2025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3/1/2025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3/1/2025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3/1/2025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3/1/2025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3/1/2025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3/1/2025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p>
            <a:r>
              <a:rPr lang="en-US" dirty="0"/>
              <a:t>The Objects of Spiritual Thoughts</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4 (Chapter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Training the Mind in Spiritual Thought</a:t>
            </a:r>
          </a:p>
        </p:txBody>
      </p:sp>
      <p:sp>
        <p:nvSpPr>
          <p:cNvPr id="3" name="Content Placeholder 2"/>
          <p:cNvSpPr>
            <a:spLocks noGrp="1"/>
          </p:cNvSpPr>
          <p:nvPr>
            <p:ph idx="1"/>
          </p:nvPr>
        </p:nvSpPr>
        <p:spPr>
          <a:xfrm>
            <a:off x="838200" y="2044170"/>
            <a:ext cx="10515600" cy="3637440"/>
          </a:xfrm>
        </p:spPr>
        <p:txBody>
          <a:bodyPr>
            <a:normAutofit fontScale="85000" lnSpcReduction="20000"/>
          </a:bodyPr>
          <a:lstStyle/>
          <a:p>
            <a:r>
              <a:rPr dirty="0"/>
              <a:t>🏋️ Disciplining Our Thoughts</a:t>
            </a:r>
          </a:p>
          <a:p>
            <a:pPr lvl="1"/>
            <a:r>
              <a:rPr dirty="0"/>
              <a:t>Take every thought captive (2 Corinthians 10:5).</a:t>
            </a:r>
          </a:p>
          <a:p>
            <a:pPr lvl="1"/>
            <a:r>
              <a:rPr dirty="0"/>
              <a:t>Replace negative thoughts with Scripture</a:t>
            </a:r>
            <a:endParaRPr lang="en-US" dirty="0"/>
          </a:p>
          <a:p>
            <a:r>
              <a:rPr lang="en-US" dirty="0"/>
              <a:t>Be intentional about daily meditation.</a:t>
            </a:r>
          </a:p>
          <a:p>
            <a:endParaRPr dirty="0"/>
          </a:p>
          <a:p>
            <a:r>
              <a:rPr dirty="0"/>
              <a:t>📖 Practical Steps for Redirecting Thoughts</a:t>
            </a:r>
          </a:p>
          <a:p>
            <a:pPr marL="971550" lvl="1" indent="-514350">
              <a:buFont typeface="+mj-lt"/>
              <a:buAutoNum type="arabicPeriod"/>
            </a:pPr>
            <a:r>
              <a:rPr dirty="0"/>
              <a:t>Memorize key Bible verses.</a:t>
            </a:r>
          </a:p>
          <a:p>
            <a:pPr marL="971550" lvl="1" indent="-514350">
              <a:buFont typeface="+mj-lt"/>
              <a:buAutoNum type="arabicPeriod"/>
            </a:pPr>
            <a:r>
              <a:rPr dirty="0"/>
              <a:t>Set aside quiet time for reflection.</a:t>
            </a:r>
          </a:p>
          <a:p>
            <a:pPr marL="971550" lvl="1" indent="-514350">
              <a:buFont typeface="+mj-lt"/>
              <a:buAutoNum type="arabicPeriod"/>
            </a:pPr>
            <a:r>
              <a:rPr dirty="0"/>
              <a:t>Filter media and conversations through Philippians 4:8.</a:t>
            </a:r>
          </a:p>
          <a:p>
            <a:pPr marL="971550" lvl="1" indent="-514350">
              <a:buFont typeface="+mj-lt"/>
              <a:buAutoNum type="arabicPeriod"/>
            </a:pPr>
            <a:r>
              <a:rPr lang="en-US" dirty="0"/>
              <a:t>W</a:t>
            </a:r>
            <a:r>
              <a:rPr dirty="0"/>
              <a:t>orship and prayer </a:t>
            </a:r>
            <a:r>
              <a:rPr lang="en-US" dirty="0"/>
              <a:t>with your mind, not just your heart. </a:t>
            </a:r>
            <a:endParaRPr dirty="0"/>
          </a:p>
        </p:txBody>
      </p:sp>
      <p:sp>
        <p:nvSpPr>
          <p:cNvPr id="4" name="TextBox 3">
            <a:extLst>
              <a:ext uri="{FF2B5EF4-FFF2-40B4-BE49-F238E27FC236}">
                <a16:creationId xmlns:a16="http://schemas.microsoft.com/office/drawing/2014/main" id="{79813674-5E0E-C449-6A76-BA6010F41D87}"/>
              </a:ext>
            </a:extLst>
          </p:cNvPr>
          <p:cNvSpPr txBox="1"/>
          <p:nvPr/>
        </p:nvSpPr>
        <p:spPr>
          <a:xfrm>
            <a:off x="450350" y="5601615"/>
            <a:ext cx="11291299" cy="1200329"/>
          </a:xfrm>
          <a:prstGeom prst="rect">
            <a:avLst/>
          </a:prstGeom>
          <a:solidFill>
            <a:schemeClr val="accent2"/>
          </a:solidFill>
        </p:spPr>
        <p:txBody>
          <a:bodyPr wrap="square" rtlCol="0">
            <a:spAutoFit/>
          </a:bodyPr>
          <a:lstStyle/>
          <a:p>
            <a:r>
              <a:rPr lang="en-US" sz="2400" dirty="0"/>
              <a:t>1 Corinthians 14:15 What is the conclusion then? I will pray with the spirit, and I will also pray with the understanding. I will sing with the spirit, and I will also sing with the understanding.</a:t>
            </a:r>
            <a:endParaRPr lang="en-US" sz="24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Discussion Questions</a:t>
            </a:r>
          </a:p>
        </p:txBody>
      </p:sp>
      <p:sp>
        <p:nvSpPr>
          <p:cNvPr id="3" name="Content Placeholder 2"/>
          <p:cNvSpPr>
            <a:spLocks noGrp="1"/>
          </p:cNvSpPr>
          <p:nvPr>
            <p:ph idx="1"/>
          </p:nvPr>
        </p:nvSpPr>
        <p:spPr/>
        <p:txBody>
          <a:bodyPr/>
          <a:lstStyle/>
          <a:p>
            <a:pPr marL="514350" indent="-514350">
              <a:buFont typeface="+mj-lt"/>
              <a:buAutoNum type="arabicPeriod"/>
            </a:pPr>
            <a:r>
              <a:rPr dirty="0"/>
              <a:t>How does Philippians 4:8 challenge us in our thought life?</a:t>
            </a:r>
          </a:p>
          <a:p>
            <a:pPr marL="514350" indent="-514350">
              <a:buFont typeface="+mj-lt"/>
              <a:buAutoNum type="arabicPeriod"/>
            </a:pPr>
            <a:r>
              <a:rPr dirty="0"/>
              <a:t>Why do our thoughts reveal our true spiritual condition?</a:t>
            </a:r>
          </a:p>
          <a:p>
            <a:pPr marL="514350" indent="-514350">
              <a:buFont typeface="+mj-lt"/>
              <a:buAutoNum type="arabicPeriod"/>
            </a:pPr>
            <a:r>
              <a:rPr dirty="0"/>
              <a:t>What are some practical ways to meditate on God throughout the day?</a:t>
            </a:r>
          </a:p>
          <a:p>
            <a:pPr marL="514350" indent="-514350">
              <a:buFont typeface="+mj-lt"/>
              <a:buAutoNum type="arabicPeriod"/>
            </a:pPr>
            <a:r>
              <a:rPr dirty="0"/>
              <a:t>How can we guard our minds against distractions and sinful thoughts?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Application &amp; Reflection</a:t>
            </a:r>
          </a:p>
        </p:txBody>
      </p:sp>
      <p:sp>
        <p:nvSpPr>
          <p:cNvPr id="3" name="Content Placeholder 2"/>
          <p:cNvSpPr>
            <a:spLocks noGrp="1"/>
          </p:cNvSpPr>
          <p:nvPr>
            <p:ph idx="1"/>
          </p:nvPr>
        </p:nvSpPr>
        <p:spPr/>
        <p:txBody>
          <a:bodyPr>
            <a:normAutofit fontScale="92500" lnSpcReduction="10000"/>
          </a:bodyPr>
          <a:lstStyle/>
          <a:p>
            <a:r>
              <a:rPr dirty="0"/>
              <a:t>💭 Questions for Self-Examination:</a:t>
            </a:r>
          </a:p>
          <a:p>
            <a:pPr marL="971550" lvl="1" indent="-514350">
              <a:buFont typeface="+mj-lt"/>
              <a:buAutoNum type="arabicPeriod"/>
            </a:pPr>
            <a:r>
              <a:rPr dirty="0"/>
              <a:t>What thoughts dominate my mind throughout the day?</a:t>
            </a:r>
          </a:p>
          <a:p>
            <a:pPr marL="971550" lvl="1" indent="-514350">
              <a:buFont typeface="+mj-lt"/>
              <a:buAutoNum type="arabicPeriod"/>
            </a:pPr>
            <a:r>
              <a:rPr dirty="0"/>
              <a:t>Are my thoughts leading me closer to Christ or away from Him?</a:t>
            </a:r>
          </a:p>
          <a:p>
            <a:pPr marL="971550" lvl="1" indent="-514350">
              <a:buFont typeface="+mj-lt"/>
              <a:buAutoNum type="arabicPeriod"/>
            </a:pPr>
            <a:r>
              <a:rPr dirty="0"/>
              <a:t>How do I handle distractions that pull me away from spiritual things?</a:t>
            </a:r>
          </a:p>
          <a:p>
            <a:pPr marL="971550" lvl="1" indent="-514350">
              <a:buFont typeface="+mj-lt"/>
              <a:buAutoNum type="arabicPeriod"/>
            </a:pPr>
            <a:r>
              <a:rPr dirty="0"/>
              <a:t>What practical steps can I take to set my mind on godly things?</a:t>
            </a:r>
          </a:p>
          <a:p>
            <a:pPr lvl="1"/>
            <a:endParaRPr dirty="0"/>
          </a:p>
          <a:p>
            <a:r>
              <a:rPr dirty="0"/>
              <a:t>🛠 Daily Application:</a:t>
            </a:r>
          </a:p>
          <a:p>
            <a:pPr lvl="1"/>
            <a:r>
              <a:rPr dirty="0"/>
              <a:t>Set a goal to meditate on one key truth from Scripture daily.</a:t>
            </a:r>
          </a:p>
          <a:p>
            <a:pPr lvl="1"/>
            <a:r>
              <a:rPr dirty="0"/>
              <a:t>Write down three things each day that align with Philippians 4:8.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10000"/>
          </a:bodyPr>
          <a:lstStyle/>
          <a:p>
            <a:pPr marL="0" indent="0">
              <a:buNone/>
            </a:pPr>
            <a:r>
              <a:rPr lang="en-US" sz="4000" dirty="0"/>
              <a:t>Philippians 4:8</a:t>
            </a:r>
          </a:p>
          <a:p>
            <a:pPr marL="0" indent="0">
              <a:buNone/>
            </a:pPr>
            <a:endParaRPr lang="en-US" sz="4000" dirty="0"/>
          </a:p>
          <a:p>
            <a:pPr marL="0" indent="0">
              <a:buNone/>
            </a:pPr>
            <a:r>
              <a:rPr lang="en-US" sz="40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398619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a:t>Lesson 3 Memory Verse</a:t>
            </a:r>
            <a:endParaRPr lang="en-US" dirty="0"/>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faith.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Verse</a:t>
            </a:r>
          </a:p>
        </p:txBody>
      </p:sp>
      <p:sp>
        <p:nvSpPr>
          <p:cNvPr id="3" name="Content Placeholder 2"/>
          <p:cNvSpPr>
            <a:spLocks noGrp="1"/>
          </p:cNvSpPr>
          <p:nvPr>
            <p:ph idx="1"/>
          </p:nvPr>
        </p:nvSpPr>
        <p:spPr/>
        <p:txBody>
          <a:bodyPr/>
          <a:lstStyle/>
          <a:p>
            <a:r>
              <a:rPr dirty="0"/>
              <a:t>Philippians 4:8 (NKJV)</a:t>
            </a:r>
          </a:p>
          <a:p>
            <a:endParaRPr dirty="0"/>
          </a:p>
          <a:p>
            <a:r>
              <a:rPr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dirty="0"/>
          </a:p>
        </p:txBody>
      </p:sp>
      <p:sp>
        <p:nvSpPr>
          <p:cNvPr id="3" name="Content Placeholder 2"/>
          <p:cNvSpPr>
            <a:spLocks noGrp="1"/>
          </p:cNvSpPr>
          <p:nvPr>
            <p:ph idx="1"/>
          </p:nvPr>
        </p:nvSpPr>
        <p:spPr/>
        <p:txBody>
          <a:bodyPr>
            <a:normAutofit/>
          </a:bodyPr>
          <a:lstStyle/>
          <a:p>
            <a:r>
              <a:rPr dirty="0"/>
              <a:t>Our thoughts shape our character and actions.</a:t>
            </a:r>
          </a:p>
          <a:p>
            <a:r>
              <a:rPr dirty="0"/>
              <a:t>Spiritual-mindedness involves intentionally dwelling on godly thoughts.</a:t>
            </a:r>
          </a:p>
          <a:p>
            <a:r>
              <a:rPr dirty="0"/>
              <a:t>John Owen: 'What a man most thinks on, that he is.'</a:t>
            </a:r>
          </a:p>
          <a:p>
            <a:r>
              <a:rPr dirty="0"/>
              <a:t>What we consistently think about reflects our spiritual state.</a:t>
            </a:r>
            <a:endParaRPr lang="en-US" dirty="0"/>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Power of the Mind</a:t>
            </a:r>
          </a:p>
        </p:txBody>
      </p:sp>
      <p:sp>
        <p:nvSpPr>
          <p:cNvPr id="3" name="Content Placeholder 2"/>
          <p:cNvSpPr>
            <a:spLocks noGrp="1"/>
          </p:cNvSpPr>
          <p:nvPr>
            <p:ph idx="1"/>
          </p:nvPr>
        </p:nvSpPr>
        <p:spPr/>
        <p:txBody>
          <a:bodyPr/>
          <a:lstStyle/>
          <a:p>
            <a:r>
              <a:rPr dirty="0"/>
              <a:t>🧠 The Mind Directs the Heart</a:t>
            </a:r>
          </a:p>
          <a:p>
            <a:pPr lvl="1"/>
            <a:r>
              <a:rPr dirty="0"/>
              <a:t>Our affections follow our thoughts.</a:t>
            </a:r>
          </a:p>
          <a:p>
            <a:pPr lvl="1"/>
            <a:r>
              <a:rPr dirty="0"/>
              <a:t>Romans 12:2 – 'Be transformed by the renewing of your mind.'</a:t>
            </a:r>
          </a:p>
          <a:p>
            <a:pPr lvl="1"/>
            <a:r>
              <a:rPr dirty="0"/>
              <a:t>Meditation on godly things cultivates holiness.</a:t>
            </a:r>
          </a:p>
          <a:p>
            <a:endParaRPr dirty="0"/>
          </a:p>
          <a:p>
            <a:r>
              <a:rPr dirty="0"/>
              <a:t>🚦 Carnal vs. Spiritual Thinking</a:t>
            </a:r>
          </a:p>
          <a:p>
            <a:pPr lvl="1"/>
            <a:r>
              <a:rPr dirty="0"/>
              <a:t>Carnal Mind: </a:t>
            </a:r>
            <a:r>
              <a:rPr lang="en-US" dirty="0"/>
              <a:t>Anchored in self, d</a:t>
            </a:r>
            <a:r>
              <a:rPr dirty="0"/>
              <a:t>istracted</a:t>
            </a:r>
            <a:r>
              <a:rPr lang="en-US" dirty="0"/>
              <a:t> from God</a:t>
            </a:r>
            <a:r>
              <a:rPr dirty="0"/>
              <a:t>, worldly</a:t>
            </a:r>
            <a:r>
              <a:rPr lang="en-US" dirty="0"/>
              <a:t>.</a:t>
            </a:r>
            <a:endParaRPr dirty="0"/>
          </a:p>
          <a:p>
            <a:pPr lvl="1"/>
            <a:r>
              <a:rPr dirty="0"/>
              <a:t>Spiritual Mind: Anchored in Christ and heavenly realities.</a:t>
            </a:r>
          </a:p>
        </p:txBody>
      </p:sp>
      <p:sp>
        <p:nvSpPr>
          <p:cNvPr id="5" name="TextBox 4">
            <a:extLst>
              <a:ext uri="{FF2B5EF4-FFF2-40B4-BE49-F238E27FC236}">
                <a16:creationId xmlns:a16="http://schemas.microsoft.com/office/drawing/2014/main" id="{CA72542B-20C4-8ED4-EBFD-7A36E9BD02BD}"/>
              </a:ext>
            </a:extLst>
          </p:cNvPr>
          <p:cNvSpPr txBox="1"/>
          <p:nvPr/>
        </p:nvSpPr>
        <p:spPr>
          <a:xfrm>
            <a:off x="838200" y="5841633"/>
            <a:ext cx="10515599" cy="830997"/>
          </a:xfrm>
          <a:prstGeom prst="rect">
            <a:avLst/>
          </a:prstGeom>
          <a:solidFill>
            <a:schemeClr val="accent2"/>
          </a:solidFill>
        </p:spPr>
        <p:txBody>
          <a:bodyPr wrap="square" rtlCol="0">
            <a:spAutoFit/>
          </a:bodyPr>
          <a:lstStyle/>
          <a:p>
            <a:r>
              <a:rPr lang="en-US" sz="2400" dirty="0">
                <a:solidFill>
                  <a:srgbClr val="002060"/>
                </a:solidFill>
              </a:rPr>
              <a:t>Anchored in Christ </a:t>
            </a:r>
            <a:r>
              <a:rPr lang="en-US" sz="2400" dirty="0">
                <a:solidFill>
                  <a:srgbClr val="002060"/>
                </a:solidFill>
                <a:sym typeface="Wingdings" panose="05000000000000000000" pitchFamily="2" charset="2"/>
              </a:rPr>
              <a:t> Not intellectual belief in God … faith in Jesus, God made flesh, Lamb of God, Resurrected, Head of the Church, Returning King</a:t>
            </a:r>
            <a:endParaRPr lang="en-US" sz="2400"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Things We Should Think About</a:t>
            </a:r>
          </a:p>
        </p:txBody>
      </p:sp>
      <p:sp>
        <p:nvSpPr>
          <p:cNvPr id="3" name="Content Placeholder 2"/>
          <p:cNvSpPr>
            <a:spLocks noGrp="1"/>
          </p:cNvSpPr>
          <p:nvPr>
            <p:ph idx="1"/>
          </p:nvPr>
        </p:nvSpPr>
        <p:spPr>
          <a:xfrm>
            <a:off x="838199" y="2044169"/>
            <a:ext cx="11015133" cy="4212963"/>
          </a:xfrm>
        </p:spPr>
        <p:txBody>
          <a:bodyPr/>
          <a:lstStyle/>
          <a:p>
            <a:r>
              <a:rPr dirty="0"/>
              <a:t>Philippians 4:8 as a Guide for Spiritual Thinking</a:t>
            </a:r>
          </a:p>
          <a:p>
            <a:r>
              <a:rPr dirty="0"/>
              <a:t>✅ True –</a:t>
            </a:r>
            <a:r>
              <a:rPr lang="en-US" dirty="0"/>
              <a:t> </a:t>
            </a:r>
            <a:r>
              <a:rPr dirty="0"/>
              <a:t>God's Word</a:t>
            </a:r>
            <a:r>
              <a:rPr lang="en-US" dirty="0"/>
              <a:t> about You and Others </a:t>
            </a:r>
            <a:r>
              <a:rPr lang="en-US" dirty="0">
                <a:sym typeface="Wingdings" panose="05000000000000000000" pitchFamily="2" charset="2"/>
              </a:rPr>
              <a:t> </a:t>
            </a:r>
            <a:r>
              <a:rPr lang="en-US" dirty="0">
                <a:solidFill>
                  <a:srgbClr val="7030A0"/>
                </a:solidFill>
              </a:rPr>
              <a:t>(Psalm 119:105)</a:t>
            </a:r>
            <a:endParaRPr dirty="0">
              <a:solidFill>
                <a:srgbClr val="7030A0"/>
              </a:solidFill>
            </a:endParaRPr>
          </a:p>
          <a:p>
            <a:r>
              <a:rPr dirty="0"/>
              <a:t>✅ Noble – </a:t>
            </a:r>
            <a:r>
              <a:rPr lang="en-US" dirty="0"/>
              <a:t>Jesus’ character and teaching</a:t>
            </a:r>
            <a:r>
              <a:rPr dirty="0"/>
              <a:t>.</a:t>
            </a:r>
            <a:r>
              <a:rPr lang="en-US" dirty="0"/>
              <a:t> </a:t>
            </a:r>
            <a:r>
              <a:rPr lang="en-US" dirty="0">
                <a:sym typeface="Wingdings" panose="05000000000000000000" pitchFamily="2" charset="2"/>
              </a:rPr>
              <a:t> </a:t>
            </a:r>
            <a:r>
              <a:rPr lang="en-US" dirty="0">
                <a:solidFill>
                  <a:srgbClr val="7030A0"/>
                </a:solidFill>
              </a:rPr>
              <a:t>(Phil 2:5-11)</a:t>
            </a:r>
            <a:endParaRPr dirty="0">
              <a:solidFill>
                <a:srgbClr val="7030A0"/>
              </a:solidFill>
            </a:endParaRPr>
          </a:p>
          <a:p>
            <a:r>
              <a:rPr dirty="0"/>
              <a:t>✅ Just – Righteous and aligned with God’s justice.</a:t>
            </a:r>
            <a:r>
              <a:rPr lang="en-US" dirty="0"/>
              <a:t> </a:t>
            </a:r>
            <a:r>
              <a:rPr lang="en-US" dirty="0">
                <a:sym typeface="Wingdings" panose="05000000000000000000" pitchFamily="2" charset="2"/>
              </a:rPr>
              <a:t> </a:t>
            </a:r>
            <a:r>
              <a:rPr lang="en-US" dirty="0">
                <a:solidFill>
                  <a:srgbClr val="7030A0"/>
                </a:solidFill>
              </a:rPr>
              <a:t>(Romans 3:26)</a:t>
            </a:r>
            <a:endParaRPr dirty="0">
              <a:solidFill>
                <a:srgbClr val="7030A0"/>
              </a:solidFill>
            </a:endParaRPr>
          </a:p>
          <a:p>
            <a:r>
              <a:rPr dirty="0"/>
              <a:t>✅ Pure – Free from sin and corruption.</a:t>
            </a:r>
            <a:r>
              <a:rPr lang="en-US" dirty="0"/>
              <a:t> </a:t>
            </a:r>
            <a:r>
              <a:rPr lang="en-US" dirty="0">
                <a:sym typeface="Wingdings" panose="05000000000000000000" pitchFamily="2" charset="2"/>
              </a:rPr>
              <a:t> </a:t>
            </a:r>
            <a:r>
              <a:rPr lang="en-US" dirty="0">
                <a:solidFill>
                  <a:srgbClr val="7030A0"/>
                </a:solidFill>
              </a:rPr>
              <a:t>(Psalm 24:3-5)</a:t>
            </a:r>
            <a:endParaRPr dirty="0">
              <a:solidFill>
                <a:srgbClr val="7030A0"/>
              </a:solidFill>
            </a:endParaRPr>
          </a:p>
          <a:p>
            <a:r>
              <a:rPr dirty="0"/>
              <a:t>✅ Lovely – Reflecting God’s beauty and grace.</a:t>
            </a:r>
            <a:r>
              <a:rPr lang="en-US" dirty="0"/>
              <a:t> </a:t>
            </a:r>
            <a:r>
              <a:rPr lang="en-US" dirty="0">
                <a:sym typeface="Wingdings" panose="05000000000000000000" pitchFamily="2" charset="2"/>
              </a:rPr>
              <a:t> </a:t>
            </a:r>
            <a:r>
              <a:rPr lang="en-US" dirty="0">
                <a:solidFill>
                  <a:srgbClr val="7030A0"/>
                </a:solidFill>
              </a:rPr>
              <a:t>(Isaiah 52:7)</a:t>
            </a:r>
            <a:endParaRPr dirty="0">
              <a:solidFill>
                <a:srgbClr val="7030A0"/>
              </a:solidFill>
            </a:endParaRPr>
          </a:p>
          <a:p>
            <a:r>
              <a:rPr dirty="0"/>
              <a:t>✅ Good Report – Uplifting and edifying.</a:t>
            </a:r>
            <a:r>
              <a:rPr lang="en-US" dirty="0"/>
              <a:t> </a:t>
            </a:r>
            <a:r>
              <a:rPr lang="en-US" dirty="0">
                <a:sym typeface="Wingdings" panose="05000000000000000000" pitchFamily="2" charset="2"/>
              </a:rPr>
              <a:t> </a:t>
            </a:r>
            <a:r>
              <a:rPr lang="en-US" dirty="0">
                <a:solidFill>
                  <a:srgbClr val="7030A0"/>
                </a:solidFill>
              </a:rPr>
              <a:t>(Numbers 14:6-9)</a:t>
            </a:r>
            <a:endParaRPr dirty="0">
              <a:solidFill>
                <a:srgbClr val="7030A0"/>
              </a:solidFill>
            </a:endParaRPr>
          </a:p>
        </p:txBody>
      </p:sp>
      <p:sp>
        <p:nvSpPr>
          <p:cNvPr id="4" name="TextBox 3">
            <a:extLst>
              <a:ext uri="{FF2B5EF4-FFF2-40B4-BE49-F238E27FC236}">
                <a16:creationId xmlns:a16="http://schemas.microsoft.com/office/drawing/2014/main" id="{E6BA467D-A2A0-8013-01DC-692558BE2FD8}"/>
              </a:ext>
            </a:extLst>
          </p:cNvPr>
          <p:cNvSpPr txBox="1"/>
          <p:nvPr/>
        </p:nvSpPr>
        <p:spPr>
          <a:xfrm>
            <a:off x="838200" y="5841633"/>
            <a:ext cx="10515599" cy="830997"/>
          </a:xfrm>
          <a:prstGeom prst="rect">
            <a:avLst/>
          </a:prstGeom>
          <a:solidFill>
            <a:schemeClr val="accent2"/>
          </a:solidFill>
        </p:spPr>
        <p:txBody>
          <a:bodyPr wrap="square" rtlCol="0">
            <a:spAutoFit/>
          </a:bodyPr>
          <a:lstStyle/>
          <a:p>
            <a:r>
              <a:rPr lang="en-US" sz="2400" dirty="0">
                <a:solidFill>
                  <a:srgbClr val="002060"/>
                </a:solidFill>
              </a:rPr>
              <a:t>Caution:  Don’t mistake this to mean “think good thoughts”.  Use God’s standard for the characteristics above.  Ask </a:t>
            </a:r>
            <a:r>
              <a:rPr lang="en-US" sz="2400" dirty="0" err="1">
                <a:solidFill>
                  <a:srgbClr val="002060"/>
                </a:solidFill>
              </a:rPr>
              <a:t>youself</a:t>
            </a:r>
            <a:r>
              <a:rPr lang="en-US" sz="2400" dirty="0">
                <a:solidFill>
                  <a:srgbClr val="002060"/>
                </a:solidFill>
              </a:rPr>
              <a:t> “who is true, noble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Dangers of a Distracted Mind</a:t>
            </a:r>
          </a:p>
        </p:txBody>
      </p:sp>
      <p:sp>
        <p:nvSpPr>
          <p:cNvPr id="3" name="Content Placeholder 2"/>
          <p:cNvSpPr>
            <a:spLocks noGrp="1"/>
          </p:cNvSpPr>
          <p:nvPr>
            <p:ph idx="1"/>
          </p:nvPr>
        </p:nvSpPr>
        <p:spPr/>
        <p:txBody>
          <a:bodyPr>
            <a:normAutofit/>
          </a:bodyPr>
          <a:lstStyle/>
          <a:p>
            <a:r>
              <a:rPr dirty="0"/>
              <a:t>❌ Worldly Distractions</a:t>
            </a:r>
          </a:p>
          <a:p>
            <a:pPr lvl="1"/>
            <a:r>
              <a:rPr dirty="0"/>
              <a:t>Anxiety and worry (Matthew 6:31-33).</a:t>
            </a:r>
          </a:p>
          <a:p>
            <a:pPr lvl="1"/>
            <a:r>
              <a:rPr dirty="0"/>
              <a:t>Entertainment and media overload.</a:t>
            </a:r>
          </a:p>
          <a:p>
            <a:pPr lvl="1"/>
            <a:r>
              <a:rPr dirty="0"/>
              <a:t>Pursuit of wealth and success at the cost of spiritual focus.</a:t>
            </a:r>
          </a:p>
          <a:p>
            <a:endParaRPr dirty="0"/>
          </a:p>
          <a:p>
            <a:r>
              <a:rPr dirty="0"/>
              <a:t>❌ Superficial Spirituality</a:t>
            </a:r>
          </a:p>
          <a:p>
            <a:pPr lvl="1"/>
            <a:r>
              <a:rPr dirty="0"/>
              <a:t>Thinking about religious activities without engaging with God.</a:t>
            </a:r>
          </a:p>
          <a:p>
            <a:pPr lvl="1"/>
            <a:r>
              <a:rPr dirty="0"/>
              <a:t>Isaiah 29:13 – 'These people draw near with their mouths but their hearts are far from 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13623</TotalTime>
  <Words>840</Words>
  <Application>Microsoft Office PowerPoint</Application>
  <PresentationFormat>Widescreen</PresentationFormat>
  <Paragraphs>86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Wingdings</vt:lpstr>
      <vt:lpstr>Office Theme</vt:lpstr>
      <vt:lpstr>The Objects of Spiritual Thoughts</vt:lpstr>
      <vt:lpstr>Lesson 1 Memory Verse</vt:lpstr>
      <vt:lpstr>Lesson 2 Memory Verse</vt:lpstr>
      <vt:lpstr>Lesson 3 Memory Verse</vt:lpstr>
      <vt:lpstr>Key Verse</vt:lpstr>
      <vt:lpstr>Overview</vt:lpstr>
      <vt:lpstr>The Power of the Mind</vt:lpstr>
      <vt:lpstr>The Things We Should Think About</vt:lpstr>
      <vt:lpstr>Dangers of a Distracted Mind</vt:lpstr>
      <vt:lpstr>Training the Mind in Spiritual Thought</vt:lpstr>
      <vt:lpstr>Discussion Questions</vt:lpstr>
      <vt:lpstr>Application &amp; Reflection</vt:lpstr>
      <vt:lpstr>Lesson 4 Memory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5</cp:revision>
  <dcterms:created xsi:type="dcterms:W3CDTF">2025-01-30T19:27:50Z</dcterms:created>
  <dcterms:modified xsi:type="dcterms:W3CDTF">2025-03-01T21:25:12Z</dcterms:modified>
</cp:coreProperties>
</file>