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257" r:id="rId2"/>
    <p:sldId id="258" r:id="rId3"/>
    <p:sldId id="266" r:id="rId4"/>
    <p:sldId id="259" r:id="rId5"/>
    <p:sldId id="267" r:id="rId6"/>
    <p:sldId id="272" r:id="rId7"/>
    <p:sldId id="269" r:id="rId8"/>
    <p:sldId id="264" r:id="rId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4673" autoAdjust="0"/>
  </p:normalViewPr>
  <p:slideViewPr>
    <p:cSldViewPr snapToGrid="0">
      <p:cViewPr varScale="1">
        <p:scale>
          <a:sx n="96" d="100"/>
          <a:sy n="96" d="100"/>
        </p:scale>
        <p:origin x="340" y="28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4" d="100"/>
          <a:sy n="74" d="100"/>
        </p:scale>
        <p:origin x="2652" y="6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 Gregory" userId="a7bfa114233000dd" providerId="LiveId" clId="{B66C952C-B77A-45B2-A3BA-277C9BC0B485}"/>
    <pc:docChg chg="modSld">
      <pc:chgData name="Rob Gregory" userId="a7bfa114233000dd" providerId="LiveId" clId="{B66C952C-B77A-45B2-A3BA-277C9BC0B485}" dt="2025-02-09T14:38:12.388" v="7" actId="20577"/>
      <pc:docMkLst>
        <pc:docMk/>
      </pc:docMkLst>
      <pc:sldChg chg="modSp mod">
        <pc:chgData name="Rob Gregory" userId="a7bfa114233000dd" providerId="LiveId" clId="{B66C952C-B77A-45B2-A3BA-277C9BC0B485}" dt="2025-02-09T14:38:12.388" v="7" actId="20577"/>
        <pc:sldMkLst>
          <pc:docMk/>
          <pc:sldMk cId="0" sldId="259"/>
        </pc:sldMkLst>
        <pc:spChg chg="mod">
          <ac:chgData name="Rob Gregory" userId="a7bfa114233000dd" providerId="LiveId" clId="{B66C952C-B77A-45B2-A3BA-277C9BC0B485}" dt="2025-02-09T14:38:12.388" v="7" actId="20577"/>
          <ac:spMkLst>
            <pc:docMk/>
            <pc:sldMk cId="0" sldId="259"/>
            <ac:spMk id="3" creationId="{00000000-0000-0000-0000-000000000000}"/>
          </ac:spMkLst>
        </pc:spChg>
      </pc:sldChg>
    </pc:docChg>
  </pc:docChgLst>
  <pc:docChgLst>
    <pc:chgData name="Rob Gregory" userId="a7bfa114233000dd" providerId="LiveId" clId="{5B4128F2-057C-4949-A115-EFE4EC56F7D2}"/>
    <pc:docChg chg="undo custSel addSld delSld modSld sldOrd addMainMaster delMainMaster modMainMaster">
      <pc:chgData name="Rob Gregory" userId="a7bfa114233000dd" providerId="LiveId" clId="{5B4128F2-057C-4949-A115-EFE4EC56F7D2}" dt="2025-02-07T00:12:22.692" v="2130" actId="27636"/>
      <pc:docMkLst>
        <pc:docMk/>
      </pc:docMkLst>
      <pc:sldChg chg="modSp mod">
        <pc:chgData name="Rob Gregory" userId="a7bfa114233000dd" providerId="LiveId" clId="{5B4128F2-057C-4949-A115-EFE4EC56F7D2}" dt="2025-02-06T19:04:54.677" v="36"/>
        <pc:sldMkLst>
          <pc:docMk/>
          <pc:sldMk cId="0" sldId="257"/>
        </pc:sldMkLst>
        <pc:spChg chg="mod">
          <ac:chgData name="Rob Gregory" userId="a7bfa114233000dd" providerId="LiveId" clId="{5B4128F2-057C-4949-A115-EFE4EC56F7D2}" dt="2025-02-06T19:04:54.677" v="36"/>
          <ac:spMkLst>
            <pc:docMk/>
            <pc:sldMk cId="0" sldId="257"/>
            <ac:spMk id="2" creationId="{00000000-0000-0000-0000-000000000000}"/>
          </ac:spMkLst>
        </pc:spChg>
        <pc:spChg chg="mod">
          <ac:chgData name="Rob Gregory" userId="a7bfa114233000dd" providerId="LiveId" clId="{5B4128F2-057C-4949-A115-EFE4EC56F7D2}" dt="2025-02-06T18:03:35.919" v="5" actId="6549"/>
          <ac:spMkLst>
            <pc:docMk/>
            <pc:sldMk cId="0" sldId="257"/>
            <ac:spMk id="3" creationId="{00000000-0000-0000-0000-000000000000}"/>
          </ac:spMkLst>
        </pc:spChg>
      </pc:sldChg>
      <pc:sldChg chg="addSp delSp modSp mod chgLayout">
        <pc:chgData name="Rob Gregory" userId="a7bfa114233000dd" providerId="LiveId" clId="{5B4128F2-057C-4949-A115-EFE4EC56F7D2}" dt="2025-02-06T19:39:04.538" v="231" actId="6264"/>
        <pc:sldMkLst>
          <pc:docMk/>
          <pc:sldMk cId="0" sldId="258"/>
        </pc:sldMkLst>
        <pc:spChg chg="mod ord">
          <ac:chgData name="Rob Gregory" userId="a7bfa114233000dd" providerId="LiveId" clId="{5B4128F2-057C-4949-A115-EFE4EC56F7D2}" dt="2025-02-06T19:39:04.538" v="231" actId="6264"/>
          <ac:spMkLst>
            <pc:docMk/>
            <pc:sldMk cId="0" sldId="258"/>
            <ac:spMk id="2" creationId="{00000000-0000-0000-0000-000000000000}"/>
          </ac:spMkLst>
        </pc:spChg>
        <pc:spChg chg="mod ord">
          <ac:chgData name="Rob Gregory" userId="a7bfa114233000dd" providerId="LiveId" clId="{5B4128F2-057C-4949-A115-EFE4EC56F7D2}" dt="2025-02-06T19:39:04.538" v="231" actId="6264"/>
          <ac:spMkLst>
            <pc:docMk/>
            <pc:sldMk cId="0" sldId="258"/>
            <ac:spMk id="3" creationId="{00000000-0000-0000-0000-000000000000}"/>
          </ac:spMkLst>
        </pc:spChg>
      </pc:sldChg>
      <pc:sldChg chg="addSp delSp modSp add mod modClrScheme chgLayout">
        <pc:chgData name="Rob Gregory" userId="a7bfa114233000dd" providerId="LiveId" clId="{5B4128F2-057C-4949-A115-EFE4EC56F7D2}" dt="2025-02-06T23:45:39.231" v="751" actId="1035"/>
        <pc:sldMkLst>
          <pc:docMk/>
          <pc:sldMk cId="0" sldId="259"/>
        </pc:sldMkLst>
        <pc:spChg chg="mod">
          <ac:chgData name="Rob Gregory" userId="a7bfa114233000dd" providerId="LiveId" clId="{5B4128F2-057C-4949-A115-EFE4EC56F7D2}" dt="2025-02-06T20:22:22.125" v="504" actId="26606"/>
          <ac:spMkLst>
            <pc:docMk/>
            <pc:sldMk cId="0" sldId="259"/>
            <ac:spMk id="2" creationId="{00000000-0000-0000-0000-000000000000}"/>
          </ac:spMkLst>
        </pc:spChg>
        <pc:spChg chg="mod ord">
          <ac:chgData name="Rob Gregory" userId="a7bfa114233000dd" providerId="LiveId" clId="{5B4128F2-057C-4949-A115-EFE4EC56F7D2}" dt="2025-02-06T23:45:19.249" v="702" actId="27636"/>
          <ac:spMkLst>
            <pc:docMk/>
            <pc:sldMk cId="0" sldId="259"/>
            <ac:spMk id="3" creationId="{00000000-0000-0000-0000-000000000000}"/>
          </ac:spMkLst>
        </pc:spChg>
        <pc:spChg chg="add mod">
          <ac:chgData name="Rob Gregory" userId="a7bfa114233000dd" providerId="LiveId" clId="{5B4128F2-057C-4949-A115-EFE4EC56F7D2}" dt="2025-02-06T23:45:39.231" v="751" actId="1035"/>
          <ac:spMkLst>
            <pc:docMk/>
            <pc:sldMk cId="0" sldId="259"/>
            <ac:spMk id="7" creationId="{3F078A1C-4227-957B-6C0A-EAAB64B1901B}"/>
          </ac:spMkLst>
        </pc:spChg>
        <pc:picChg chg="add mod">
          <ac:chgData name="Rob Gregory" userId="a7bfa114233000dd" providerId="LiveId" clId="{5B4128F2-057C-4949-A115-EFE4EC56F7D2}" dt="2025-02-06T23:45:27.650" v="723" actId="1036"/>
          <ac:picMkLst>
            <pc:docMk/>
            <pc:sldMk cId="0" sldId="259"/>
            <ac:picMk id="6" creationId="{28EF7960-ADA8-40F3-3BEF-B45E6449678A}"/>
          </ac:picMkLst>
        </pc:picChg>
      </pc:sldChg>
      <pc:sldChg chg="delSp modSp del mod">
        <pc:chgData name="Rob Gregory" userId="a7bfa114233000dd" providerId="LiveId" clId="{5B4128F2-057C-4949-A115-EFE4EC56F7D2}" dt="2025-02-06T23:46:15.133" v="752" actId="47"/>
        <pc:sldMkLst>
          <pc:docMk/>
          <pc:sldMk cId="0" sldId="260"/>
        </pc:sldMkLst>
      </pc:sldChg>
      <pc:sldChg chg="del">
        <pc:chgData name="Rob Gregory" userId="a7bfa114233000dd" providerId="LiveId" clId="{5B4128F2-057C-4949-A115-EFE4EC56F7D2}" dt="2025-02-06T23:46:16.805" v="753" actId="47"/>
        <pc:sldMkLst>
          <pc:docMk/>
          <pc:sldMk cId="0" sldId="261"/>
        </pc:sldMkLst>
      </pc:sldChg>
      <pc:sldChg chg="modSp add del mod">
        <pc:chgData name="Rob Gregory" userId="a7bfa114233000dd" providerId="LiveId" clId="{5B4128F2-057C-4949-A115-EFE4EC56F7D2}" dt="2025-02-06T22:41:40.585" v="638" actId="47"/>
        <pc:sldMkLst>
          <pc:docMk/>
          <pc:sldMk cId="0" sldId="262"/>
        </pc:sldMkLst>
      </pc:sldChg>
      <pc:sldChg chg="del">
        <pc:chgData name="Rob Gregory" userId="a7bfa114233000dd" providerId="LiveId" clId="{5B4128F2-057C-4949-A115-EFE4EC56F7D2}" dt="2025-02-06T23:46:21.730" v="755" actId="47"/>
        <pc:sldMkLst>
          <pc:docMk/>
          <pc:sldMk cId="0" sldId="263"/>
        </pc:sldMkLst>
      </pc:sldChg>
      <pc:sldChg chg="modSp mod">
        <pc:chgData name="Rob Gregory" userId="a7bfa114233000dd" providerId="LiveId" clId="{5B4128F2-057C-4949-A115-EFE4EC56F7D2}" dt="2025-02-07T00:12:22.692" v="2130" actId="27636"/>
        <pc:sldMkLst>
          <pc:docMk/>
          <pc:sldMk cId="0" sldId="264"/>
        </pc:sldMkLst>
        <pc:spChg chg="mod">
          <ac:chgData name="Rob Gregory" userId="a7bfa114233000dd" providerId="LiveId" clId="{5B4128F2-057C-4949-A115-EFE4EC56F7D2}" dt="2025-02-07T00:12:22.692" v="2130" actId="27636"/>
          <ac:spMkLst>
            <pc:docMk/>
            <pc:sldMk cId="0" sldId="264"/>
            <ac:spMk id="3" creationId="{00000000-0000-0000-0000-000000000000}"/>
          </ac:spMkLst>
        </pc:spChg>
        <pc:spChg chg="mod">
          <ac:chgData name="Rob Gregory" userId="a7bfa114233000dd" providerId="LiveId" clId="{5B4128F2-057C-4949-A115-EFE4EC56F7D2}" dt="2025-02-07T00:12:16.025" v="2128" actId="1036"/>
          <ac:spMkLst>
            <pc:docMk/>
            <pc:sldMk cId="0" sldId="264"/>
            <ac:spMk id="8" creationId="{3FCD04A0-1B0E-3941-4A05-03911D5417D7}"/>
          </ac:spMkLst>
        </pc:spChg>
      </pc:sldChg>
      <pc:sldChg chg="del">
        <pc:chgData name="Rob Gregory" userId="a7bfa114233000dd" providerId="LiveId" clId="{5B4128F2-057C-4949-A115-EFE4EC56F7D2}" dt="2025-02-06T23:46:19.140" v="754" actId="47"/>
        <pc:sldMkLst>
          <pc:docMk/>
          <pc:sldMk cId="3001558182" sldId="265"/>
        </pc:sldMkLst>
      </pc:sldChg>
      <pc:sldChg chg="addSp modSp add del mod ord">
        <pc:chgData name="Rob Gregory" userId="a7bfa114233000dd" providerId="LiveId" clId="{5B4128F2-057C-4949-A115-EFE4EC56F7D2}" dt="2025-02-06T20:19:48.916" v="470"/>
        <pc:sldMkLst>
          <pc:docMk/>
          <pc:sldMk cId="0" sldId="266"/>
        </pc:sldMkLst>
        <pc:spChg chg="mod">
          <ac:chgData name="Rob Gregory" userId="a7bfa114233000dd" providerId="LiveId" clId="{5B4128F2-057C-4949-A115-EFE4EC56F7D2}" dt="2025-02-06T19:17:47.799" v="145" actId="20577"/>
          <ac:spMkLst>
            <pc:docMk/>
            <pc:sldMk cId="0" sldId="266"/>
            <ac:spMk id="2" creationId="{00000000-0000-0000-0000-000000000000}"/>
          </ac:spMkLst>
        </pc:spChg>
        <pc:spChg chg="mod">
          <ac:chgData name="Rob Gregory" userId="a7bfa114233000dd" providerId="LiveId" clId="{5B4128F2-057C-4949-A115-EFE4EC56F7D2}" dt="2025-02-06T20:19:48.916" v="470"/>
          <ac:spMkLst>
            <pc:docMk/>
            <pc:sldMk cId="0" sldId="266"/>
            <ac:spMk id="3" creationId="{00000000-0000-0000-0000-000000000000}"/>
          </ac:spMkLst>
        </pc:spChg>
        <pc:spChg chg="add mod">
          <ac:chgData name="Rob Gregory" userId="a7bfa114233000dd" providerId="LiveId" clId="{5B4128F2-057C-4949-A115-EFE4EC56F7D2}" dt="2025-02-06T19:56:11.870" v="434" actId="20577"/>
          <ac:spMkLst>
            <pc:docMk/>
            <pc:sldMk cId="0" sldId="266"/>
            <ac:spMk id="8" creationId="{3FF1D179-BC49-1717-579D-0C554AAC8D6E}"/>
          </ac:spMkLst>
        </pc:spChg>
      </pc:sldChg>
      <pc:sldChg chg="addSp delSp modSp add mod modClrScheme chgLayout">
        <pc:chgData name="Rob Gregory" userId="a7bfa114233000dd" providerId="LiveId" clId="{5B4128F2-057C-4949-A115-EFE4EC56F7D2}" dt="2025-02-06T20:29:28.195" v="614"/>
        <pc:sldMkLst>
          <pc:docMk/>
          <pc:sldMk cId="0" sldId="267"/>
        </pc:sldMkLst>
        <pc:spChg chg="mod ord">
          <ac:chgData name="Rob Gregory" userId="a7bfa114233000dd" providerId="LiveId" clId="{5B4128F2-057C-4949-A115-EFE4EC56F7D2}" dt="2025-02-06T20:24:07.427" v="515" actId="700"/>
          <ac:spMkLst>
            <pc:docMk/>
            <pc:sldMk cId="0" sldId="267"/>
            <ac:spMk id="2" creationId="{00000000-0000-0000-0000-000000000000}"/>
          </ac:spMkLst>
        </pc:spChg>
        <pc:spChg chg="mod ord">
          <ac:chgData name="Rob Gregory" userId="a7bfa114233000dd" providerId="LiveId" clId="{5B4128F2-057C-4949-A115-EFE4EC56F7D2}" dt="2025-02-06T20:24:47.233" v="568" actId="14100"/>
          <ac:spMkLst>
            <pc:docMk/>
            <pc:sldMk cId="0" sldId="267"/>
            <ac:spMk id="3" creationId="{00000000-0000-0000-0000-000000000000}"/>
          </ac:spMkLst>
        </pc:spChg>
        <pc:spChg chg="add mod ord">
          <ac:chgData name="Rob Gregory" userId="a7bfa114233000dd" providerId="LiveId" clId="{5B4128F2-057C-4949-A115-EFE4EC56F7D2}" dt="2025-02-06T20:24:16.827" v="547" actId="20577"/>
          <ac:spMkLst>
            <pc:docMk/>
            <pc:sldMk cId="0" sldId="267"/>
            <ac:spMk id="5" creationId="{E34396F4-EAB1-0C48-F221-CD80D1AA477E}"/>
          </ac:spMkLst>
        </pc:spChg>
        <pc:spChg chg="add mod ord">
          <ac:chgData name="Rob Gregory" userId="a7bfa114233000dd" providerId="LiveId" clId="{5B4128F2-057C-4949-A115-EFE4EC56F7D2}" dt="2025-02-06T20:24:22.302" v="565" actId="20577"/>
          <ac:spMkLst>
            <pc:docMk/>
            <pc:sldMk cId="0" sldId="267"/>
            <ac:spMk id="6" creationId="{B90CC9E5-565D-3D19-9402-0B6AB8B9BA3A}"/>
          </ac:spMkLst>
        </pc:spChg>
        <pc:spChg chg="add mod ord">
          <ac:chgData name="Rob Gregory" userId="a7bfa114233000dd" providerId="LiveId" clId="{5B4128F2-057C-4949-A115-EFE4EC56F7D2}" dt="2025-02-06T20:24:47.233" v="568" actId="14100"/>
          <ac:spMkLst>
            <pc:docMk/>
            <pc:sldMk cId="0" sldId="267"/>
            <ac:spMk id="7" creationId="{DC63E8A3-9253-6DBE-C92E-194B48F6CCF7}"/>
          </ac:spMkLst>
        </pc:spChg>
        <pc:spChg chg="add mod">
          <ac:chgData name="Rob Gregory" userId="a7bfa114233000dd" providerId="LiveId" clId="{5B4128F2-057C-4949-A115-EFE4EC56F7D2}" dt="2025-02-06T20:25:50.481" v="579" actId="1076"/>
          <ac:spMkLst>
            <pc:docMk/>
            <pc:sldMk cId="0" sldId="267"/>
            <ac:spMk id="8" creationId="{E42C09CC-7031-0925-451C-F5FB0D70C477}"/>
          </ac:spMkLst>
        </pc:spChg>
        <pc:picChg chg="add mod">
          <ac:chgData name="Rob Gregory" userId="a7bfa114233000dd" providerId="LiveId" clId="{5B4128F2-057C-4949-A115-EFE4EC56F7D2}" dt="2025-02-06T20:25:55.843" v="580" actId="1076"/>
          <ac:picMkLst>
            <pc:docMk/>
            <pc:sldMk cId="0" sldId="267"/>
            <ac:picMk id="9" creationId="{3A584587-C015-2283-0EA3-85D468EF69A9}"/>
          </ac:picMkLst>
        </pc:picChg>
      </pc:sldChg>
      <pc:sldChg chg="modSp add del mod">
        <pc:chgData name="Rob Gregory" userId="a7bfa114233000dd" providerId="LiveId" clId="{5B4128F2-057C-4949-A115-EFE4EC56F7D2}" dt="2025-02-06T22:41:38.507" v="637" actId="47"/>
        <pc:sldMkLst>
          <pc:docMk/>
          <pc:sldMk cId="0" sldId="268"/>
        </pc:sldMkLst>
      </pc:sldChg>
      <pc:sldChg chg="modSp add mod">
        <pc:chgData name="Rob Gregory" userId="a7bfa114233000dd" providerId="LiveId" clId="{5B4128F2-057C-4949-A115-EFE4EC56F7D2}" dt="2025-02-06T23:58:27.888" v="1491" actId="27636"/>
        <pc:sldMkLst>
          <pc:docMk/>
          <pc:sldMk cId="0" sldId="269"/>
        </pc:sldMkLst>
        <pc:spChg chg="mod">
          <ac:chgData name="Rob Gregory" userId="a7bfa114233000dd" providerId="LiveId" clId="{5B4128F2-057C-4949-A115-EFE4EC56F7D2}" dt="2025-02-06T23:58:27.888" v="1491" actId="27636"/>
          <ac:spMkLst>
            <pc:docMk/>
            <pc:sldMk cId="0" sldId="269"/>
            <ac:spMk id="3" creationId="{00000000-0000-0000-0000-000000000000}"/>
          </ac:spMkLst>
        </pc:spChg>
      </pc:sldChg>
      <pc:sldChg chg="addSp delSp modSp add del mod modClrScheme chgLayout">
        <pc:chgData name="Rob Gregory" userId="a7bfa114233000dd" providerId="LiveId" clId="{5B4128F2-057C-4949-A115-EFE4EC56F7D2}" dt="2025-02-06T22:40:44.247" v="635" actId="47"/>
        <pc:sldMkLst>
          <pc:docMk/>
          <pc:sldMk cId="0" sldId="270"/>
        </pc:sldMkLst>
      </pc:sldChg>
      <pc:sldChg chg="addSp delSp modSp add del mod modClrScheme chgLayout">
        <pc:chgData name="Rob Gregory" userId="a7bfa114233000dd" providerId="LiveId" clId="{5B4128F2-057C-4949-A115-EFE4EC56F7D2}" dt="2025-02-06T22:40:50.846" v="636" actId="47"/>
        <pc:sldMkLst>
          <pc:docMk/>
          <pc:sldMk cId="0" sldId="271"/>
        </pc:sldMkLst>
      </pc:sldChg>
      <pc:sldChg chg="addSp delSp modSp add mod ord">
        <pc:chgData name="Rob Gregory" userId="a7bfa114233000dd" providerId="LiveId" clId="{5B4128F2-057C-4949-A115-EFE4EC56F7D2}" dt="2025-02-06T23:43:01.424" v="649" actId="1076"/>
        <pc:sldMkLst>
          <pc:docMk/>
          <pc:sldMk cId="2060472173" sldId="272"/>
        </pc:sldMkLst>
        <pc:spChg chg="mod">
          <ac:chgData name="Rob Gregory" userId="a7bfa114233000dd" providerId="LiveId" clId="{5B4128F2-057C-4949-A115-EFE4EC56F7D2}" dt="2025-02-06T22:09:22.187" v="621"/>
          <ac:spMkLst>
            <pc:docMk/>
            <pc:sldMk cId="2060472173" sldId="272"/>
            <ac:spMk id="2" creationId="{50A81DE6-FD42-10FD-8656-79342620B4D8}"/>
          </ac:spMkLst>
        </pc:spChg>
        <pc:spChg chg="mod">
          <ac:chgData name="Rob Gregory" userId="a7bfa114233000dd" providerId="LiveId" clId="{5B4128F2-057C-4949-A115-EFE4EC56F7D2}" dt="2025-02-06T22:10:07.259" v="631" actId="15"/>
          <ac:spMkLst>
            <pc:docMk/>
            <pc:sldMk cId="2060472173" sldId="272"/>
            <ac:spMk id="3" creationId="{142656F3-8738-2461-2BEC-14948C23056C}"/>
          </ac:spMkLst>
        </pc:spChg>
        <pc:spChg chg="add mod">
          <ac:chgData name="Rob Gregory" userId="a7bfa114233000dd" providerId="LiveId" clId="{5B4128F2-057C-4949-A115-EFE4EC56F7D2}" dt="2025-02-06T22:10:18.662" v="634"/>
          <ac:spMkLst>
            <pc:docMk/>
            <pc:sldMk cId="2060472173" sldId="272"/>
            <ac:spMk id="4" creationId="{F5386ED3-B85C-8B5E-B780-AA5B390474CA}"/>
          </ac:spMkLst>
        </pc:spChg>
        <pc:picChg chg="add mod">
          <ac:chgData name="Rob Gregory" userId="a7bfa114233000dd" providerId="LiveId" clId="{5B4128F2-057C-4949-A115-EFE4EC56F7D2}" dt="2025-02-06T23:43:01.424" v="649" actId="1076"/>
          <ac:picMkLst>
            <pc:docMk/>
            <pc:sldMk cId="2060472173" sldId="272"/>
            <ac:picMk id="10" creationId="{7712DB77-D487-815E-770B-020155104A0C}"/>
          </ac:picMkLst>
        </pc:picChg>
      </pc:sldChg>
      <pc:sldMasterChg chg="addSp modSp mod modSldLayout sldLayoutOrd">
        <pc:chgData name="Rob Gregory" userId="a7bfa114233000dd" providerId="LiveId" clId="{5B4128F2-057C-4949-A115-EFE4EC56F7D2}" dt="2025-02-06T19:38:21.859" v="229" actId="255"/>
        <pc:sldMasterMkLst>
          <pc:docMk/>
          <pc:sldMasterMk cId="3541105871" sldId="2147483648"/>
        </pc:sldMasterMkLst>
        <pc:spChg chg="mod">
          <ac:chgData name="Rob Gregory" userId="a7bfa114233000dd" providerId="LiveId" clId="{5B4128F2-057C-4949-A115-EFE4EC56F7D2}" dt="2025-02-06T19:30:41.657" v="202" actId="14100"/>
          <ac:spMkLst>
            <pc:docMk/>
            <pc:sldMasterMk cId="3541105871" sldId="2147483648"/>
            <ac:spMk id="2" creationId="{C2FDBB24-878D-C30B-455B-422FE64B4BF4}"/>
          </ac:spMkLst>
        </pc:spChg>
        <pc:spChg chg="mod">
          <ac:chgData name="Rob Gregory" userId="a7bfa114233000dd" providerId="LiveId" clId="{5B4128F2-057C-4949-A115-EFE4EC56F7D2}" dt="2025-02-06T19:38:21.859" v="229" actId="255"/>
          <ac:spMkLst>
            <pc:docMk/>
            <pc:sldMasterMk cId="3541105871" sldId="2147483648"/>
            <ac:spMk id="3" creationId="{77B0D512-E3A8-6239-FFF6-8E8E04A4EC0E}"/>
          </ac:spMkLst>
        </pc:spChg>
        <pc:sldLayoutChg chg="modSp mod">
          <pc:chgData name="Rob Gregory" userId="a7bfa114233000dd" providerId="LiveId" clId="{5B4128F2-057C-4949-A115-EFE4EC56F7D2}" dt="2025-02-06T19:18:21.432" v="148" actId="14100"/>
          <pc:sldLayoutMkLst>
            <pc:docMk/>
            <pc:sldMasterMk cId="3541105871" sldId="2147483648"/>
            <pc:sldLayoutMk cId="323897017" sldId="2147483650"/>
          </pc:sldLayoutMkLst>
          <pc:spChg chg="mod">
            <ac:chgData name="Rob Gregory" userId="a7bfa114233000dd" providerId="LiveId" clId="{5B4128F2-057C-4949-A115-EFE4EC56F7D2}" dt="2025-02-06T19:18:00.522" v="147" actId="14100"/>
            <ac:spMkLst>
              <pc:docMk/>
              <pc:sldMasterMk cId="3541105871" sldId="2147483648"/>
              <pc:sldLayoutMk cId="323897017" sldId="2147483650"/>
              <ac:spMk id="2" creationId="{C0826E3D-3BA1-B0FA-DB50-B4E5A6506CAD}"/>
            </ac:spMkLst>
          </pc:spChg>
          <pc:spChg chg="mod">
            <ac:chgData name="Rob Gregory" userId="a7bfa114233000dd" providerId="LiveId" clId="{5B4128F2-057C-4949-A115-EFE4EC56F7D2}" dt="2025-02-06T19:18:21.432" v="148" actId="14100"/>
            <ac:spMkLst>
              <pc:docMk/>
              <pc:sldMasterMk cId="3541105871" sldId="2147483648"/>
              <pc:sldLayoutMk cId="323897017" sldId="2147483650"/>
              <ac:spMk id="3" creationId="{E64FA326-7A4F-B39D-01C0-3A634C2791F8}"/>
            </ac:spMkLst>
          </pc:spChg>
        </pc:sldLayoutChg>
        <pc:sldLayoutChg chg="ord">
          <pc:chgData name="Rob Gregory" userId="a7bfa114233000dd" providerId="LiveId" clId="{5B4128F2-057C-4949-A115-EFE4EC56F7D2}" dt="2025-02-06T19:32:06.622" v="205" actId="20578"/>
          <pc:sldLayoutMkLst>
            <pc:docMk/>
            <pc:sldMasterMk cId="3541105871" sldId="2147483648"/>
            <pc:sldLayoutMk cId="1296458006" sldId="2147483651"/>
          </pc:sldLayoutMkLst>
        </pc:sldLayoutChg>
        <pc:sldLayoutChg chg="addSp modSp mod ord">
          <pc:chgData name="Rob Gregory" userId="a7bfa114233000dd" providerId="LiveId" clId="{5B4128F2-057C-4949-A115-EFE4EC56F7D2}" dt="2025-02-06T19:37:15.823" v="227" actId="14100"/>
          <pc:sldLayoutMkLst>
            <pc:docMk/>
            <pc:sldMasterMk cId="3541105871" sldId="2147483648"/>
            <pc:sldLayoutMk cId="1209070578" sldId="2147483652"/>
          </pc:sldLayoutMkLst>
          <pc:spChg chg="mod">
            <ac:chgData name="Rob Gregory" userId="a7bfa114233000dd" providerId="LiveId" clId="{5B4128F2-057C-4949-A115-EFE4EC56F7D2}" dt="2025-02-06T19:37:15.823" v="227" actId="14100"/>
            <ac:spMkLst>
              <pc:docMk/>
              <pc:sldMasterMk cId="3541105871" sldId="2147483648"/>
              <pc:sldLayoutMk cId="1209070578" sldId="2147483652"/>
              <ac:spMk id="2" creationId="{5B2016AE-8008-8246-E41F-B392BF799FB2}"/>
            </ac:spMkLst>
          </pc:spChg>
          <pc:spChg chg="mod">
            <ac:chgData name="Rob Gregory" userId="a7bfa114233000dd" providerId="LiveId" clId="{5B4128F2-057C-4949-A115-EFE4EC56F7D2}" dt="2025-02-06T19:36:16.533" v="218" actId="255"/>
            <ac:spMkLst>
              <pc:docMk/>
              <pc:sldMasterMk cId="3541105871" sldId="2147483648"/>
              <pc:sldLayoutMk cId="1209070578" sldId="2147483652"/>
              <ac:spMk id="3" creationId="{CB081685-A9F2-EC50-73B3-3D1692870A2A}"/>
            </ac:spMkLst>
          </pc:spChg>
          <pc:spChg chg="mod">
            <ac:chgData name="Rob Gregory" userId="a7bfa114233000dd" providerId="LiveId" clId="{5B4128F2-057C-4949-A115-EFE4EC56F7D2}" dt="2025-02-06T19:36:16.533" v="218" actId="255"/>
            <ac:spMkLst>
              <pc:docMk/>
              <pc:sldMasterMk cId="3541105871" sldId="2147483648"/>
              <pc:sldLayoutMk cId="1209070578" sldId="2147483652"/>
              <ac:spMk id="4" creationId="{3E6BC1E9-6DEB-5942-C730-16FC622C287A}"/>
            </ac:spMkLst>
          </pc:spChg>
          <pc:spChg chg="add mod">
            <ac:chgData name="Rob Gregory" userId="a7bfa114233000dd" providerId="LiveId" clId="{5B4128F2-057C-4949-A115-EFE4EC56F7D2}" dt="2025-02-06T19:35:59.146" v="215"/>
            <ac:spMkLst>
              <pc:docMk/>
              <pc:sldMasterMk cId="3541105871" sldId="2147483648"/>
              <pc:sldLayoutMk cId="1209070578" sldId="2147483652"/>
              <ac:spMk id="8" creationId="{75E99419-E092-D0DC-9980-398D7AB2C0C7}"/>
            </ac:spMkLst>
          </pc:spChg>
          <pc:picChg chg="add mod">
            <ac:chgData name="Rob Gregory" userId="a7bfa114233000dd" providerId="LiveId" clId="{5B4128F2-057C-4949-A115-EFE4EC56F7D2}" dt="2025-02-06T19:35:59.146" v="215"/>
            <ac:picMkLst>
              <pc:docMk/>
              <pc:sldMasterMk cId="3541105871" sldId="2147483648"/>
              <pc:sldLayoutMk cId="1209070578" sldId="2147483652"/>
              <ac:picMk id="9" creationId="{11E3ABFB-2311-D6CB-5482-B0138E31C2DC}"/>
            </ac:picMkLst>
          </pc:picChg>
        </pc:sldLayoutChg>
        <pc:sldLayoutChg chg="addSp modSp mod">
          <pc:chgData name="Rob Gregory" userId="a7bfa114233000dd" providerId="LiveId" clId="{5B4128F2-057C-4949-A115-EFE4EC56F7D2}" dt="2025-02-06T19:37:04.131" v="225" actId="14100"/>
          <pc:sldLayoutMkLst>
            <pc:docMk/>
            <pc:sldMasterMk cId="3541105871" sldId="2147483648"/>
            <pc:sldLayoutMk cId="982230339" sldId="2147483653"/>
          </pc:sldLayoutMkLst>
          <pc:spChg chg="mod">
            <ac:chgData name="Rob Gregory" userId="a7bfa114233000dd" providerId="LiveId" clId="{5B4128F2-057C-4949-A115-EFE4EC56F7D2}" dt="2025-02-06T19:37:04.131" v="225" actId="14100"/>
            <ac:spMkLst>
              <pc:docMk/>
              <pc:sldMasterMk cId="3541105871" sldId="2147483648"/>
              <pc:sldLayoutMk cId="982230339" sldId="2147483653"/>
              <ac:spMk id="2" creationId="{86EAAFAA-DB50-9ED8-6ED3-8BDADCE6A460}"/>
            </ac:spMkLst>
          </pc:spChg>
          <pc:spChg chg="mod">
            <ac:chgData name="Rob Gregory" userId="a7bfa114233000dd" providerId="LiveId" clId="{5B4128F2-057C-4949-A115-EFE4EC56F7D2}" dt="2025-02-06T19:36:48.048" v="221" actId="255"/>
            <ac:spMkLst>
              <pc:docMk/>
              <pc:sldMasterMk cId="3541105871" sldId="2147483648"/>
              <pc:sldLayoutMk cId="982230339" sldId="2147483653"/>
              <ac:spMk id="3" creationId="{88A5EA58-8611-23A7-6817-B9C04A42CBB1}"/>
            </ac:spMkLst>
          </pc:spChg>
          <pc:spChg chg="mod">
            <ac:chgData name="Rob Gregory" userId="a7bfa114233000dd" providerId="LiveId" clId="{5B4128F2-057C-4949-A115-EFE4EC56F7D2}" dt="2025-02-06T19:36:48.048" v="221" actId="255"/>
            <ac:spMkLst>
              <pc:docMk/>
              <pc:sldMasterMk cId="3541105871" sldId="2147483648"/>
              <pc:sldLayoutMk cId="982230339" sldId="2147483653"/>
              <ac:spMk id="5" creationId="{0E4DF5D1-4080-CC47-8D5B-7FD40D52BCB6}"/>
            </ac:spMkLst>
          </pc:spChg>
          <pc:spChg chg="add mod">
            <ac:chgData name="Rob Gregory" userId="a7bfa114233000dd" providerId="LiveId" clId="{5B4128F2-057C-4949-A115-EFE4EC56F7D2}" dt="2025-02-06T19:36:24.105" v="219"/>
            <ac:spMkLst>
              <pc:docMk/>
              <pc:sldMasterMk cId="3541105871" sldId="2147483648"/>
              <pc:sldLayoutMk cId="982230339" sldId="2147483653"/>
              <ac:spMk id="10" creationId="{1FD314C3-97B1-08A0-88AC-AE33762606CA}"/>
            </ac:spMkLst>
          </pc:spChg>
          <pc:picChg chg="add mod">
            <ac:chgData name="Rob Gregory" userId="a7bfa114233000dd" providerId="LiveId" clId="{5B4128F2-057C-4949-A115-EFE4EC56F7D2}" dt="2025-02-06T19:36:24.105" v="219"/>
            <ac:picMkLst>
              <pc:docMk/>
              <pc:sldMasterMk cId="3541105871" sldId="2147483648"/>
              <pc:sldLayoutMk cId="982230339" sldId="2147483653"/>
              <ac:picMk id="11" creationId="{CA0F596F-2F7E-7FAB-B1EF-8BFA34BE5AE0}"/>
            </ac:picMkLst>
          </pc:picChg>
        </pc:sldLayoutChg>
        <pc:sldLayoutChg chg="addSp modSp mod">
          <pc:chgData name="Rob Gregory" userId="a7bfa114233000dd" providerId="LiveId" clId="{5B4128F2-057C-4949-A115-EFE4EC56F7D2}" dt="2025-02-06T19:37:48.973" v="228" actId="14100"/>
          <pc:sldLayoutMkLst>
            <pc:docMk/>
            <pc:sldMasterMk cId="3541105871" sldId="2147483648"/>
            <pc:sldLayoutMk cId="3709204633" sldId="2147483654"/>
          </pc:sldLayoutMkLst>
          <pc:spChg chg="mod">
            <ac:chgData name="Rob Gregory" userId="a7bfa114233000dd" providerId="LiveId" clId="{5B4128F2-057C-4949-A115-EFE4EC56F7D2}" dt="2025-02-06T19:37:48.973" v="228" actId="14100"/>
            <ac:spMkLst>
              <pc:docMk/>
              <pc:sldMasterMk cId="3541105871" sldId="2147483648"/>
              <pc:sldLayoutMk cId="3709204633" sldId="2147483654"/>
              <ac:spMk id="2" creationId="{6DD05186-65F3-B0AE-0191-799CAB8BDCA9}"/>
            </ac:spMkLst>
          </pc:spChg>
          <pc:spChg chg="add mod">
            <ac:chgData name="Rob Gregory" userId="a7bfa114233000dd" providerId="LiveId" clId="{5B4128F2-057C-4949-A115-EFE4EC56F7D2}" dt="2025-02-06T19:36:52.492" v="222"/>
            <ac:spMkLst>
              <pc:docMk/>
              <pc:sldMasterMk cId="3541105871" sldId="2147483648"/>
              <pc:sldLayoutMk cId="3709204633" sldId="2147483654"/>
              <ac:spMk id="6" creationId="{4DED21F7-BE04-EC94-1D2A-5D6997BCBC05}"/>
            </ac:spMkLst>
          </pc:spChg>
          <pc:picChg chg="add mod">
            <ac:chgData name="Rob Gregory" userId="a7bfa114233000dd" providerId="LiveId" clId="{5B4128F2-057C-4949-A115-EFE4EC56F7D2}" dt="2025-02-06T19:36:52.492" v="222"/>
            <ac:picMkLst>
              <pc:docMk/>
              <pc:sldMasterMk cId="3541105871" sldId="2147483648"/>
              <pc:sldLayoutMk cId="3709204633" sldId="2147483654"/>
              <ac:picMk id="7" creationId="{1001B87F-A0FE-EB03-CD66-6881BE90C86C}"/>
            </ac:picMkLst>
          </pc:picChg>
        </pc:sldLayoutChg>
      </pc:sldMasterChg>
      <pc:sldMasterChg chg="addSp modSp new del mod addSldLayout delSldLayout">
        <pc:chgData name="Rob Gregory" userId="a7bfa114233000dd" providerId="LiveId" clId="{5B4128F2-057C-4949-A115-EFE4EC56F7D2}" dt="2025-02-06T19:35:45.453" v="214" actId="6938"/>
        <pc:sldMasterMkLst>
          <pc:docMk/>
          <pc:sldMasterMk cId="3815668273" sldId="2147483660"/>
        </pc:sldMasterMkLst>
        <pc:sldLayoutChg chg="new del replId">
          <pc:chgData name="Rob Gregory" userId="a7bfa114233000dd" providerId="LiveId" clId="{5B4128F2-057C-4949-A115-EFE4EC56F7D2}" dt="2025-02-06T19:35:45.453" v="214" actId="6938"/>
          <pc:sldLayoutMkLst>
            <pc:docMk/>
            <pc:sldMasterMk cId="3815668273" sldId="2147483660"/>
            <pc:sldLayoutMk cId="40482546" sldId="2147483661"/>
          </pc:sldLayoutMkLst>
        </pc:sldLayoutChg>
        <pc:sldLayoutChg chg="new del replId">
          <pc:chgData name="Rob Gregory" userId="a7bfa114233000dd" providerId="LiveId" clId="{5B4128F2-057C-4949-A115-EFE4EC56F7D2}" dt="2025-02-06T19:35:45.453" v="214" actId="6938"/>
          <pc:sldLayoutMkLst>
            <pc:docMk/>
            <pc:sldMasterMk cId="3815668273" sldId="2147483660"/>
            <pc:sldLayoutMk cId="495186294" sldId="2147483662"/>
          </pc:sldLayoutMkLst>
        </pc:sldLayoutChg>
        <pc:sldLayoutChg chg="new del replId">
          <pc:chgData name="Rob Gregory" userId="a7bfa114233000dd" providerId="LiveId" clId="{5B4128F2-057C-4949-A115-EFE4EC56F7D2}" dt="2025-02-06T19:35:45.453" v="214" actId="6938"/>
          <pc:sldLayoutMkLst>
            <pc:docMk/>
            <pc:sldMasterMk cId="3815668273" sldId="2147483660"/>
            <pc:sldLayoutMk cId="1073357705" sldId="2147483663"/>
          </pc:sldLayoutMkLst>
        </pc:sldLayoutChg>
        <pc:sldLayoutChg chg="new del replId">
          <pc:chgData name="Rob Gregory" userId="a7bfa114233000dd" providerId="LiveId" clId="{5B4128F2-057C-4949-A115-EFE4EC56F7D2}" dt="2025-02-06T19:35:45.453" v="214" actId="6938"/>
          <pc:sldLayoutMkLst>
            <pc:docMk/>
            <pc:sldMasterMk cId="3815668273" sldId="2147483660"/>
            <pc:sldLayoutMk cId="1020135106" sldId="2147483664"/>
          </pc:sldLayoutMkLst>
        </pc:sldLayoutChg>
        <pc:sldLayoutChg chg="new del replId">
          <pc:chgData name="Rob Gregory" userId="a7bfa114233000dd" providerId="LiveId" clId="{5B4128F2-057C-4949-A115-EFE4EC56F7D2}" dt="2025-02-06T19:35:45.453" v="214" actId="6938"/>
          <pc:sldLayoutMkLst>
            <pc:docMk/>
            <pc:sldMasterMk cId="3815668273" sldId="2147483660"/>
            <pc:sldLayoutMk cId="3451565697" sldId="2147483665"/>
          </pc:sldLayoutMkLst>
        </pc:sldLayoutChg>
        <pc:sldLayoutChg chg="new del replId">
          <pc:chgData name="Rob Gregory" userId="a7bfa114233000dd" providerId="LiveId" clId="{5B4128F2-057C-4949-A115-EFE4EC56F7D2}" dt="2025-02-06T19:35:45.453" v="214" actId="6938"/>
          <pc:sldLayoutMkLst>
            <pc:docMk/>
            <pc:sldMasterMk cId="3815668273" sldId="2147483660"/>
            <pc:sldLayoutMk cId="3152782656" sldId="2147483666"/>
          </pc:sldLayoutMkLst>
        </pc:sldLayoutChg>
        <pc:sldLayoutChg chg="new del replId">
          <pc:chgData name="Rob Gregory" userId="a7bfa114233000dd" providerId="LiveId" clId="{5B4128F2-057C-4949-A115-EFE4EC56F7D2}" dt="2025-02-06T19:35:45.453" v="214" actId="6938"/>
          <pc:sldLayoutMkLst>
            <pc:docMk/>
            <pc:sldMasterMk cId="3815668273" sldId="2147483660"/>
            <pc:sldLayoutMk cId="4128010372" sldId="2147483667"/>
          </pc:sldLayoutMkLst>
        </pc:sldLayoutChg>
        <pc:sldLayoutChg chg="new del replId">
          <pc:chgData name="Rob Gregory" userId="a7bfa114233000dd" providerId="LiveId" clId="{5B4128F2-057C-4949-A115-EFE4EC56F7D2}" dt="2025-02-06T19:35:45.453" v="214" actId="6938"/>
          <pc:sldLayoutMkLst>
            <pc:docMk/>
            <pc:sldMasterMk cId="3815668273" sldId="2147483660"/>
            <pc:sldLayoutMk cId="4149075400" sldId="2147483668"/>
          </pc:sldLayoutMkLst>
        </pc:sldLayoutChg>
        <pc:sldLayoutChg chg="new del replId">
          <pc:chgData name="Rob Gregory" userId="a7bfa114233000dd" providerId="LiveId" clId="{5B4128F2-057C-4949-A115-EFE4EC56F7D2}" dt="2025-02-06T19:35:45.453" v="214" actId="6938"/>
          <pc:sldLayoutMkLst>
            <pc:docMk/>
            <pc:sldMasterMk cId="3815668273" sldId="2147483660"/>
            <pc:sldLayoutMk cId="3857282211" sldId="2147483669"/>
          </pc:sldLayoutMkLst>
        </pc:sldLayoutChg>
        <pc:sldLayoutChg chg="new del replId">
          <pc:chgData name="Rob Gregory" userId="a7bfa114233000dd" providerId="LiveId" clId="{5B4128F2-057C-4949-A115-EFE4EC56F7D2}" dt="2025-02-06T19:35:45.453" v="214" actId="6938"/>
          <pc:sldLayoutMkLst>
            <pc:docMk/>
            <pc:sldMasterMk cId="3815668273" sldId="2147483660"/>
            <pc:sldLayoutMk cId="3685485559" sldId="2147483670"/>
          </pc:sldLayoutMkLst>
        </pc:sldLayoutChg>
        <pc:sldLayoutChg chg="new del replId">
          <pc:chgData name="Rob Gregory" userId="a7bfa114233000dd" providerId="LiveId" clId="{5B4128F2-057C-4949-A115-EFE4EC56F7D2}" dt="2025-02-06T19:35:45.453" v="214" actId="6938"/>
          <pc:sldLayoutMkLst>
            <pc:docMk/>
            <pc:sldMasterMk cId="3815668273" sldId="2147483660"/>
            <pc:sldLayoutMk cId="1566098303" sldId="214748367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32F538-2706-098B-0995-EC30187F35FB}"/>
              </a:ext>
            </a:extLst>
          </p:cNvPr>
          <p:cNvSpPr>
            <a:spLocks noGrp="1"/>
          </p:cNvSpPr>
          <p:nvPr>
            <p:ph type="hdr" sz="quarter"/>
          </p:nvPr>
        </p:nvSpPr>
        <p:spPr>
          <a:xfrm>
            <a:off x="0" y="3"/>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E4783422-1AA9-8FC6-9470-8540C449983E}"/>
              </a:ext>
            </a:extLst>
          </p:cNvPr>
          <p:cNvSpPr>
            <a:spLocks noGrp="1"/>
          </p:cNvSpPr>
          <p:nvPr>
            <p:ph type="dt" sz="quarter" idx="1"/>
          </p:nvPr>
        </p:nvSpPr>
        <p:spPr>
          <a:xfrm>
            <a:off x="3970938" y="3"/>
            <a:ext cx="3037840" cy="466434"/>
          </a:xfrm>
          <a:prstGeom prst="rect">
            <a:avLst/>
          </a:prstGeom>
        </p:spPr>
        <p:txBody>
          <a:bodyPr vert="horz" lIns="93177" tIns="46589" rIns="93177" bIns="46589" rtlCol="0"/>
          <a:lstStyle>
            <a:lvl1pPr algn="r">
              <a:defRPr sz="1200"/>
            </a:lvl1pPr>
          </a:lstStyle>
          <a:p>
            <a:fld id="{F520D349-AC11-47EC-B0C8-B1BBDBBA0FDF}" type="datetimeFigureOut">
              <a:rPr lang="en-US" smtClean="0"/>
              <a:t>2/9/2025</a:t>
            </a:fld>
            <a:endParaRPr lang="en-US"/>
          </a:p>
        </p:txBody>
      </p:sp>
      <p:sp>
        <p:nvSpPr>
          <p:cNvPr id="4" name="Footer Placeholder 3">
            <a:extLst>
              <a:ext uri="{FF2B5EF4-FFF2-40B4-BE49-F238E27FC236}">
                <a16:creationId xmlns:a16="http://schemas.microsoft.com/office/drawing/2014/main" id="{A1FF2044-B3C9-0923-98E2-1A5081D7ABBA}"/>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9B9CA86-C536-2080-1775-B488CBC6915D}"/>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5CF51CA-4625-4F08-8F7F-42079E69F69D}" type="slidenum">
              <a:rPr lang="en-US" smtClean="0"/>
              <a:t>‹#›</a:t>
            </a:fld>
            <a:endParaRPr lang="en-US"/>
          </a:p>
        </p:txBody>
      </p:sp>
    </p:spTree>
    <p:extLst>
      <p:ext uri="{BB962C8B-B14F-4D97-AF65-F5344CB8AC3E}">
        <p14:creationId xmlns:p14="http://schemas.microsoft.com/office/powerpoint/2010/main" val="3239938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3"/>
            <a:ext cx="3037840" cy="466434"/>
          </a:xfrm>
          <a:prstGeom prst="rect">
            <a:avLst/>
          </a:prstGeom>
        </p:spPr>
        <p:txBody>
          <a:bodyPr vert="horz" lIns="93177" tIns="46589" rIns="93177" bIns="46589" rtlCol="0"/>
          <a:lstStyle>
            <a:lvl1pPr algn="r">
              <a:defRPr sz="1200"/>
            </a:lvl1pPr>
          </a:lstStyle>
          <a:p>
            <a:fld id="{05D953D0-1DE4-42A6-835D-413C8F35DB81}" type="datetimeFigureOut">
              <a:rPr lang="en-US" smtClean="0"/>
              <a:t>2/9/2025</a:t>
            </a:fld>
            <a:endParaRPr lang="en-US"/>
          </a:p>
        </p:txBody>
      </p:sp>
      <p:sp>
        <p:nvSpPr>
          <p:cNvPr id="4" name="Slide Image Placeholder 3"/>
          <p:cNvSpPr>
            <a:spLocks noGrp="1" noRot="1" noChangeAspect="1"/>
          </p:cNvSpPr>
          <p:nvPr>
            <p:ph type="sldImg" idx="2"/>
          </p:nvPr>
        </p:nvSpPr>
        <p:spPr>
          <a:xfrm>
            <a:off x="63500" y="452438"/>
            <a:ext cx="6883400" cy="3871912"/>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221541" y="4473891"/>
            <a:ext cx="6567319" cy="4206772"/>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F4FDBA8-A7E3-4982-A179-175B4399413D}" type="slidenum">
              <a:rPr lang="en-US" smtClean="0"/>
              <a:t>‹#›</a:t>
            </a:fld>
            <a:endParaRPr lang="en-US"/>
          </a:p>
        </p:txBody>
      </p:sp>
    </p:spTree>
    <p:extLst>
      <p:ext uri="{BB962C8B-B14F-4D97-AF65-F5344CB8AC3E}">
        <p14:creationId xmlns:p14="http://schemas.microsoft.com/office/powerpoint/2010/main" val="2728045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4FDBA8-A7E3-4982-A179-175B4399413D}" type="slidenum">
              <a:rPr lang="en-US" smtClean="0"/>
              <a:t>1</a:t>
            </a:fld>
            <a:endParaRPr lang="en-US"/>
          </a:p>
        </p:txBody>
      </p:sp>
    </p:spTree>
    <p:extLst>
      <p:ext uri="{BB962C8B-B14F-4D97-AF65-F5344CB8AC3E}">
        <p14:creationId xmlns:p14="http://schemas.microsoft.com/office/powerpoint/2010/main" val="3454542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4FDBA8-A7E3-4982-A179-175B4399413D}" type="slidenum">
              <a:rPr lang="en-US" smtClean="0"/>
              <a:t>2</a:t>
            </a:fld>
            <a:endParaRPr lang="en-US"/>
          </a:p>
        </p:txBody>
      </p:sp>
    </p:spTree>
    <p:extLst>
      <p:ext uri="{BB962C8B-B14F-4D97-AF65-F5344CB8AC3E}">
        <p14:creationId xmlns:p14="http://schemas.microsoft.com/office/powerpoint/2010/main" val="3408130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4FDBA8-A7E3-4982-A179-175B4399413D}" type="slidenum">
              <a:rPr lang="en-US" smtClean="0"/>
              <a:t>8</a:t>
            </a:fld>
            <a:endParaRPr lang="en-US"/>
          </a:p>
        </p:txBody>
      </p:sp>
    </p:spTree>
    <p:extLst>
      <p:ext uri="{BB962C8B-B14F-4D97-AF65-F5344CB8AC3E}">
        <p14:creationId xmlns:p14="http://schemas.microsoft.com/office/powerpoint/2010/main" val="26633639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9F45A-C9F2-A90D-9B87-8EAEB896C9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0939D8-D798-9653-2FB0-D20F4BD090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CDFF47-4673-2A20-7751-06B5B0975896}"/>
              </a:ext>
            </a:extLst>
          </p:cNvPr>
          <p:cNvSpPr>
            <a:spLocks noGrp="1"/>
          </p:cNvSpPr>
          <p:nvPr>
            <p:ph type="dt" sz="half" idx="10"/>
          </p:nvPr>
        </p:nvSpPr>
        <p:spPr/>
        <p:txBody>
          <a:bodyPr/>
          <a:lstStyle/>
          <a:p>
            <a:fld id="{74D920FD-4E0E-42F6-8BB3-B2D147DF5F9E}" type="datetimeFigureOut">
              <a:rPr lang="en-US" smtClean="0"/>
              <a:t>2/9/2025</a:t>
            </a:fld>
            <a:endParaRPr lang="en-US"/>
          </a:p>
        </p:txBody>
      </p:sp>
      <p:sp>
        <p:nvSpPr>
          <p:cNvPr id="5" name="Footer Placeholder 4">
            <a:extLst>
              <a:ext uri="{FF2B5EF4-FFF2-40B4-BE49-F238E27FC236}">
                <a16:creationId xmlns:a16="http://schemas.microsoft.com/office/drawing/2014/main" id="{5ACC0CF6-0966-FADC-F5B7-4148D92FC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9025D3-38E5-E3EC-98EA-2A90C99774A6}"/>
              </a:ext>
            </a:extLst>
          </p:cNvPr>
          <p:cNvSpPr>
            <a:spLocks noGrp="1"/>
          </p:cNvSpPr>
          <p:nvPr>
            <p:ph type="sldNum" sz="quarter" idx="12"/>
          </p:nvPr>
        </p:nvSpPr>
        <p:spPr/>
        <p:txBody>
          <a:bodyPr/>
          <a:lstStyle/>
          <a:p>
            <a:fld id="{4ECEB8D6-48C8-4C40-8824-BF50E6840D2A}" type="slidenum">
              <a:rPr lang="en-US" smtClean="0"/>
              <a:t>‹#›</a:t>
            </a:fld>
            <a:endParaRPr lang="en-US"/>
          </a:p>
        </p:txBody>
      </p:sp>
      <p:sp>
        <p:nvSpPr>
          <p:cNvPr id="9" name="Arrow: Bent-Up 8">
            <a:extLst>
              <a:ext uri="{FF2B5EF4-FFF2-40B4-BE49-F238E27FC236}">
                <a16:creationId xmlns:a16="http://schemas.microsoft.com/office/drawing/2014/main" id="{F665A157-42CA-745F-C728-1143D8049C99}"/>
              </a:ext>
            </a:extLst>
          </p:cNvPr>
          <p:cNvSpPr/>
          <p:nvPr userDrawn="1"/>
        </p:nvSpPr>
        <p:spPr>
          <a:xfrm flipH="1">
            <a:off x="838200" y="4404889"/>
            <a:ext cx="10671171" cy="1149149"/>
          </a:xfrm>
          <a:prstGeom prst="bentUpArrow">
            <a:avLst>
              <a:gd name="adj1" fmla="val 25000"/>
              <a:gd name="adj2" fmla="val 5879"/>
              <a:gd name="adj3" fmla="val 48695"/>
            </a:avLst>
          </a:prstGeom>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rick church with a steeple&#10;&#10;Description automatically generated">
            <a:extLst>
              <a:ext uri="{FF2B5EF4-FFF2-40B4-BE49-F238E27FC236}">
                <a16:creationId xmlns:a16="http://schemas.microsoft.com/office/drawing/2014/main" id="{DCC5F6BF-6423-0BA3-DC62-F78AA860AD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3223" y="3884720"/>
            <a:ext cx="1187917" cy="1783618"/>
          </a:xfrm>
          <a:prstGeom prst="rect">
            <a:avLst/>
          </a:prstGeom>
        </p:spPr>
      </p:pic>
    </p:spTree>
    <p:extLst>
      <p:ext uri="{BB962C8B-B14F-4D97-AF65-F5344CB8AC3E}">
        <p14:creationId xmlns:p14="http://schemas.microsoft.com/office/powerpoint/2010/main" val="1651856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6E3D-3BA1-B0FA-DB50-B4E5A6506CAD}"/>
              </a:ext>
            </a:extLst>
          </p:cNvPr>
          <p:cNvSpPr>
            <a:spLocks noGrp="1"/>
          </p:cNvSpPr>
          <p:nvPr>
            <p:ph type="title"/>
          </p:nvPr>
        </p:nvSpPr>
        <p:spPr>
          <a:xfrm>
            <a:off x="1482570" y="374851"/>
            <a:ext cx="9871229" cy="114914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64FA326-7A4F-B39D-01C0-3A634C2791F8}"/>
              </a:ext>
            </a:extLst>
          </p:cNvPr>
          <p:cNvSpPr>
            <a:spLocks noGrp="1"/>
          </p:cNvSpPr>
          <p:nvPr>
            <p:ph idx="1"/>
          </p:nvPr>
        </p:nvSpPr>
        <p:spPr>
          <a:xfrm>
            <a:off x="838200" y="2044169"/>
            <a:ext cx="10515600" cy="421296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E4A13C-08B9-3624-58E3-0D871EDC3316}"/>
              </a:ext>
            </a:extLst>
          </p:cNvPr>
          <p:cNvSpPr>
            <a:spLocks noGrp="1"/>
          </p:cNvSpPr>
          <p:nvPr>
            <p:ph type="dt" sz="half" idx="10"/>
          </p:nvPr>
        </p:nvSpPr>
        <p:spPr/>
        <p:txBody>
          <a:bodyPr/>
          <a:lstStyle/>
          <a:p>
            <a:fld id="{74D920FD-4E0E-42F6-8BB3-B2D147DF5F9E}" type="datetimeFigureOut">
              <a:rPr lang="en-US" smtClean="0"/>
              <a:t>2/9/2025</a:t>
            </a:fld>
            <a:endParaRPr lang="en-US"/>
          </a:p>
        </p:txBody>
      </p:sp>
      <p:sp>
        <p:nvSpPr>
          <p:cNvPr id="5" name="Footer Placeholder 4">
            <a:extLst>
              <a:ext uri="{FF2B5EF4-FFF2-40B4-BE49-F238E27FC236}">
                <a16:creationId xmlns:a16="http://schemas.microsoft.com/office/drawing/2014/main" id="{26268F82-9FAC-1B39-D2F6-3D4D4C1FF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EA2FF-4E84-267F-AFF3-8272B475E099}"/>
              </a:ext>
            </a:extLst>
          </p:cNvPr>
          <p:cNvSpPr>
            <a:spLocks noGrp="1"/>
          </p:cNvSpPr>
          <p:nvPr>
            <p:ph type="sldNum" sz="quarter" idx="12"/>
          </p:nvPr>
        </p:nvSpPr>
        <p:spPr/>
        <p:txBody>
          <a:bodyPr/>
          <a:lstStyle/>
          <a:p>
            <a:fld id="{4ECEB8D6-48C8-4C40-8824-BF50E6840D2A}" type="slidenum">
              <a:rPr lang="en-US" smtClean="0"/>
              <a:t>‹#›</a:t>
            </a:fld>
            <a:endParaRPr lang="en-US"/>
          </a:p>
        </p:txBody>
      </p:sp>
      <p:sp>
        <p:nvSpPr>
          <p:cNvPr id="14" name="Arrow: Bent-Up 13">
            <a:extLst>
              <a:ext uri="{FF2B5EF4-FFF2-40B4-BE49-F238E27FC236}">
                <a16:creationId xmlns:a16="http://schemas.microsoft.com/office/drawing/2014/main" id="{7B22637C-45D0-80F6-6E59-149DEE823C17}"/>
              </a:ext>
            </a:extLst>
          </p:cNvPr>
          <p:cNvSpPr/>
          <p:nvPr userDrawn="1"/>
        </p:nvSpPr>
        <p:spPr>
          <a:xfrm flipH="1">
            <a:off x="676274" y="640757"/>
            <a:ext cx="10671171" cy="1149149"/>
          </a:xfrm>
          <a:prstGeom prst="bentUpArrow">
            <a:avLst>
              <a:gd name="adj1" fmla="val 25000"/>
              <a:gd name="adj2" fmla="val 5879"/>
              <a:gd name="adj3" fmla="val 48695"/>
            </a:avLst>
          </a:prstGeom>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rick church with a steeple&#10;&#10;Description automatically generated">
            <a:extLst>
              <a:ext uri="{FF2B5EF4-FFF2-40B4-BE49-F238E27FC236}">
                <a16:creationId xmlns:a16="http://schemas.microsoft.com/office/drawing/2014/main" id="{2731451A-2EAC-1315-DC03-4DD9377A32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297" y="120588"/>
            <a:ext cx="1187917" cy="1783618"/>
          </a:xfrm>
          <a:prstGeom prst="rect">
            <a:avLst/>
          </a:prstGeom>
        </p:spPr>
      </p:pic>
    </p:spTree>
    <p:extLst>
      <p:ext uri="{BB962C8B-B14F-4D97-AF65-F5344CB8AC3E}">
        <p14:creationId xmlns:p14="http://schemas.microsoft.com/office/powerpoint/2010/main" val="323897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016AE-8008-8246-E41F-B392BF799FB2}"/>
              </a:ext>
            </a:extLst>
          </p:cNvPr>
          <p:cNvSpPr>
            <a:spLocks noGrp="1"/>
          </p:cNvSpPr>
          <p:nvPr>
            <p:ph type="title"/>
          </p:nvPr>
        </p:nvSpPr>
        <p:spPr>
          <a:xfrm>
            <a:off x="1426464" y="365125"/>
            <a:ext cx="9927336" cy="114914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B081685-A9F2-EC50-73B3-3D1692870A2A}"/>
              </a:ext>
            </a:extLst>
          </p:cNvPr>
          <p:cNvSpPr>
            <a:spLocks noGrp="1"/>
          </p:cNvSpPr>
          <p:nvPr>
            <p:ph sz="half" idx="1"/>
          </p:nvPr>
        </p:nvSpPr>
        <p:spPr>
          <a:xfrm>
            <a:off x="838200" y="1904205"/>
            <a:ext cx="5181600" cy="4272757"/>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E6BC1E9-6DEB-5942-C730-16FC622C287A}"/>
              </a:ext>
            </a:extLst>
          </p:cNvPr>
          <p:cNvSpPr>
            <a:spLocks noGrp="1"/>
          </p:cNvSpPr>
          <p:nvPr>
            <p:ph sz="half" idx="2"/>
          </p:nvPr>
        </p:nvSpPr>
        <p:spPr>
          <a:xfrm>
            <a:off x="6172200" y="1904205"/>
            <a:ext cx="5181600" cy="4272757"/>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83E4FE-EBC2-D42B-0EAC-B059E7B96067}"/>
              </a:ext>
            </a:extLst>
          </p:cNvPr>
          <p:cNvSpPr>
            <a:spLocks noGrp="1"/>
          </p:cNvSpPr>
          <p:nvPr>
            <p:ph type="dt" sz="half" idx="10"/>
          </p:nvPr>
        </p:nvSpPr>
        <p:spPr/>
        <p:txBody>
          <a:bodyPr/>
          <a:lstStyle/>
          <a:p>
            <a:fld id="{74D920FD-4E0E-42F6-8BB3-B2D147DF5F9E}" type="datetimeFigureOut">
              <a:rPr lang="en-US" smtClean="0"/>
              <a:t>2/9/2025</a:t>
            </a:fld>
            <a:endParaRPr lang="en-US"/>
          </a:p>
        </p:txBody>
      </p:sp>
      <p:sp>
        <p:nvSpPr>
          <p:cNvPr id="6" name="Footer Placeholder 5">
            <a:extLst>
              <a:ext uri="{FF2B5EF4-FFF2-40B4-BE49-F238E27FC236}">
                <a16:creationId xmlns:a16="http://schemas.microsoft.com/office/drawing/2014/main" id="{EB9D6C49-1627-A3B4-E9B8-07D69AA27C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C67703-79A9-09D2-B48F-9D5C6860E57A}"/>
              </a:ext>
            </a:extLst>
          </p:cNvPr>
          <p:cNvSpPr>
            <a:spLocks noGrp="1"/>
          </p:cNvSpPr>
          <p:nvPr>
            <p:ph type="sldNum" sz="quarter" idx="12"/>
          </p:nvPr>
        </p:nvSpPr>
        <p:spPr/>
        <p:txBody>
          <a:bodyPr/>
          <a:lstStyle/>
          <a:p>
            <a:fld id="{4ECEB8D6-48C8-4C40-8824-BF50E6840D2A}" type="slidenum">
              <a:rPr lang="en-US" smtClean="0"/>
              <a:t>‹#›</a:t>
            </a:fld>
            <a:endParaRPr lang="en-US"/>
          </a:p>
        </p:txBody>
      </p:sp>
      <p:sp>
        <p:nvSpPr>
          <p:cNvPr id="8" name="Arrow: Bent-Up 7">
            <a:extLst>
              <a:ext uri="{FF2B5EF4-FFF2-40B4-BE49-F238E27FC236}">
                <a16:creationId xmlns:a16="http://schemas.microsoft.com/office/drawing/2014/main" id="{75E99419-E092-D0DC-9980-398D7AB2C0C7}"/>
              </a:ext>
            </a:extLst>
          </p:cNvPr>
          <p:cNvSpPr/>
          <p:nvPr userDrawn="1"/>
        </p:nvSpPr>
        <p:spPr>
          <a:xfrm flipH="1">
            <a:off x="676274" y="640757"/>
            <a:ext cx="10671171" cy="1149149"/>
          </a:xfrm>
          <a:prstGeom prst="bentUpArrow">
            <a:avLst>
              <a:gd name="adj1" fmla="val 25000"/>
              <a:gd name="adj2" fmla="val 5879"/>
              <a:gd name="adj3" fmla="val 48695"/>
            </a:avLst>
          </a:prstGeom>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rick church with a steeple&#10;&#10;Description automatically generated">
            <a:extLst>
              <a:ext uri="{FF2B5EF4-FFF2-40B4-BE49-F238E27FC236}">
                <a16:creationId xmlns:a16="http://schemas.microsoft.com/office/drawing/2014/main" id="{11E3ABFB-2311-D6CB-5482-B0138E31C2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297" y="120588"/>
            <a:ext cx="1187917" cy="1783618"/>
          </a:xfrm>
          <a:prstGeom prst="rect">
            <a:avLst/>
          </a:prstGeom>
        </p:spPr>
      </p:pic>
    </p:spTree>
    <p:extLst>
      <p:ext uri="{BB962C8B-B14F-4D97-AF65-F5344CB8AC3E}">
        <p14:creationId xmlns:p14="http://schemas.microsoft.com/office/powerpoint/2010/main" val="1209070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AAFAA-DB50-9ED8-6ED3-8BDADCE6A460}"/>
              </a:ext>
            </a:extLst>
          </p:cNvPr>
          <p:cNvSpPr>
            <a:spLocks noGrp="1"/>
          </p:cNvSpPr>
          <p:nvPr>
            <p:ph type="title"/>
          </p:nvPr>
        </p:nvSpPr>
        <p:spPr>
          <a:xfrm>
            <a:off x="1414272" y="365126"/>
            <a:ext cx="9941116" cy="114915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8A5EA58-8611-23A7-6817-B9C04A42CBB1}"/>
              </a:ext>
            </a:extLst>
          </p:cNvPr>
          <p:cNvSpPr>
            <a:spLocks noGrp="1"/>
          </p:cNvSpPr>
          <p:nvPr>
            <p:ph type="body" idx="1"/>
          </p:nvPr>
        </p:nvSpPr>
        <p:spPr>
          <a:xfrm>
            <a:off x="839788" y="1681163"/>
            <a:ext cx="515778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9E248F-B051-01A9-A6A6-D3B543799E7D}"/>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E4DF5D1-4080-CC47-8D5B-7FD40D52BCB6}"/>
              </a:ext>
            </a:extLst>
          </p:cNvPr>
          <p:cNvSpPr>
            <a:spLocks noGrp="1"/>
          </p:cNvSpPr>
          <p:nvPr>
            <p:ph type="body" sz="quarter" idx="3"/>
          </p:nvPr>
        </p:nvSpPr>
        <p:spPr>
          <a:xfrm>
            <a:off x="6172200" y="1681163"/>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AAD6E2-7648-A499-8DCA-E93D9C892AE5}"/>
              </a:ext>
            </a:extLst>
          </p:cNvPr>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60EA603-8A6A-3598-2DC7-FA21A1769CEF}"/>
              </a:ext>
            </a:extLst>
          </p:cNvPr>
          <p:cNvSpPr>
            <a:spLocks noGrp="1"/>
          </p:cNvSpPr>
          <p:nvPr>
            <p:ph type="dt" sz="half" idx="10"/>
          </p:nvPr>
        </p:nvSpPr>
        <p:spPr/>
        <p:txBody>
          <a:bodyPr/>
          <a:lstStyle/>
          <a:p>
            <a:fld id="{74D920FD-4E0E-42F6-8BB3-B2D147DF5F9E}" type="datetimeFigureOut">
              <a:rPr lang="en-US" smtClean="0"/>
              <a:t>2/9/2025</a:t>
            </a:fld>
            <a:endParaRPr lang="en-US"/>
          </a:p>
        </p:txBody>
      </p:sp>
      <p:sp>
        <p:nvSpPr>
          <p:cNvPr id="8" name="Footer Placeholder 7">
            <a:extLst>
              <a:ext uri="{FF2B5EF4-FFF2-40B4-BE49-F238E27FC236}">
                <a16:creationId xmlns:a16="http://schemas.microsoft.com/office/drawing/2014/main" id="{150970F8-67F2-9EC2-753F-07B6956868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58E9EE-3051-2CB8-BDFF-1A8C3A3729B1}"/>
              </a:ext>
            </a:extLst>
          </p:cNvPr>
          <p:cNvSpPr>
            <a:spLocks noGrp="1"/>
          </p:cNvSpPr>
          <p:nvPr>
            <p:ph type="sldNum" sz="quarter" idx="12"/>
          </p:nvPr>
        </p:nvSpPr>
        <p:spPr/>
        <p:txBody>
          <a:bodyPr/>
          <a:lstStyle/>
          <a:p>
            <a:fld id="{4ECEB8D6-48C8-4C40-8824-BF50E6840D2A}" type="slidenum">
              <a:rPr lang="en-US" smtClean="0"/>
              <a:t>‹#›</a:t>
            </a:fld>
            <a:endParaRPr lang="en-US"/>
          </a:p>
        </p:txBody>
      </p:sp>
      <p:sp>
        <p:nvSpPr>
          <p:cNvPr id="10" name="Arrow: Bent-Up 9">
            <a:extLst>
              <a:ext uri="{FF2B5EF4-FFF2-40B4-BE49-F238E27FC236}">
                <a16:creationId xmlns:a16="http://schemas.microsoft.com/office/drawing/2014/main" id="{1FD314C3-97B1-08A0-88AC-AE33762606CA}"/>
              </a:ext>
            </a:extLst>
          </p:cNvPr>
          <p:cNvSpPr/>
          <p:nvPr userDrawn="1"/>
        </p:nvSpPr>
        <p:spPr>
          <a:xfrm flipH="1">
            <a:off x="676274" y="640757"/>
            <a:ext cx="10671171" cy="1149149"/>
          </a:xfrm>
          <a:prstGeom prst="bentUpArrow">
            <a:avLst>
              <a:gd name="adj1" fmla="val 25000"/>
              <a:gd name="adj2" fmla="val 5879"/>
              <a:gd name="adj3" fmla="val 48695"/>
            </a:avLst>
          </a:prstGeom>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rick church with a steeple&#10;&#10;Description automatically generated">
            <a:extLst>
              <a:ext uri="{FF2B5EF4-FFF2-40B4-BE49-F238E27FC236}">
                <a16:creationId xmlns:a16="http://schemas.microsoft.com/office/drawing/2014/main" id="{CA0F596F-2F7E-7FAB-B1EF-8BFA34BE5A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297" y="120588"/>
            <a:ext cx="1187917" cy="1783618"/>
          </a:xfrm>
          <a:prstGeom prst="rect">
            <a:avLst/>
          </a:prstGeom>
        </p:spPr>
      </p:pic>
    </p:spTree>
    <p:extLst>
      <p:ext uri="{BB962C8B-B14F-4D97-AF65-F5344CB8AC3E}">
        <p14:creationId xmlns:p14="http://schemas.microsoft.com/office/powerpoint/2010/main" val="982230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05186-65F3-B0AE-0191-799CAB8BDCA9}"/>
              </a:ext>
            </a:extLst>
          </p:cNvPr>
          <p:cNvSpPr>
            <a:spLocks noGrp="1"/>
          </p:cNvSpPr>
          <p:nvPr>
            <p:ph type="title"/>
          </p:nvPr>
        </p:nvSpPr>
        <p:spPr>
          <a:xfrm>
            <a:off x="1414272" y="365125"/>
            <a:ext cx="9939528" cy="1149149"/>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0E164F6F-296A-090A-F7D2-D234D6B6363F}"/>
              </a:ext>
            </a:extLst>
          </p:cNvPr>
          <p:cNvSpPr>
            <a:spLocks noGrp="1"/>
          </p:cNvSpPr>
          <p:nvPr>
            <p:ph type="dt" sz="half" idx="10"/>
          </p:nvPr>
        </p:nvSpPr>
        <p:spPr/>
        <p:txBody>
          <a:bodyPr/>
          <a:lstStyle/>
          <a:p>
            <a:fld id="{74D920FD-4E0E-42F6-8BB3-B2D147DF5F9E}" type="datetimeFigureOut">
              <a:rPr lang="en-US" smtClean="0"/>
              <a:t>2/9/2025</a:t>
            </a:fld>
            <a:endParaRPr lang="en-US"/>
          </a:p>
        </p:txBody>
      </p:sp>
      <p:sp>
        <p:nvSpPr>
          <p:cNvPr id="4" name="Footer Placeholder 3">
            <a:extLst>
              <a:ext uri="{FF2B5EF4-FFF2-40B4-BE49-F238E27FC236}">
                <a16:creationId xmlns:a16="http://schemas.microsoft.com/office/drawing/2014/main" id="{52E44A96-7680-8399-68AF-5543B54F93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F570B5-5EBA-B527-0399-CBB2F9AA13BF}"/>
              </a:ext>
            </a:extLst>
          </p:cNvPr>
          <p:cNvSpPr>
            <a:spLocks noGrp="1"/>
          </p:cNvSpPr>
          <p:nvPr>
            <p:ph type="sldNum" sz="quarter" idx="12"/>
          </p:nvPr>
        </p:nvSpPr>
        <p:spPr/>
        <p:txBody>
          <a:bodyPr/>
          <a:lstStyle/>
          <a:p>
            <a:fld id="{4ECEB8D6-48C8-4C40-8824-BF50E6840D2A}" type="slidenum">
              <a:rPr lang="en-US" smtClean="0"/>
              <a:t>‹#›</a:t>
            </a:fld>
            <a:endParaRPr lang="en-US"/>
          </a:p>
        </p:txBody>
      </p:sp>
      <p:sp>
        <p:nvSpPr>
          <p:cNvPr id="6" name="Arrow: Bent-Up 5">
            <a:extLst>
              <a:ext uri="{FF2B5EF4-FFF2-40B4-BE49-F238E27FC236}">
                <a16:creationId xmlns:a16="http://schemas.microsoft.com/office/drawing/2014/main" id="{4DED21F7-BE04-EC94-1D2A-5D6997BCBC05}"/>
              </a:ext>
            </a:extLst>
          </p:cNvPr>
          <p:cNvSpPr/>
          <p:nvPr userDrawn="1"/>
        </p:nvSpPr>
        <p:spPr>
          <a:xfrm flipH="1">
            <a:off x="676274" y="640757"/>
            <a:ext cx="10671171" cy="1149149"/>
          </a:xfrm>
          <a:prstGeom prst="bentUpArrow">
            <a:avLst>
              <a:gd name="adj1" fmla="val 25000"/>
              <a:gd name="adj2" fmla="val 5879"/>
              <a:gd name="adj3" fmla="val 48695"/>
            </a:avLst>
          </a:prstGeom>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rick church with a steeple&#10;&#10;Description automatically generated">
            <a:extLst>
              <a:ext uri="{FF2B5EF4-FFF2-40B4-BE49-F238E27FC236}">
                <a16:creationId xmlns:a16="http://schemas.microsoft.com/office/drawing/2014/main" id="{1001B87F-A0FE-EB03-CD66-6881BE90C8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297" y="120588"/>
            <a:ext cx="1187917" cy="1783618"/>
          </a:xfrm>
          <a:prstGeom prst="rect">
            <a:avLst/>
          </a:prstGeom>
        </p:spPr>
      </p:pic>
    </p:spTree>
    <p:extLst>
      <p:ext uri="{BB962C8B-B14F-4D97-AF65-F5344CB8AC3E}">
        <p14:creationId xmlns:p14="http://schemas.microsoft.com/office/powerpoint/2010/main" val="3709204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937950-7376-5897-B022-8DC55EC03DD3}"/>
              </a:ext>
            </a:extLst>
          </p:cNvPr>
          <p:cNvSpPr>
            <a:spLocks noGrp="1"/>
          </p:cNvSpPr>
          <p:nvPr>
            <p:ph type="dt" sz="half" idx="10"/>
          </p:nvPr>
        </p:nvSpPr>
        <p:spPr/>
        <p:txBody>
          <a:bodyPr/>
          <a:lstStyle/>
          <a:p>
            <a:fld id="{74D920FD-4E0E-42F6-8BB3-B2D147DF5F9E}" type="datetimeFigureOut">
              <a:rPr lang="en-US" smtClean="0"/>
              <a:t>2/9/2025</a:t>
            </a:fld>
            <a:endParaRPr lang="en-US"/>
          </a:p>
        </p:txBody>
      </p:sp>
      <p:sp>
        <p:nvSpPr>
          <p:cNvPr id="3" name="Footer Placeholder 2">
            <a:extLst>
              <a:ext uri="{FF2B5EF4-FFF2-40B4-BE49-F238E27FC236}">
                <a16:creationId xmlns:a16="http://schemas.microsoft.com/office/drawing/2014/main" id="{E196F59F-CC7A-F573-22FA-055DC052D4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0A3572-BD4F-6543-91B5-DC8552EB772D}"/>
              </a:ext>
            </a:extLst>
          </p:cNvPr>
          <p:cNvSpPr>
            <a:spLocks noGrp="1"/>
          </p:cNvSpPr>
          <p:nvPr>
            <p:ph type="sldNum" sz="quarter" idx="12"/>
          </p:nvPr>
        </p:nvSpPr>
        <p:spPr/>
        <p:txBody>
          <a:bodyPr/>
          <a:lstStyle/>
          <a:p>
            <a:fld id="{4ECEB8D6-48C8-4C40-8824-BF50E6840D2A}" type="slidenum">
              <a:rPr lang="en-US" smtClean="0"/>
              <a:t>‹#›</a:t>
            </a:fld>
            <a:endParaRPr lang="en-US"/>
          </a:p>
        </p:txBody>
      </p:sp>
    </p:spTree>
    <p:extLst>
      <p:ext uri="{BB962C8B-B14F-4D97-AF65-F5344CB8AC3E}">
        <p14:creationId xmlns:p14="http://schemas.microsoft.com/office/powerpoint/2010/main" val="21644555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FDBB24-878D-C30B-455B-422FE64B4B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7B0D512-E3A8-6239-FFF6-8E8E04A4EC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A27080-60CA-8573-806F-6B040CEDCD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D920FD-4E0E-42F6-8BB3-B2D147DF5F9E}" type="datetimeFigureOut">
              <a:rPr lang="en-US" smtClean="0"/>
              <a:t>2/9/2025</a:t>
            </a:fld>
            <a:endParaRPr lang="en-US"/>
          </a:p>
        </p:txBody>
      </p:sp>
      <p:sp>
        <p:nvSpPr>
          <p:cNvPr id="5" name="Footer Placeholder 4">
            <a:extLst>
              <a:ext uri="{FF2B5EF4-FFF2-40B4-BE49-F238E27FC236}">
                <a16:creationId xmlns:a16="http://schemas.microsoft.com/office/drawing/2014/main" id="{86098132-08FB-265A-8E8D-C7FA8FA573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A085F4E-6DA7-3F8A-958F-00FD839357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CEB8D6-48C8-4C40-8824-BF50E6840D2A}" type="slidenum">
              <a:rPr lang="en-US" smtClean="0"/>
              <a:t>‹#›</a:t>
            </a:fld>
            <a:endParaRPr lang="en-US"/>
          </a:p>
        </p:txBody>
      </p:sp>
    </p:spTree>
    <p:extLst>
      <p:ext uri="{BB962C8B-B14F-4D97-AF65-F5344CB8AC3E}">
        <p14:creationId xmlns:p14="http://schemas.microsoft.com/office/powerpoint/2010/main" val="3541105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lstStyle/>
          <a:p>
            <a:r>
              <a:rPr lang="en-US" dirty="0"/>
              <a:t>What Spiritual-Mindedness Is and How It Shows Itself</a:t>
            </a:r>
          </a:p>
        </p:txBody>
      </p:sp>
      <p:sp>
        <p:nvSpPr>
          <p:cNvPr id="3" name="Content Placeholder 2"/>
          <p:cNvSpPr>
            <a:spLocks noGrp="1"/>
          </p:cNvSpPr>
          <p:nvPr>
            <p:ph type="subTitle" idx="1"/>
          </p:nvPr>
        </p:nvSpPr>
        <p:spPr>
          <a:xfrm>
            <a:off x="1524000" y="3602038"/>
            <a:ext cx="9144000" cy="1655762"/>
          </a:xfrm>
        </p:spPr>
        <p:txBody>
          <a:bodyPr/>
          <a:lstStyle/>
          <a:p>
            <a:r>
              <a:rPr lang="en-US" dirty="0"/>
              <a:t>Romans 8:5-6</a:t>
            </a:r>
          </a:p>
          <a:p>
            <a:r>
              <a:rPr lang="en-US" dirty="0"/>
              <a:t>A Study on John Owen’s Book ‘Spiritual-Mindedness’</a:t>
            </a:r>
          </a:p>
          <a:p>
            <a:r>
              <a:rPr lang="en-US" dirty="0"/>
              <a:t>Lesson 2 (Chapter 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570" y="541538"/>
            <a:ext cx="9871229" cy="1149150"/>
          </a:xfrm>
        </p:spPr>
        <p:txBody>
          <a:bodyPr/>
          <a:lstStyle/>
          <a:p>
            <a:r>
              <a:rPr lang="en-US"/>
              <a:t>Scripture Focus</a:t>
            </a:r>
          </a:p>
        </p:txBody>
      </p:sp>
      <p:sp>
        <p:nvSpPr>
          <p:cNvPr id="3" name="Content Placeholder 2"/>
          <p:cNvSpPr>
            <a:spLocks noGrp="1"/>
          </p:cNvSpPr>
          <p:nvPr>
            <p:ph idx="1"/>
          </p:nvPr>
        </p:nvSpPr>
        <p:spPr>
          <a:xfrm>
            <a:off x="426720" y="1903412"/>
            <a:ext cx="11350752" cy="4741228"/>
          </a:xfrm>
        </p:spPr>
        <p:txBody>
          <a:bodyPr>
            <a:normAutofit/>
          </a:bodyPr>
          <a:lstStyle/>
          <a:p>
            <a:pPr marL="0" indent="0" algn="ctr">
              <a:buNone/>
            </a:pPr>
            <a:r>
              <a:rPr lang="en-US" b="1" dirty="0"/>
              <a:t>Colossians 3:1-2</a:t>
            </a:r>
            <a:endParaRPr lang="en-US" dirty="0"/>
          </a:p>
          <a:p>
            <a:r>
              <a:rPr lang="en-US" i="1" dirty="0"/>
              <a:t>If then you were raised with Christ, </a:t>
            </a:r>
          </a:p>
          <a:p>
            <a:pPr lvl="1"/>
            <a:r>
              <a:rPr lang="en-US" i="1" dirty="0"/>
              <a:t>seek those things which are above, where Christ is, sitting at the right hand of God. </a:t>
            </a:r>
          </a:p>
          <a:p>
            <a:pPr lvl="1"/>
            <a:r>
              <a:rPr lang="en-US" i="1" dirty="0"/>
              <a:t>Set your mind on things above, not on things on the earth. For you died, and your life is hidden with Christ in God. When Christ who is our life appears, then you also will appear with Him in glory.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Spiritual-Mindedness Is and How It Shows Itself</a:t>
            </a:r>
            <a:endParaRPr dirty="0"/>
          </a:p>
        </p:txBody>
      </p:sp>
      <p:sp>
        <p:nvSpPr>
          <p:cNvPr id="3" name="Content Placeholder 2"/>
          <p:cNvSpPr>
            <a:spLocks noGrp="1"/>
          </p:cNvSpPr>
          <p:nvPr>
            <p:ph idx="1"/>
          </p:nvPr>
        </p:nvSpPr>
        <p:spPr/>
        <p:txBody>
          <a:bodyPr/>
          <a:lstStyle/>
          <a:p>
            <a:r>
              <a:rPr lang="en-US" dirty="0"/>
              <a:t>Our thoughts reveal our true nature</a:t>
            </a:r>
          </a:p>
          <a:p>
            <a:r>
              <a:rPr lang="en-US" dirty="0"/>
              <a:t>The difference between natural and spiritual thoughts</a:t>
            </a:r>
          </a:p>
          <a:p>
            <a:r>
              <a:rPr lang="en-US" dirty="0"/>
              <a:t>The role of spiritual spring within believers</a:t>
            </a:r>
          </a:p>
          <a:p>
            <a:r>
              <a:rPr lang="en-US" dirty="0"/>
              <a:t>The importance of meditation on spiritual things</a:t>
            </a:r>
          </a:p>
          <a:p>
            <a:r>
              <a:rPr lang="en-US" dirty="0"/>
              <a:t>The danger of superficial religious activity</a:t>
            </a:r>
          </a:p>
        </p:txBody>
      </p:sp>
      <p:sp>
        <p:nvSpPr>
          <p:cNvPr id="8" name="TextBox 7">
            <a:extLst>
              <a:ext uri="{FF2B5EF4-FFF2-40B4-BE49-F238E27FC236}">
                <a16:creationId xmlns:a16="http://schemas.microsoft.com/office/drawing/2014/main" id="{3FF1D179-BC49-1717-579D-0C554AAC8D6E}"/>
              </a:ext>
            </a:extLst>
          </p:cNvPr>
          <p:cNvSpPr txBox="1"/>
          <p:nvPr/>
        </p:nvSpPr>
        <p:spPr>
          <a:xfrm>
            <a:off x="974332" y="5901163"/>
            <a:ext cx="10243335" cy="461665"/>
          </a:xfrm>
          <a:prstGeom prst="rect">
            <a:avLst/>
          </a:prstGeom>
          <a:solidFill>
            <a:srgbClr val="FFC000"/>
          </a:solidFill>
        </p:spPr>
        <p:txBody>
          <a:bodyPr wrap="square" rtlCol="0">
            <a:spAutoFit/>
          </a:bodyPr>
          <a:lstStyle/>
          <a:p>
            <a:r>
              <a:rPr lang="en-US" sz="2400" b="1" dirty="0">
                <a:solidFill>
                  <a:schemeClr val="tx2">
                    <a:lumMod val="75000"/>
                    <a:lumOff val="25000"/>
                  </a:schemeClr>
                </a:solidFill>
              </a:rPr>
              <a:t>Proverbs 23:7    For as he thinks in his heart, so is he.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6464" y="365125"/>
            <a:ext cx="9927336" cy="1149149"/>
          </a:xfrm>
        </p:spPr>
        <p:txBody>
          <a:bodyPr anchor="ctr">
            <a:normAutofit/>
          </a:bodyPr>
          <a:lstStyle/>
          <a:p>
            <a:r>
              <a:rPr lang="en-US" b="1" i="0" dirty="0">
                <a:effectLst/>
              </a:rPr>
              <a:t>Our Thoughts Reveal Our True Nature</a:t>
            </a:r>
          </a:p>
        </p:txBody>
      </p:sp>
      <p:sp>
        <p:nvSpPr>
          <p:cNvPr id="3" name="Content Placeholder 2"/>
          <p:cNvSpPr>
            <a:spLocks noGrp="1"/>
          </p:cNvSpPr>
          <p:nvPr>
            <p:ph sz="half" idx="1"/>
          </p:nvPr>
        </p:nvSpPr>
        <p:spPr>
          <a:xfrm>
            <a:off x="534838" y="2104846"/>
            <a:ext cx="9927336" cy="2357426"/>
          </a:xfrm>
        </p:spPr>
        <p:txBody>
          <a:bodyPr>
            <a:normAutofit/>
          </a:bodyPr>
          <a:lstStyle/>
          <a:p>
            <a:r>
              <a:rPr lang="en-US" sz="2800" dirty="0"/>
              <a:t>Like blossoms on a tree, our thoughts reveal what we truly are:</a:t>
            </a:r>
          </a:p>
          <a:p>
            <a:pPr lvl="1"/>
            <a:r>
              <a:rPr lang="en-US" sz="2800" dirty="0"/>
              <a:t>Most thoughts may come to nothing</a:t>
            </a:r>
          </a:p>
          <a:p>
            <a:pPr lvl="1"/>
            <a:r>
              <a:rPr lang="en-US" sz="2800" dirty="0"/>
              <a:t>But </a:t>
            </a:r>
            <a:r>
              <a:rPr lang="en-US" sz="2800"/>
              <a:t>all actions (fruit), </a:t>
            </a:r>
            <a:r>
              <a:rPr lang="en-US" sz="2800" dirty="0"/>
              <a:t>good or bad, come from thoughts</a:t>
            </a:r>
          </a:p>
          <a:p>
            <a:pPr lvl="1"/>
            <a:r>
              <a:rPr lang="en-US" sz="2800" dirty="0"/>
              <a:t>The heart's treasure determines its thoughts</a:t>
            </a:r>
          </a:p>
        </p:txBody>
      </p:sp>
      <p:pic>
        <p:nvPicPr>
          <p:cNvPr id="6" name="Content Placeholder 8" descr="A painting of a tree with flowers and fruits falling&#10;&#10;AI-generated content may be incorrect.">
            <a:extLst>
              <a:ext uri="{FF2B5EF4-FFF2-40B4-BE49-F238E27FC236}">
                <a16:creationId xmlns:a16="http://schemas.microsoft.com/office/drawing/2014/main" id="{28EF7960-ADA8-40F3-3BEF-B45E6449678A}"/>
              </a:ext>
            </a:extLst>
          </p:cNvPr>
          <p:cNvPicPr>
            <a:picLocks noChangeAspect="1"/>
          </p:cNvPicPr>
          <p:nvPr/>
        </p:nvPicPr>
        <p:blipFill>
          <a:blip r:embed="rId2"/>
          <a:stretch>
            <a:fillRect/>
          </a:stretch>
        </p:blipFill>
        <p:spPr>
          <a:xfrm>
            <a:off x="8618032" y="3778201"/>
            <a:ext cx="2747960" cy="2747960"/>
          </a:xfrm>
          <a:prstGeom prst="rect">
            <a:avLst/>
          </a:prstGeom>
          <a:noFill/>
          <a:ln w="12700">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3F078A1C-4227-957B-6C0A-EAAB64B1901B}"/>
              </a:ext>
            </a:extLst>
          </p:cNvPr>
          <p:cNvSpPr txBox="1"/>
          <p:nvPr/>
        </p:nvSpPr>
        <p:spPr>
          <a:xfrm>
            <a:off x="534838" y="4157472"/>
            <a:ext cx="7897264" cy="2246769"/>
          </a:xfrm>
          <a:prstGeom prst="rect">
            <a:avLst/>
          </a:prstGeom>
          <a:noFill/>
        </p:spPr>
        <p:txBody>
          <a:bodyPr wrap="square" rtlCol="0">
            <a:spAutoFit/>
          </a:bodyPr>
          <a:lstStyle/>
          <a:p>
            <a:pPr marL="0" indent="0">
              <a:buNone/>
            </a:pPr>
            <a:r>
              <a:rPr lang="en-US" sz="2800" b="1" i="0" dirty="0">
                <a:effectLst/>
              </a:rPr>
              <a:t>Key Scriptures:</a:t>
            </a:r>
          </a:p>
          <a:p>
            <a:pPr lvl="1"/>
            <a:r>
              <a:rPr lang="en-US" sz="2800" b="0" i="0" dirty="0">
                <a:effectLst/>
              </a:rPr>
              <a:t>"As a man thinks in his heart, so is he" (Proverbs 23:7)</a:t>
            </a:r>
          </a:p>
          <a:p>
            <a:pPr lvl="1"/>
            <a:r>
              <a:rPr lang="en-US" sz="2800" b="0" i="0" dirty="0">
                <a:effectLst/>
              </a:rPr>
              <a:t>"A good man out of the good treasure of his heart brings forth good things" (Matthew 12:35)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i="0" dirty="0">
                <a:solidFill>
                  <a:srgbClr val="030712"/>
                </a:solidFill>
                <a:effectLst/>
                <a:latin typeface="ui-sans-serif"/>
              </a:rPr>
              <a:t>Natural vs Spiritual Thoughts</a:t>
            </a:r>
          </a:p>
        </p:txBody>
      </p:sp>
      <p:sp>
        <p:nvSpPr>
          <p:cNvPr id="5" name="Text Placeholder 4">
            <a:extLst>
              <a:ext uri="{FF2B5EF4-FFF2-40B4-BE49-F238E27FC236}">
                <a16:creationId xmlns:a16="http://schemas.microsoft.com/office/drawing/2014/main" id="{E34396F4-EAB1-0C48-F221-CD80D1AA477E}"/>
              </a:ext>
            </a:extLst>
          </p:cNvPr>
          <p:cNvSpPr>
            <a:spLocks noGrp="1"/>
          </p:cNvSpPr>
          <p:nvPr>
            <p:ph type="body" idx="1"/>
          </p:nvPr>
        </p:nvSpPr>
        <p:spPr/>
        <p:txBody>
          <a:bodyPr/>
          <a:lstStyle/>
          <a:p>
            <a:r>
              <a:rPr lang="en-US" dirty="0"/>
              <a:t>Natural Thoughts</a:t>
            </a:r>
          </a:p>
        </p:txBody>
      </p:sp>
      <p:sp>
        <p:nvSpPr>
          <p:cNvPr id="3" name="Content Placeholder 2"/>
          <p:cNvSpPr>
            <a:spLocks noGrp="1"/>
          </p:cNvSpPr>
          <p:nvPr>
            <p:ph sz="half" idx="2"/>
          </p:nvPr>
        </p:nvSpPr>
        <p:spPr>
          <a:xfrm>
            <a:off x="839788" y="2505075"/>
            <a:ext cx="5157787" cy="1847851"/>
          </a:xfrm>
        </p:spPr>
        <p:txBody>
          <a:bodyPr/>
          <a:lstStyle/>
          <a:p>
            <a:pPr algn="l">
              <a:buFont typeface="Arial" panose="020B0604020202020204" pitchFamily="34" charset="0"/>
              <a:buChar char="•"/>
            </a:pPr>
            <a:r>
              <a:rPr lang="en-US" b="0" i="0" dirty="0">
                <a:solidFill>
                  <a:srgbClr val="030712"/>
                </a:solidFill>
                <a:effectLst/>
                <a:latin typeface="ui-sans-serif"/>
              </a:rPr>
              <a:t>Forced by duty</a:t>
            </a:r>
          </a:p>
          <a:p>
            <a:pPr algn="l">
              <a:buFont typeface="Arial" panose="020B0604020202020204" pitchFamily="34" charset="0"/>
              <a:buChar char="•"/>
            </a:pPr>
            <a:r>
              <a:rPr lang="en-US" b="0" i="0" dirty="0">
                <a:solidFill>
                  <a:srgbClr val="030712"/>
                </a:solidFill>
                <a:effectLst/>
                <a:latin typeface="ui-sans-serif"/>
              </a:rPr>
              <a:t>Occasional and temporary</a:t>
            </a:r>
          </a:p>
          <a:p>
            <a:pPr algn="l">
              <a:buFont typeface="Arial" panose="020B0604020202020204" pitchFamily="34" charset="0"/>
              <a:buChar char="•"/>
            </a:pPr>
            <a:r>
              <a:rPr lang="en-US" b="0" i="0" dirty="0">
                <a:solidFill>
                  <a:srgbClr val="030712"/>
                </a:solidFill>
                <a:effectLst/>
                <a:latin typeface="ui-sans-serif"/>
              </a:rPr>
              <a:t>Driven by external pressure</a:t>
            </a:r>
          </a:p>
        </p:txBody>
      </p:sp>
      <p:sp>
        <p:nvSpPr>
          <p:cNvPr id="6" name="Text Placeholder 5">
            <a:extLst>
              <a:ext uri="{FF2B5EF4-FFF2-40B4-BE49-F238E27FC236}">
                <a16:creationId xmlns:a16="http://schemas.microsoft.com/office/drawing/2014/main" id="{B90CC9E5-565D-3D19-9402-0B6AB8B9BA3A}"/>
              </a:ext>
            </a:extLst>
          </p:cNvPr>
          <p:cNvSpPr>
            <a:spLocks noGrp="1"/>
          </p:cNvSpPr>
          <p:nvPr>
            <p:ph type="body" sz="quarter" idx="3"/>
          </p:nvPr>
        </p:nvSpPr>
        <p:spPr/>
        <p:txBody>
          <a:bodyPr/>
          <a:lstStyle/>
          <a:p>
            <a:r>
              <a:rPr lang="en-US" dirty="0"/>
              <a:t>Spiritual Thoughts</a:t>
            </a:r>
          </a:p>
        </p:txBody>
      </p:sp>
      <p:sp>
        <p:nvSpPr>
          <p:cNvPr id="7" name="Content Placeholder 6">
            <a:extLst>
              <a:ext uri="{FF2B5EF4-FFF2-40B4-BE49-F238E27FC236}">
                <a16:creationId xmlns:a16="http://schemas.microsoft.com/office/drawing/2014/main" id="{DC63E8A3-9253-6DBE-C92E-194B48F6CCF7}"/>
              </a:ext>
            </a:extLst>
          </p:cNvPr>
          <p:cNvSpPr>
            <a:spLocks noGrp="1"/>
          </p:cNvSpPr>
          <p:nvPr>
            <p:ph sz="quarter" idx="4"/>
          </p:nvPr>
        </p:nvSpPr>
        <p:spPr>
          <a:xfrm>
            <a:off x="6172200" y="2505075"/>
            <a:ext cx="5183188" cy="1847851"/>
          </a:xfrm>
        </p:spPr>
        <p:txBody>
          <a:bodyPr/>
          <a:lstStyle/>
          <a:p>
            <a:pPr algn="l">
              <a:buFont typeface="Arial" panose="020B0604020202020204" pitchFamily="34" charset="0"/>
              <a:buChar char="•"/>
            </a:pPr>
            <a:r>
              <a:rPr lang="en-US" b="0" i="0" dirty="0">
                <a:solidFill>
                  <a:srgbClr val="030712"/>
                </a:solidFill>
                <a:effectLst/>
                <a:latin typeface="ui-sans-serif"/>
              </a:rPr>
              <a:t>Flow naturally from within</a:t>
            </a:r>
          </a:p>
          <a:p>
            <a:pPr algn="l">
              <a:buFont typeface="Arial" panose="020B0604020202020204" pitchFamily="34" charset="0"/>
              <a:buChar char="•"/>
            </a:pPr>
            <a:r>
              <a:rPr lang="en-US" b="0" i="0" dirty="0">
                <a:solidFill>
                  <a:srgbClr val="030712"/>
                </a:solidFill>
                <a:effectLst/>
                <a:latin typeface="ui-sans-serif"/>
              </a:rPr>
              <a:t>Constant and consistent</a:t>
            </a:r>
          </a:p>
          <a:p>
            <a:pPr algn="l">
              <a:buFont typeface="Arial" panose="020B0604020202020204" pitchFamily="34" charset="0"/>
              <a:buChar char="•"/>
            </a:pPr>
            <a:r>
              <a:rPr lang="en-US" b="0" i="0" dirty="0">
                <a:solidFill>
                  <a:srgbClr val="030712"/>
                </a:solidFill>
                <a:effectLst/>
                <a:latin typeface="ui-sans-serif"/>
              </a:rPr>
              <a:t>Driven by inner delight</a:t>
            </a:r>
          </a:p>
          <a:p>
            <a:endParaRPr lang="en-US" dirty="0"/>
          </a:p>
        </p:txBody>
      </p:sp>
      <p:sp>
        <p:nvSpPr>
          <p:cNvPr id="8" name="TextBox 7">
            <a:extLst>
              <a:ext uri="{FF2B5EF4-FFF2-40B4-BE49-F238E27FC236}">
                <a16:creationId xmlns:a16="http://schemas.microsoft.com/office/drawing/2014/main" id="{E42C09CC-7031-0925-451C-F5FB0D70C477}"/>
              </a:ext>
            </a:extLst>
          </p:cNvPr>
          <p:cNvSpPr txBox="1"/>
          <p:nvPr/>
        </p:nvSpPr>
        <p:spPr>
          <a:xfrm>
            <a:off x="867537" y="4352926"/>
            <a:ext cx="8144256" cy="2246769"/>
          </a:xfrm>
          <a:prstGeom prst="rect">
            <a:avLst/>
          </a:prstGeom>
          <a:noFill/>
        </p:spPr>
        <p:txBody>
          <a:bodyPr wrap="square" rtlCol="0">
            <a:spAutoFit/>
          </a:bodyPr>
          <a:lstStyle/>
          <a:p>
            <a:pPr algn="l"/>
            <a:r>
              <a:rPr lang="en-US" sz="2800" b="1" i="0" dirty="0">
                <a:solidFill>
                  <a:srgbClr val="030712"/>
                </a:solidFill>
                <a:effectLst/>
                <a:latin typeface="ui-sans-serif"/>
              </a:rPr>
              <a:t>Key Scripture:</a:t>
            </a:r>
          </a:p>
          <a:p>
            <a:pPr algn="l"/>
            <a:r>
              <a:rPr lang="en-US" sz="2800" b="0" i="0" dirty="0">
                <a:solidFill>
                  <a:srgbClr val="030712"/>
                </a:solidFill>
                <a:effectLst/>
                <a:latin typeface="ui-sans-serif"/>
              </a:rPr>
              <a:t>"The water that I shall give him will become in him a fountain of water springing up into everlasting life" (John 4:14)</a:t>
            </a:r>
          </a:p>
          <a:p>
            <a:endParaRPr lang="en-US" sz="2800" dirty="0"/>
          </a:p>
        </p:txBody>
      </p:sp>
      <p:pic>
        <p:nvPicPr>
          <p:cNvPr id="9" name="Picture 8">
            <a:extLst>
              <a:ext uri="{FF2B5EF4-FFF2-40B4-BE49-F238E27FC236}">
                <a16:creationId xmlns:a16="http://schemas.microsoft.com/office/drawing/2014/main" id="{3A584587-C015-2283-0EA3-85D468EF69A9}"/>
              </a:ext>
            </a:extLst>
          </p:cNvPr>
          <p:cNvPicPr>
            <a:picLocks noChangeAspect="1"/>
          </p:cNvPicPr>
          <p:nvPr/>
        </p:nvPicPr>
        <p:blipFill>
          <a:blip r:embed="rId2"/>
          <a:stretch>
            <a:fillRect/>
          </a:stretch>
        </p:blipFill>
        <p:spPr>
          <a:xfrm>
            <a:off x="9186418" y="4327080"/>
            <a:ext cx="2165794" cy="2165794"/>
          </a:xfrm>
          <a:prstGeom prst="rect">
            <a:avLst/>
          </a:prstGeom>
          <a:noFill/>
          <a:ln w="12700">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691C0-B27D-A0D6-0FF2-E229FD1139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81DE6-FD42-10FD-8656-79342620B4D8}"/>
              </a:ext>
            </a:extLst>
          </p:cNvPr>
          <p:cNvSpPr>
            <a:spLocks noGrp="1"/>
          </p:cNvSpPr>
          <p:nvPr>
            <p:ph type="title"/>
          </p:nvPr>
        </p:nvSpPr>
        <p:spPr>
          <a:xfrm>
            <a:off x="1426464" y="365125"/>
            <a:ext cx="9927336" cy="1149149"/>
          </a:xfrm>
        </p:spPr>
        <p:txBody>
          <a:bodyPr anchor="ctr">
            <a:normAutofit/>
          </a:bodyPr>
          <a:lstStyle/>
          <a:p>
            <a:pPr algn="l"/>
            <a:r>
              <a:rPr lang="en-US" b="1" i="0" dirty="0">
                <a:solidFill>
                  <a:srgbClr val="030712"/>
                </a:solidFill>
                <a:effectLst/>
                <a:latin typeface="ui-sans-serif"/>
              </a:rPr>
              <a:t>Warning Against Superficial Religion</a:t>
            </a:r>
          </a:p>
        </p:txBody>
      </p:sp>
      <p:sp>
        <p:nvSpPr>
          <p:cNvPr id="3" name="Content Placeholder 2">
            <a:extLst>
              <a:ext uri="{FF2B5EF4-FFF2-40B4-BE49-F238E27FC236}">
                <a16:creationId xmlns:a16="http://schemas.microsoft.com/office/drawing/2014/main" id="{142656F3-8738-2461-2BEC-14948C23056C}"/>
              </a:ext>
            </a:extLst>
          </p:cNvPr>
          <p:cNvSpPr>
            <a:spLocks noGrp="1"/>
          </p:cNvSpPr>
          <p:nvPr>
            <p:ph sz="half" idx="1"/>
          </p:nvPr>
        </p:nvSpPr>
        <p:spPr>
          <a:xfrm>
            <a:off x="534838" y="2104847"/>
            <a:ext cx="10817374" cy="1942897"/>
          </a:xfrm>
        </p:spPr>
        <p:txBody>
          <a:bodyPr>
            <a:normAutofit/>
          </a:bodyPr>
          <a:lstStyle/>
          <a:p>
            <a:r>
              <a:rPr lang="en-US" sz="2800" dirty="0"/>
              <a:t>Many deceive themselves through:</a:t>
            </a:r>
          </a:p>
          <a:p>
            <a:pPr lvl="1"/>
            <a:r>
              <a:rPr lang="en-US" sz="2800" dirty="0"/>
              <a:t>Merely hearing without believing</a:t>
            </a:r>
          </a:p>
          <a:p>
            <a:pPr lvl="1"/>
            <a:r>
              <a:rPr lang="en-US" sz="2800" dirty="0"/>
              <a:t>Assenting to truth without application</a:t>
            </a:r>
          </a:p>
          <a:p>
            <a:pPr lvl="1"/>
            <a:r>
              <a:rPr lang="en-US" sz="2800" dirty="0"/>
              <a:t>Religious duties without heart change</a:t>
            </a:r>
          </a:p>
        </p:txBody>
      </p:sp>
      <p:sp>
        <p:nvSpPr>
          <p:cNvPr id="4" name="TextBox 3">
            <a:extLst>
              <a:ext uri="{FF2B5EF4-FFF2-40B4-BE49-F238E27FC236}">
                <a16:creationId xmlns:a16="http://schemas.microsoft.com/office/drawing/2014/main" id="{F5386ED3-B85C-8B5E-B780-AA5B390474CA}"/>
              </a:ext>
            </a:extLst>
          </p:cNvPr>
          <p:cNvSpPr txBox="1"/>
          <p:nvPr/>
        </p:nvSpPr>
        <p:spPr>
          <a:xfrm>
            <a:off x="534838" y="4313808"/>
            <a:ext cx="8361807" cy="2315570"/>
          </a:xfrm>
          <a:prstGeom prst="rect">
            <a:avLst/>
          </a:prstGeom>
          <a:noFill/>
        </p:spPr>
        <p:txBody>
          <a:bodyPr wrap="square" rtlCol="0">
            <a:spAutoFit/>
          </a:bodyPr>
          <a:lstStyle/>
          <a:p>
            <a:pPr algn="l"/>
            <a:r>
              <a:rPr lang="en-US" sz="2800" b="1" i="0" dirty="0">
                <a:solidFill>
                  <a:srgbClr val="030712"/>
                </a:solidFill>
                <a:effectLst/>
                <a:latin typeface="ui-sans-serif"/>
              </a:rPr>
              <a:t>Key Scriptures:</a:t>
            </a:r>
          </a:p>
          <a:p>
            <a:pPr marL="685800" lvl="1" indent="-228600">
              <a:lnSpc>
                <a:spcPct val="90000"/>
              </a:lnSpc>
              <a:spcBef>
                <a:spcPts val="500"/>
              </a:spcBef>
              <a:buFont typeface="Arial" panose="020B0604020202020204" pitchFamily="34" charset="0"/>
              <a:buChar char="•"/>
            </a:pPr>
            <a:r>
              <a:rPr lang="en-US" sz="2400" dirty="0"/>
              <a:t>"These people draw near with their mouths and honor Me with their lips, but have removed their hearts far from Me" (Isaiah 29:13)</a:t>
            </a:r>
          </a:p>
          <a:p>
            <a:pPr marL="685800" lvl="1" indent="-228600">
              <a:lnSpc>
                <a:spcPct val="90000"/>
              </a:lnSpc>
              <a:spcBef>
                <a:spcPts val="500"/>
              </a:spcBef>
              <a:buFont typeface="Arial" panose="020B0604020202020204" pitchFamily="34" charset="0"/>
              <a:buChar char="•"/>
            </a:pPr>
            <a:r>
              <a:rPr lang="en-US" sz="2400" dirty="0"/>
              <a:t>"Be doers of the word, and not hearers only, deceiving yourselves" (James 1:22)</a:t>
            </a:r>
          </a:p>
        </p:txBody>
      </p:sp>
      <p:pic>
        <p:nvPicPr>
          <p:cNvPr id="10" name="Picture 9">
            <a:extLst>
              <a:ext uri="{FF2B5EF4-FFF2-40B4-BE49-F238E27FC236}">
                <a16:creationId xmlns:a16="http://schemas.microsoft.com/office/drawing/2014/main" id="{7712DB77-D487-815E-770B-020155104A0C}"/>
              </a:ext>
            </a:extLst>
          </p:cNvPr>
          <p:cNvPicPr>
            <a:picLocks noChangeAspect="1"/>
          </p:cNvPicPr>
          <p:nvPr/>
        </p:nvPicPr>
        <p:blipFill>
          <a:blip r:embed="rId2"/>
          <a:stretch>
            <a:fillRect/>
          </a:stretch>
        </p:blipFill>
        <p:spPr>
          <a:xfrm>
            <a:off x="8966499" y="4278736"/>
            <a:ext cx="2385713" cy="2385713"/>
          </a:xfrm>
          <a:prstGeom prst="rect">
            <a:avLst/>
          </a:prstGeom>
          <a:noFill/>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60472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Discussion Questions</a:t>
            </a:r>
          </a:p>
        </p:txBody>
      </p:sp>
      <p:sp>
        <p:nvSpPr>
          <p:cNvPr id="3" name="Content Placeholder 2"/>
          <p:cNvSpPr>
            <a:spLocks noGrp="1"/>
          </p:cNvSpPr>
          <p:nvPr>
            <p:ph idx="1"/>
          </p:nvPr>
        </p:nvSpPr>
        <p:spPr>
          <a:xfrm>
            <a:off x="838200" y="2044169"/>
            <a:ext cx="10622280" cy="4212963"/>
          </a:xfrm>
        </p:spPr>
        <p:txBody>
          <a:bodyPr>
            <a:normAutofit fontScale="92500" lnSpcReduction="20000"/>
          </a:bodyPr>
          <a:lstStyle/>
          <a:p>
            <a:r>
              <a:rPr lang="en-US" dirty="0"/>
              <a:t>How much of your thought life is on Heavenly things other than Sunday</a:t>
            </a:r>
          </a:p>
          <a:p>
            <a:endParaRPr lang="en-US" dirty="0"/>
          </a:p>
          <a:p>
            <a:r>
              <a:rPr lang="en-US" dirty="0"/>
              <a:t>What dominates your prayers?</a:t>
            </a:r>
          </a:p>
          <a:p>
            <a:pPr lvl="1"/>
            <a:r>
              <a:rPr lang="en-US" dirty="0"/>
              <a:t>Earthly things (Health, Finances, Security, Safety, Success, Family)</a:t>
            </a:r>
          </a:p>
          <a:p>
            <a:pPr lvl="1"/>
            <a:r>
              <a:rPr lang="en-US" dirty="0"/>
              <a:t>Heavenly things (Faith, Knowledge, Hope, God’s Kingdom &amp; Glory, Church)</a:t>
            </a:r>
          </a:p>
          <a:p>
            <a:endParaRPr lang="en-US" dirty="0"/>
          </a:p>
          <a:p>
            <a:r>
              <a:rPr lang="en-US" dirty="0"/>
              <a:t>How can you tell the difference between Spiritual thoughts and externally provoked Spiritual thoughts?</a:t>
            </a:r>
          </a:p>
          <a:p>
            <a:endParaRPr dirty="0"/>
          </a:p>
          <a:p>
            <a:r>
              <a:rPr dirty="0"/>
              <a:t>How can we cultivate a deeper delight in heavenly things?</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570" y="541538"/>
            <a:ext cx="9871229" cy="1149150"/>
          </a:xfrm>
        </p:spPr>
        <p:txBody>
          <a:bodyPr/>
          <a:lstStyle/>
          <a:p>
            <a:r>
              <a:rPr lang="en-US" dirty="0"/>
              <a:t>Application &amp; Reflection</a:t>
            </a:r>
          </a:p>
        </p:txBody>
      </p:sp>
      <p:sp>
        <p:nvSpPr>
          <p:cNvPr id="3" name="Content Placeholder 2"/>
          <p:cNvSpPr>
            <a:spLocks noGrp="1"/>
          </p:cNvSpPr>
          <p:nvPr>
            <p:ph idx="1"/>
          </p:nvPr>
        </p:nvSpPr>
        <p:spPr>
          <a:xfrm>
            <a:off x="380145" y="1903413"/>
            <a:ext cx="11620072" cy="3999414"/>
          </a:xfrm>
        </p:spPr>
        <p:txBody>
          <a:bodyPr>
            <a:normAutofit fontScale="85000" lnSpcReduction="10000"/>
          </a:bodyPr>
          <a:lstStyle/>
          <a:p>
            <a:r>
              <a:rPr lang="en-US" dirty="0"/>
              <a:t>Meditate daily on Colossians 3:1-2</a:t>
            </a:r>
          </a:p>
          <a:p>
            <a:r>
              <a:rPr lang="en-US" dirty="0"/>
              <a:t>Take the week to pray only for Spiritual Blessings</a:t>
            </a:r>
          </a:p>
          <a:p>
            <a:pPr lvl="1"/>
            <a:r>
              <a:rPr lang="en-US" b="1" dirty="0"/>
              <a:t>Love and Discernment</a:t>
            </a:r>
          </a:p>
          <a:p>
            <a:pPr lvl="2"/>
            <a:r>
              <a:rPr lang="en-US" sz="2400" dirty="0"/>
              <a:t>Philippians 1:9-10 that your love may abound still more and more in knowledge and all discernment, that you may approve the things that are excellent, that you may be sincere and without offense till the day of Christ,</a:t>
            </a:r>
          </a:p>
          <a:p>
            <a:pPr lvl="1"/>
            <a:r>
              <a:rPr lang="en-US" b="1" dirty="0"/>
              <a:t>Glory to God </a:t>
            </a:r>
          </a:p>
          <a:p>
            <a:pPr lvl="2"/>
            <a:r>
              <a:rPr lang="en-US" sz="2400" dirty="0"/>
              <a:t>Philippians 1:20-21 according to my earnest expectation and hope that in nothing I shall be ashamed, but with all boldness, as always, so now also Christ will be magnified in my body, whether by life or by death. For to me, to live is Christ, and to die is gain.</a:t>
            </a:r>
          </a:p>
          <a:p>
            <a:pPr lvl="1"/>
            <a:r>
              <a:rPr lang="en-US" sz="2400" b="1" dirty="0"/>
              <a:t>Equipping and Guiding</a:t>
            </a:r>
          </a:p>
          <a:p>
            <a:pPr lvl="2"/>
            <a:r>
              <a:rPr lang="en-US" sz="2400" dirty="0"/>
              <a:t>Ephesians 2:10 For we are His workmanship, created in Christ Jesus for good works, which God prepared beforehand that we should walk in them.</a:t>
            </a:r>
          </a:p>
          <a:p>
            <a:pPr lvl="1"/>
            <a:endParaRPr lang="en-US" dirty="0"/>
          </a:p>
          <a:p>
            <a:endParaRPr lang="en-US" dirty="0"/>
          </a:p>
          <a:p>
            <a:endParaRPr lang="en-US" dirty="0"/>
          </a:p>
        </p:txBody>
      </p:sp>
      <p:sp>
        <p:nvSpPr>
          <p:cNvPr id="8" name="TextBox 7">
            <a:extLst>
              <a:ext uri="{FF2B5EF4-FFF2-40B4-BE49-F238E27FC236}">
                <a16:creationId xmlns:a16="http://schemas.microsoft.com/office/drawing/2014/main" id="{3FCD04A0-1B0E-3941-4A05-03911D5417D7}"/>
              </a:ext>
            </a:extLst>
          </p:cNvPr>
          <p:cNvSpPr txBox="1"/>
          <p:nvPr/>
        </p:nvSpPr>
        <p:spPr>
          <a:xfrm>
            <a:off x="422748" y="5902827"/>
            <a:ext cx="11346504" cy="707886"/>
          </a:xfrm>
          <a:prstGeom prst="rect">
            <a:avLst/>
          </a:prstGeom>
          <a:solidFill>
            <a:srgbClr val="FFC000"/>
          </a:solidFill>
        </p:spPr>
        <p:txBody>
          <a:bodyPr wrap="square" rtlCol="0">
            <a:spAutoFit/>
          </a:bodyPr>
          <a:lstStyle/>
          <a:p>
            <a:r>
              <a:rPr lang="en-US" sz="2000" dirty="0">
                <a:solidFill>
                  <a:schemeClr val="tx2">
                    <a:lumMod val="75000"/>
                    <a:lumOff val="25000"/>
                  </a:schemeClr>
                </a:solidFill>
              </a:rPr>
              <a:t>Colossians 3:1    </a:t>
            </a:r>
            <a:r>
              <a:rPr lang="en-US" sz="2000" b="1" i="1" dirty="0">
                <a:solidFill>
                  <a:schemeClr val="tx2">
                    <a:lumMod val="75000"/>
                    <a:lumOff val="25000"/>
                  </a:schemeClr>
                </a:solidFill>
              </a:rPr>
              <a:t>If then you were raised with Christ, seek those things which are above, where Christ is, sitting at the right hand of God.</a:t>
            </a:r>
            <a:r>
              <a:rPr lang="en-US" sz="2000" dirty="0">
                <a:solidFill>
                  <a:schemeClr val="tx2">
                    <a:lumMod val="75000"/>
                    <a:lumOff val="25000"/>
                  </a:schemeClr>
                </a:solidFill>
              </a:rPr>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469</TotalTime>
  <Words>635</Words>
  <Application>Microsoft Office PowerPoint</Application>
  <PresentationFormat>Widescreen</PresentationFormat>
  <Paragraphs>67</Paragraphs>
  <Slides>8</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Aptos</vt:lpstr>
      <vt:lpstr>Aptos Display</vt:lpstr>
      <vt:lpstr>Arial</vt:lpstr>
      <vt:lpstr>ui-sans-serif</vt:lpstr>
      <vt:lpstr>Office Theme</vt:lpstr>
      <vt:lpstr>What Spiritual-Mindedness Is and How It Shows Itself</vt:lpstr>
      <vt:lpstr>Scripture Focus</vt:lpstr>
      <vt:lpstr>What Spiritual-Mindedness Is and How It Shows Itself</vt:lpstr>
      <vt:lpstr>Our Thoughts Reveal Our True Nature</vt:lpstr>
      <vt:lpstr>Natural vs Spiritual Thoughts</vt:lpstr>
      <vt:lpstr>Warning Against Superficial Religion</vt:lpstr>
      <vt:lpstr>Discussion Questions</vt:lpstr>
      <vt:lpstr>Application &amp; Reflection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 Gregory</dc:creator>
  <cp:lastModifiedBy>Rob Gregory</cp:lastModifiedBy>
  <cp:revision>3</cp:revision>
  <dcterms:created xsi:type="dcterms:W3CDTF">2025-01-30T19:27:50Z</dcterms:created>
  <dcterms:modified xsi:type="dcterms:W3CDTF">2025-02-09T14:38:14Z</dcterms:modified>
</cp:coreProperties>
</file>