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1" r:id="rId5"/>
    <p:sldId id="265" r:id="rId6"/>
    <p:sldId id="263" r:id="rId7"/>
    <p:sldId id="26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6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25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580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Gregory" userId="a7bfa114233000dd" providerId="LiveId" clId="{4BDEAFF0-EEDD-4AEE-983D-2B77821657CB}"/>
    <pc:docChg chg="undo custSel addSld delSld modSld modNotesMaster modHandout">
      <pc:chgData name="Rob Gregory" userId="a7bfa114233000dd" providerId="LiveId" clId="{4BDEAFF0-EEDD-4AEE-983D-2B77821657CB}" dt="2025-01-30T21:09:53.314" v="586"/>
      <pc:docMkLst>
        <pc:docMk/>
      </pc:docMkLst>
      <pc:sldChg chg="modSp mod">
        <pc:chgData name="Rob Gregory" userId="a7bfa114233000dd" providerId="LiveId" clId="{4BDEAFF0-EEDD-4AEE-983D-2B77821657CB}" dt="2025-01-30T20:45:08.109" v="13" actId="20577"/>
        <pc:sldMkLst>
          <pc:docMk/>
          <pc:sldMk cId="0" sldId="257"/>
        </pc:sldMkLst>
        <pc:spChg chg="mod">
          <ac:chgData name="Rob Gregory" userId="a7bfa114233000dd" providerId="LiveId" clId="{4BDEAFF0-EEDD-4AEE-983D-2B77821657CB}" dt="2025-01-30T20:44:03.228" v="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Rob Gregory" userId="a7bfa114233000dd" providerId="LiveId" clId="{4BDEAFF0-EEDD-4AEE-983D-2B77821657CB}" dt="2025-01-30T20:45:08.109" v="13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del mod">
        <pc:chgData name="Rob Gregory" userId="a7bfa114233000dd" providerId="LiveId" clId="{4BDEAFF0-EEDD-4AEE-983D-2B77821657CB}" dt="2025-01-30T20:47:11.003" v="35" actId="47"/>
        <pc:sldMkLst>
          <pc:docMk/>
          <pc:sldMk cId="0" sldId="259"/>
        </pc:sldMkLst>
        <pc:spChg chg="mod">
          <ac:chgData name="Rob Gregory" userId="a7bfa114233000dd" providerId="LiveId" clId="{4BDEAFF0-EEDD-4AEE-983D-2B77821657CB}" dt="2025-01-30T20:46:45.710" v="34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add mod">
        <pc:chgData name="Rob Gregory" userId="a7bfa114233000dd" providerId="LiveId" clId="{4BDEAFF0-EEDD-4AEE-983D-2B77821657CB}" dt="2025-01-30T20:54:20.368" v="555" actId="20577"/>
        <pc:sldMkLst>
          <pc:docMk/>
          <pc:sldMk cId="3001558182" sldId="265"/>
        </pc:sldMkLst>
        <pc:spChg chg="mod">
          <ac:chgData name="Rob Gregory" userId="a7bfa114233000dd" providerId="LiveId" clId="{4BDEAFF0-EEDD-4AEE-983D-2B77821657CB}" dt="2025-01-30T20:54:20.368" v="555" actId="20577"/>
          <ac:spMkLst>
            <pc:docMk/>
            <pc:sldMk cId="3001558182" sldId="265"/>
            <ac:spMk id="2" creationId="{C3697545-7B0D-C260-8FD5-5E53BB25532B}"/>
          </ac:spMkLst>
        </pc:spChg>
        <pc:spChg chg="mod">
          <ac:chgData name="Rob Gregory" userId="a7bfa114233000dd" providerId="LiveId" clId="{4BDEAFF0-EEDD-4AEE-983D-2B77821657CB}" dt="2025-01-30T20:53:41.141" v="526" actId="20577"/>
          <ac:spMkLst>
            <pc:docMk/>
            <pc:sldMk cId="3001558182" sldId="265"/>
            <ac:spMk id="3" creationId="{10990F4B-06A0-028A-F4A4-D7CE85430A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2F538-2706-098B-0995-EC30187F35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83422-1AA9-8FC6-9470-8540C44998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20D349-AC11-47EC-B0C8-B1BBDBBA0FD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F2044-B3C9-0923-98E2-1A5081D7A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9CA86-C536-2080-1775-B488CBC691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CF51CA-4625-4F08-8F7F-42079E69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953D0-1DE4-42A6-835D-413C8F35DB81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452438"/>
            <a:ext cx="6883400" cy="3871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1541" y="4473891"/>
            <a:ext cx="6567319" cy="420677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4FDBA8-A7E3-4982-A179-175B43994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4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FDBA8-A7E3-4982-A179-175B43994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F45A-C9F2-A90D-9B87-8EAEB896C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939D8-D798-9653-2FB0-D20F4BD09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FF47-4673-2A20-7751-06B5B097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C0CF6-0966-FADC-F5B7-4148D9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025D3-38E5-E3EC-98EA-2A90C997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F665A157-42CA-745F-C728-1143D8049C99}"/>
              </a:ext>
            </a:extLst>
          </p:cNvPr>
          <p:cNvSpPr/>
          <p:nvPr userDrawn="1"/>
        </p:nvSpPr>
        <p:spPr>
          <a:xfrm flipH="1">
            <a:off x="838200" y="4404889"/>
            <a:ext cx="10671171" cy="1149149"/>
          </a:xfrm>
          <a:prstGeom prst="bentUpArrow">
            <a:avLst>
              <a:gd name="adj1" fmla="val 25000"/>
              <a:gd name="adj2" fmla="val 5879"/>
              <a:gd name="adj3" fmla="val 48695"/>
            </a:avLst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rick church with a steeple&#10;&#10;Description automatically generated">
            <a:extLst>
              <a:ext uri="{FF2B5EF4-FFF2-40B4-BE49-F238E27FC236}">
                <a16:creationId xmlns:a16="http://schemas.microsoft.com/office/drawing/2014/main" id="{DCC5F6BF-6423-0BA3-DC62-F78AA860A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3" y="3884720"/>
            <a:ext cx="1187917" cy="17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E4B1-F779-0747-6939-38F5AE4A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1BF88-254B-C457-41EF-FACDA63A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DC60-799F-A469-B0A4-6C4AE44B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BC8E-DC34-0B3E-B687-3BC41B53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E75A7-BE69-E00F-5FDC-B0607BB8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74056-058C-183A-EF82-72B3C9049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700EF-C3A9-F14B-523F-DA0066E37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40B5C-8095-BDC5-EF0B-697D7F2F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0E0EE-2FE9-1C75-1C84-C571C9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5109-0C24-ABE6-5207-13158EFB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6E3D-3BA1-B0FA-DB50-B4E5A650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A326-7A4F-B39D-01C0-3A634C27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05"/>
            <a:ext cx="10515600" cy="43529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A13C-08B9-3624-58E3-0D871EDC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68F82-9FAC-1B39-D2F6-3D4D4C1F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A2FF-4E84-267F-AFF3-8272B475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7B22637C-45D0-80F6-6E59-149DEE823C17}"/>
              </a:ext>
            </a:extLst>
          </p:cNvPr>
          <p:cNvSpPr/>
          <p:nvPr userDrawn="1"/>
        </p:nvSpPr>
        <p:spPr>
          <a:xfrm flipH="1">
            <a:off x="676274" y="640757"/>
            <a:ext cx="10671171" cy="1149149"/>
          </a:xfrm>
          <a:prstGeom prst="bentUpArrow">
            <a:avLst>
              <a:gd name="adj1" fmla="val 25000"/>
              <a:gd name="adj2" fmla="val 5879"/>
              <a:gd name="adj3" fmla="val 48695"/>
            </a:avLst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rick church with a steeple&#10;&#10;Description automatically generated">
            <a:extLst>
              <a:ext uri="{FF2B5EF4-FFF2-40B4-BE49-F238E27FC236}">
                <a16:creationId xmlns:a16="http://schemas.microsoft.com/office/drawing/2014/main" id="{2731451A-2EAC-1315-DC03-4DD9377A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7" y="120588"/>
            <a:ext cx="1187917" cy="17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FC7A-1183-F5E0-73BF-C4645D76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E471E-8973-DFB4-08FD-08BA2B0C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86432-21E9-07DF-02D9-7038F847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98A58-8D8A-7F56-534A-3E05B598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94C0A-CCD7-311E-524C-A7C759BE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16AE-8008-8246-E41F-B392BF79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1685-A9F2-EC50-73B3-3D1692870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BC1E9-6DEB-5942-C730-16FC622C2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3E4FE-EBC2-D42B-0EAC-B059E7B9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D6C49-1627-A3B4-E9B8-07D69AA2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67703-79A9-09D2-B48F-9D5C6860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AFAA-DB50-9ED8-6ED3-8BDADCE6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5EA58-8611-23A7-6817-B9C04A42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E248F-B051-01A9-A6A6-D3B543799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DF5D1-4080-CC47-8D5B-7FD40D52B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AD6E2-7648-A499-8DCA-E93D9C892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EA603-8A6A-3598-2DC7-FA21A176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970F8-67F2-9EC2-753F-07B69568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8E9EE-3051-2CB8-BDFF-1A8C3A37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5186-65F3-B0AE-0191-799CAB8B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64F6F-296A-090A-F7D2-D234D6B6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44A96-7680-8399-68AF-5543B54F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570B5-5EBA-B527-0399-CBB2F9AA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37950-7376-5897-B022-8DC55EC0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6F59F-CC7A-F573-22FA-055DC052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A3572-BD4F-6543-91B5-DC8552EB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8DBF-40AB-03DA-249E-65D1937C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FB9F-BFC2-B1AB-1F4F-94800CDA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0651E-4A47-2D84-27CB-4C3162711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EB7CB-1022-E309-656C-B117A1B0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1F66-49B8-952A-EBFF-713A257F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8213F-894E-1527-A8CE-3199402D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7957-1551-C066-30DA-1340C868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7D16E-65F0-6B43-3B7D-E8AED9C0C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ABE10-DE79-933D-D3C0-B32E8901D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67B61-AC64-8B71-0D8E-57105522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90C1C-6375-A322-D3A3-5A9E2BCF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4BBC7-14A6-87EF-B184-CFBFF564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DBB24-878D-C30B-455B-422FE64B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0D512-E3A8-6239-FFF6-8E8E04A4E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7080-60CA-8573-806F-6B040CEDC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D920FD-4E0E-42F6-8BB3-B2D147DF5F9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8132-08FB-265A-8E8D-C7FA8FA57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85F4E-6DA7-3F8A-958F-00FD83935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CEB8D6-48C8-4C40-8824-BF50E6840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To Be Spiritually Minded is Life and Peace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Romans 8:5-9</a:t>
            </a:r>
          </a:p>
          <a:p>
            <a:r>
              <a:rPr lang="en-US" dirty="0"/>
              <a:t>A Study on John Owen’s Book ‘Spiritual-Mindedness’</a:t>
            </a:r>
          </a:p>
          <a:p>
            <a:r>
              <a:rPr lang="en-US" dirty="0"/>
              <a:t>Lesson 1 (Chapter 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/>
              <a:t>Scripture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3413"/>
            <a:ext cx="10515600" cy="4354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Romans 8:5-9 (NKJV)</a:t>
            </a:r>
          </a:p>
          <a:p>
            <a:r>
              <a:rPr lang="en-US" i="1" dirty="0"/>
              <a:t>For those who live according to the flesh set their minds on the things of the flesh, but those who live according to the Spirit, the things of the Spirit. </a:t>
            </a:r>
          </a:p>
          <a:p>
            <a:pPr lvl="1"/>
            <a:r>
              <a:rPr lang="en-US" i="1" dirty="0"/>
              <a:t>For to be carnally minded is death, </a:t>
            </a:r>
          </a:p>
          <a:p>
            <a:pPr lvl="1"/>
            <a:r>
              <a:rPr lang="en-US" i="1" dirty="0"/>
              <a:t>but to be spiritually minded is life and peace. </a:t>
            </a:r>
          </a:p>
          <a:p>
            <a:pPr lvl="1"/>
            <a:r>
              <a:rPr lang="en-US" i="1" dirty="0"/>
              <a:t>Because the carnal mind is enmity against God; for it is not subject to the law of God, nor indeed can be. So then, those who are in the flesh cannot please God.</a:t>
            </a:r>
          </a:p>
          <a:p>
            <a:pPr lvl="1"/>
            <a:r>
              <a:rPr lang="en-US" i="1" dirty="0"/>
              <a:t>But you are not in the flesh but in the Spirit, if indeed the Spirit of God dwells in you.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/>
              <a:t>Summary of 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205"/>
            <a:ext cx="10515600" cy="4352927"/>
          </a:xfrm>
        </p:spPr>
        <p:txBody>
          <a:bodyPr>
            <a:normAutofit/>
          </a:bodyPr>
          <a:lstStyle/>
          <a:p>
            <a:r>
              <a:rPr lang="en-US" dirty="0"/>
              <a:t>To be Spiritually minded is essential for the Christian Life</a:t>
            </a:r>
          </a:p>
          <a:p>
            <a:r>
              <a:rPr lang="en-US" dirty="0"/>
              <a:t>Every one of us lives in one of two possible states:</a:t>
            </a:r>
          </a:p>
          <a:p>
            <a:pPr lvl="1"/>
            <a:r>
              <a:rPr lang="en-US" dirty="0"/>
              <a:t>Spiritually minded  OR Carnally minded</a:t>
            </a:r>
          </a:p>
          <a:p>
            <a:r>
              <a:rPr lang="en-US" dirty="0"/>
              <a:t>Spiritual-mindedness leads to peace with God.</a:t>
            </a:r>
          </a:p>
          <a:p>
            <a:endParaRPr lang="en-US" dirty="0"/>
          </a:p>
          <a:p>
            <a:r>
              <a:rPr lang="en-US" dirty="0"/>
              <a:t>Being Spiritually minded is both </a:t>
            </a:r>
          </a:p>
          <a:p>
            <a:pPr lvl="1"/>
            <a:r>
              <a:rPr lang="en-US" dirty="0"/>
              <a:t>Evidence of God’s Grace</a:t>
            </a:r>
          </a:p>
          <a:p>
            <a:pPr lvl="1"/>
            <a:r>
              <a:rPr lang="en-US" dirty="0"/>
              <a:t>Means of growing in God’s grace.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1D179-BC49-1717-579D-0C554AAC8D6E}"/>
              </a:ext>
            </a:extLst>
          </p:cNvPr>
          <p:cNvSpPr txBox="1"/>
          <p:nvPr/>
        </p:nvSpPr>
        <p:spPr>
          <a:xfrm>
            <a:off x="974332" y="5901163"/>
            <a:ext cx="1024333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"Spiritual-mindedness is the great distinguishing character of true believers from all unregenerate persons.“   - John Owen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 dirty="0"/>
              <a:t>What is Spiritual Mindedness?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205"/>
            <a:ext cx="10515600" cy="4352927"/>
          </a:xfrm>
        </p:spPr>
        <p:txBody>
          <a:bodyPr>
            <a:normAutofit/>
          </a:bodyPr>
          <a:lstStyle/>
          <a:p>
            <a:r>
              <a:rPr lang="en-US" sz="2400" dirty="0"/>
              <a:t>Spiritual-mindedness - a deep-seated disposition of the soul that continually desires and delights in the things of God. </a:t>
            </a:r>
          </a:p>
          <a:p>
            <a:pPr lvl="1"/>
            <a:r>
              <a:rPr lang="en-US" sz="2400" dirty="0"/>
              <a:t>Romans 8:9a - </a:t>
            </a:r>
            <a:r>
              <a:rPr lang="en-US" sz="2400" b="1" i="1" dirty="0"/>
              <a:t>But you are not in the flesh but in the Spirit, if indeed the Spirit of God dwells in you. </a:t>
            </a:r>
          </a:p>
          <a:p>
            <a:pPr lvl="1"/>
            <a:r>
              <a:rPr lang="en-US" sz="2400" dirty="0"/>
              <a:t>Living according to the Spirit</a:t>
            </a:r>
          </a:p>
          <a:p>
            <a:pPr lvl="1"/>
            <a:r>
              <a:rPr lang="en-US" sz="2400" dirty="0"/>
              <a:t>Knowledge that heavenly things alone will truly satisfy.</a:t>
            </a:r>
          </a:p>
          <a:p>
            <a:r>
              <a:rPr lang="en-US" sz="2400" dirty="0"/>
              <a:t>Carnally-mindedness is living according to the Flesh</a:t>
            </a:r>
          </a:p>
          <a:p>
            <a:pPr lvl="1"/>
            <a:r>
              <a:rPr lang="en-US" sz="2400" dirty="0"/>
              <a:t>Romans 8:9b - </a:t>
            </a:r>
            <a:r>
              <a:rPr lang="en-US" sz="2400" b="1" i="1" dirty="0"/>
              <a:t>Now if anyone does not have the Spirit of Christ, he is not His.</a:t>
            </a:r>
          </a:p>
          <a:p>
            <a:pPr lvl="1"/>
            <a:r>
              <a:rPr lang="en-US" sz="2400" dirty="0"/>
              <a:t>Might approve the word, but doesn’t listen to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FE8EB-4712-4ECB-E4EC-A709432DC5EF}"/>
              </a:ext>
            </a:extLst>
          </p:cNvPr>
          <p:cNvSpPr txBox="1"/>
          <p:nvPr/>
        </p:nvSpPr>
        <p:spPr>
          <a:xfrm>
            <a:off x="760288" y="5865149"/>
            <a:ext cx="1069539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James 1:23-25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</a:t>
            </a:r>
            <a:b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</a:b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Like a man who looks in a mirror and then forgets what he has seen.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CC65-93B4-719C-E561-7511921B6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7545-7B0D-C260-8FD5-5E53BB25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 dirty="0"/>
              <a:t>Why is it </a:t>
            </a:r>
            <a:r>
              <a:rPr lang="en-US"/>
              <a:t>Spiritual mindedness Important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0F4B-06A0-028A-F4A4-D7CE8543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05"/>
            <a:ext cx="10515600" cy="4352927"/>
          </a:xfrm>
        </p:spPr>
        <p:txBody>
          <a:bodyPr>
            <a:normAutofit/>
          </a:bodyPr>
          <a:lstStyle/>
          <a:p>
            <a:r>
              <a:rPr lang="en-US" sz="2400" dirty="0"/>
              <a:t>It is the mark of the regenerating work of the Holy Spirit.</a:t>
            </a:r>
          </a:p>
          <a:p>
            <a:pPr lvl="1"/>
            <a:r>
              <a:rPr lang="en-US" sz="2400" dirty="0"/>
              <a:t>Evidence of True Salvation</a:t>
            </a:r>
          </a:p>
          <a:p>
            <a:r>
              <a:rPr lang="en-US" sz="2400" dirty="0"/>
              <a:t>It is the only true source of Life and Peace.</a:t>
            </a:r>
          </a:p>
          <a:p>
            <a:endParaRPr lang="en-US" sz="2400" dirty="0"/>
          </a:p>
          <a:p>
            <a:r>
              <a:rPr lang="en-US" sz="2400" dirty="0"/>
              <a:t>If you are satisfied with occasional spiritual thoughts prompted by external events</a:t>
            </a:r>
          </a:p>
          <a:p>
            <a:pPr lvl="1"/>
            <a:r>
              <a:rPr lang="en-US" sz="2400" dirty="0"/>
              <a:t>You have no real assurance of being born again</a:t>
            </a:r>
          </a:p>
          <a:p>
            <a:pPr lvl="1"/>
            <a:r>
              <a:rPr lang="en-US" sz="2400" dirty="0"/>
              <a:t>You may have “life”, but no peace</a:t>
            </a:r>
          </a:p>
          <a:p>
            <a:pPr lvl="1"/>
            <a:r>
              <a:rPr lang="en-US" sz="2400" dirty="0"/>
              <a:t>If you have no peace, you have no assurance of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8F3C7-5787-46DC-0699-AEAEB7945C27}"/>
              </a:ext>
            </a:extLst>
          </p:cNvPr>
          <p:cNvSpPr txBox="1"/>
          <p:nvPr/>
        </p:nvSpPr>
        <p:spPr>
          <a:xfrm>
            <a:off x="760288" y="5865149"/>
            <a:ext cx="1069539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James 1:23-25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</a:t>
            </a:r>
            <a:b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</a:b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Like a man who looks in a mirror and then forgets what he has seen.</a:t>
            </a:r>
          </a:p>
        </p:txBody>
      </p:sp>
    </p:spTree>
    <p:extLst>
      <p:ext uri="{BB962C8B-B14F-4D97-AF65-F5344CB8AC3E}">
        <p14:creationId xmlns:p14="http://schemas.microsoft.com/office/powerpoint/2010/main" val="300155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205"/>
            <a:ext cx="10515600" cy="4352927"/>
          </a:xfrm>
        </p:spPr>
        <p:txBody>
          <a:bodyPr>
            <a:normAutofit/>
          </a:bodyPr>
          <a:lstStyle/>
          <a:p>
            <a:r>
              <a:rPr lang="en-US" dirty="0"/>
              <a:t>How do we become Spiritually Minded?</a:t>
            </a:r>
          </a:p>
          <a:p>
            <a:endParaRPr lang="en-US" dirty="0"/>
          </a:p>
          <a:p>
            <a:r>
              <a:rPr lang="en-US" dirty="0"/>
              <a:t>Can a Carnally Minded person have Spiritual Thoughts?  </a:t>
            </a:r>
          </a:p>
          <a:p>
            <a:endParaRPr lang="en-US" dirty="0"/>
          </a:p>
          <a:p>
            <a:r>
              <a:rPr lang="en-US" dirty="0"/>
              <a:t>What is the difference between the spiritual thoughts of the Spiritually Minded vs. Carnally Minded?</a:t>
            </a:r>
          </a:p>
          <a:p>
            <a:endParaRPr lang="en-US" dirty="0"/>
          </a:p>
          <a:p>
            <a:r>
              <a:rPr lang="en-US" dirty="0"/>
              <a:t>How can we grow our Spiritual Mindedness?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70" y="541538"/>
            <a:ext cx="9871229" cy="1149150"/>
          </a:xfrm>
        </p:spPr>
        <p:txBody>
          <a:bodyPr/>
          <a:lstStyle/>
          <a:p>
            <a:r>
              <a:rPr lang="en-US" dirty="0"/>
              <a:t>Application &amp;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5" y="1903413"/>
            <a:ext cx="11620072" cy="37884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Meditate daily on Romans 8:5-9</a:t>
            </a:r>
          </a:p>
          <a:p>
            <a:endParaRPr lang="en-US" dirty="0"/>
          </a:p>
          <a:p>
            <a:r>
              <a:rPr lang="en-US" dirty="0"/>
              <a:t>Look in the Mirror</a:t>
            </a:r>
          </a:p>
          <a:p>
            <a:pPr lvl="1"/>
            <a:r>
              <a:rPr lang="en-US" dirty="0"/>
              <a:t>Do spiritual things give you joy, or are they a burden?</a:t>
            </a:r>
          </a:p>
          <a:p>
            <a:pPr lvl="1"/>
            <a:endParaRPr lang="en-US" dirty="0"/>
          </a:p>
          <a:p>
            <a:r>
              <a:rPr lang="en-US" dirty="0"/>
              <a:t>Identify your greatest worry and your greatest hope. Carnal or Spiritual?</a:t>
            </a:r>
          </a:p>
          <a:p>
            <a:pPr lvl="1"/>
            <a:r>
              <a:rPr lang="en-US" dirty="0"/>
              <a:t>Are you worried about Sinning, or about Losing?</a:t>
            </a:r>
          </a:p>
          <a:p>
            <a:pPr lvl="1"/>
            <a:r>
              <a:rPr lang="en-US" dirty="0"/>
              <a:t>Are you hoping in salvation in Christ, or in Health, Finances or Relationships</a:t>
            </a:r>
          </a:p>
          <a:p>
            <a:pPr lvl="1"/>
            <a:endParaRPr lang="en-US" dirty="0"/>
          </a:p>
          <a:p>
            <a:r>
              <a:rPr lang="en-US" dirty="0"/>
              <a:t>Pray for the Holy Spirit to give you Faith and Hope in Spiritual Things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D04A0-1B0E-3941-4A05-03911D5417D7}"/>
              </a:ext>
            </a:extLst>
          </p:cNvPr>
          <p:cNvSpPr txBox="1"/>
          <p:nvPr/>
        </p:nvSpPr>
        <p:spPr>
          <a:xfrm>
            <a:off x="565080" y="5691883"/>
            <a:ext cx="1078872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Memorize Romans 8:6 - "</a:t>
            </a:r>
            <a:r>
              <a:rPr lang="en-US" sz="2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to be carnally minded is death, but to be spiritually minded is life and peace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581</Words>
  <Application>Microsoft Office PowerPoint</Application>
  <PresentationFormat>Widescreen</PresentationFormat>
  <Paragraphs>67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To Be Spiritually Minded is Life and Peace</vt:lpstr>
      <vt:lpstr>Scripture Focus</vt:lpstr>
      <vt:lpstr>Summary of Chapter 1</vt:lpstr>
      <vt:lpstr>What is Spiritual Mindedness?</vt:lpstr>
      <vt:lpstr>Why is it Spiritual mindedness Important?</vt:lpstr>
      <vt:lpstr>Discussion Questions</vt:lpstr>
      <vt:lpstr>Application &amp;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 Gregory</dc:creator>
  <cp:lastModifiedBy>Rob Gregory</cp:lastModifiedBy>
  <cp:revision>2</cp:revision>
  <dcterms:created xsi:type="dcterms:W3CDTF">2025-01-30T19:27:50Z</dcterms:created>
  <dcterms:modified xsi:type="dcterms:W3CDTF">2025-02-04T01:17:39Z</dcterms:modified>
</cp:coreProperties>
</file>