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4"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627DA-2486-4578-B83E-1C1E36CA947B}" v="6" dt="2025-01-05T14:01:13.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26" y="59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regory" userId="a7bfa114233000dd" providerId="LiveId" clId="{62B627DA-2486-4578-B83E-1C1E36CA947B}"/>
    <pc:docChg chg="undo custSel addSld delSld modSld">
      <pc:chgData name="Rob Gregory" userId="a7bfa114233000dd" providerId="LiveId" clId="{62B627DA-2486-4578-B83E-1C1E36CA947B}" dt="2025-01-05T14:02:13.071" v="837" actId="20577"/>
      <pc:docMkLst>
        <pc:docMk/>
      </pc:docMkLst>
      <pc:sldChg chg="addSp modSp mod chgLayout">
        <pc:chgData name="Rob Gregory" userId="a7bfa114233000dd" providerId="LiveId" clId="{62B627DA-2486-4578-B83E-1C1E36CA947B}" dt="2025-01-05T13:56:41.708" v="731" actId="14100"/>
        <pc:sldMkLst>
          <pc:docMk/>
          <pc:sldMk cId="0" sldId="258"/>
        </pc:sldMkLst>
        <pc:spChg chg="mod ord">
          <ac:chgData name="Rob Gregory" userId="a7bfa114233000dd" providerId="LiveId" clId="{62B627DA-2486-4578-B83E-1C1E36CA947B}" dt="2025-01-05T05:29:08.910" v="0" actId="700"/>
          <ac:spMkLst>
            <pc:docMk/>
            <pc:sldMk cId="0" sldId="258"/>
            <ac:spMk id="2" creationId="{00000000-0000-0000-0000-000000000000}"/>
          </ac:spMkLst>
        </pc:spChg>
        <pc:spChg chg="mod ord">
          <ac:chgData name="Rob Gregory" userId="a7bfa114233000dd" providerId="LiveId" clId="{62B627DA-2486-4578-B83E-1C1E36CA947B}" dt="2025-01-05T13:45:51.233" v="97" actId="27636"/>
          <ac:spMkLst>
            <pc:docMk/>
            <pc:sldMk cId="0" sldId="258"/>
            <ac:spMk id="3" creationId="{00000000-0000-0000-0000-000000000000}"/>
          </ac:spMkLst>
        </pc:spChg>
        <pc:spChg chg="add mod">
          <ac:chgData name="Rob Gregory" userId="a7bfa114233000dd" providerId="LiveId" clId="{62B627DA-2486-4578-B83E-1C1E36CA947B}" dt="2025-01-05T05:30:29.022" v="8" actId="767"/>
          <ac:spMkLst>
            <pc:docMk/>
            <pc:sldMk cId="0" sldId="258"/>
            <ac:spMk id="4" creationId="{C6BA65D7-0131-1701-5172-6A5025F07655}"/>
          </ac:spMkLst>
        </pc:spChg>
        <pc:spChg chg="add mod">
          <ac:chgData name="Rob Gregory" userId="a7bfa114233000dd" providerId="LiveId" clId="{62B627DA-2486-4578-B83E-1C1E36CA947B}" dt="2025-01-05T13:56:41.708" v="731" actId="14100"/>
          <ac:spMkLst>
            <pc:docMk/>
            <pc:sldMk cId="0" sldId="258"/>
            <ac:spMk id="5" creationId="{832024D2-E32B-F3D5-906B-34A797427ECC}"/>
          </ac:spMkLst>
        </pc:spChg>
      </pc:sldChg>
      <pc:sldChg chg="addSp modSp mod">
        <pc:chgData name="Rob Gregory" userId="a7bfa114233000dd" providerId="LiveId" clId="{62B627DA-2486-4578-B83E-1C1E36CA947B}" dt="2025-01-05T13:56:33.671" v="729" actId="14861"/>
        <pc:sldMkLst>
          <pc:docMk/>
          <pc:sldMk cId="0" sldId="259"/>
        </pc:sldMkLst>
        <pc:spChg chg="mod">
          <ac:chgData name="Rob Gregory" userId="a7bfa114233000dd" providerId="LiveId" clId="{62B627DA-2486-4578-B83E-1C1E36CA947B}" dt="2025-01-05T13:53:24.689" v="589" actId="20577"/>
          <ac:spMkLst>
            <pc:docMk/>
            <pc:sldMk cId="0" sldId="259"/>
            <ac:spMk id="3" creationId="{00000000-0000-0000-0000-000000000000}"/>
          </ac:spMkLst>
        </pc:spChg>
        <pc:spChg chg="add mod">
          <ac:chgData name="Rob Gregory" userId="a7bfa114233000dd" providerId="LiveId" clId="{62B627DA-2486-4578-B83E-1C1E36CA947B}" dt="2025-01-05T13:56:33.671" v="729" actId="14861"/>
          <ac:spMkLst>
            <pc:docMk/>
            <pc:sldMk cId="0" sldId="259"/>
            <ac:spMk id="4" creationId="{5F4FE5E8-4D8A-CE0D-C93E-8FDFCA2E3D1A}"/>
          </ac:spMkLst>
        </pc:spChg>
      </pc:sldChg>
      <pc:sldChg chg="modSp del mod">
        <pc:chgData name="Rob Gregory" userId="a7bfa114233000dd" providerId="LiveId" clId="{62B627DA-2486-4578-B83E-1C1E36CA947B}" dt="2025-01-05T13:53:05.627" v="588" actId="47"/>
        <pc:sldMkLst>
          <pc:docMk/>
          <pc:sldMk cId="0" sldId="260"/>
        </pc:sldMkLst>
        <pc:spChg chg="mod">
          <ac:chgData name="Rob Gregory" userId="a7bfa114233000dd" providerId="LiveId" clId="{62B627DA-2486-4578-B83E-1C1E36CA947B}" dt="2025-01-05T05:30:42.408" v="47" actId="27636"/>
          <ac:spMkLst>
            <pc:docMk/>
            <pc:sldMk cId="0" sldId="260"/>
            <ac:spMk id="3" creationId="{00000000-0000-0000-0000-000000000000}"/>
          </ac:spMkLst>
        </pc:spChg>
      </pc:sldChg>
      <pc:sldChg chg="modSp mod">
        <pc:chgData name="Rob Gregory" userId="a7bfa114233000dd" providerId="LiveId" clId="{62B627DA-2486-4578-B83E-1C1E36CA947B}" dt="2025-01-05T05:32:37.755" v="77" actId="27636"/>
        <pc:sldMkLst>
          <pc:docMk/>
          <pc:sldMk cId="0" sldId="261"/>
        </pc:sldMkLst>
        <pc:spChg chg="mod">
          <ac:chgData name="Rob Gregory" userId="a7bfa114233000dd" providerId="LiveId" clId="{62B627DA-2486-4578-B83E-1C1E36CA947B}" dt="2025-01-05T05:32:37.755" v="77" actId="27636"/>
          <ac:spMkLst>
            <pc:docMk/>
            <pc:sldMk cId="0" sldId="261"/>
            <ac:spMk id="3" creationId="{00000000-0000-0000-0000-000000000000}"/>
          </ac:spMkLst>
        </pc:spChg>
      </pc:sldChg>
      <pc:sldChg chg="addSp delSp modSp mod">
        <pc:chgData name="Rob Gregory" userId="a7bfa114233000dd" providerId="LiveId" clId="{62B627DA-2486-4578-B83E-1C1E36CA947B}" dt="2025-01-05T14:01:25.106" v="829" actId="27636"/>
        <pc:sldMkLst>
          <pc:docMk/>
          <pc:sldMk cId="0" sldId="262"/>
        </pc:sldMkLst>
        <pc:spChg chg="mod">
          <ac:chgData name="Rob Gregory" userId="a7bfa114233000dd" providerId="LiveId" clId="{62B627DA-2486-4578-B83E-1C1E36CA947B}" dt="2025-01-05T14:01:25.106" v="829" actId="27636"/>
          <ac:spMkLst>
            <pc:docMk/>
            <pc:sldMk cId="0" sldId="262"/>
            <ac:spMk id="3" creationId="{00000000-0000-0000-0000-000000000000}"/>
          </ac:spMkLst>
        </pc:spChg>
        <pc:spChg chg="add del mod">
          <ac:chgData name="Rob Gregory" userId="a7bfa114233000dd" providerId="LiveId" clId="{62B627DA-2486-4578-B83E-1C1E36CA947B}" dt="2025-01-05T14:01:10.803" v="823" actId="21"/>
          <ac:spMkLst>
            <pc:docMk/>
            <pc:sldMk cId="0" sldId="262"/>
            <ac:spMk id="4" creationId="{47AE3292-ABEB-9550-3D01-11E9B7A5F58C}"/>
          </ac:spMkLst>
        </pc:spChg>
      </pc:sldChg>
      <pc:sldChg chg="addSp modSp mod chgLayout">
        <pc:chgData name="Rob Gregory" userId="a7bfa114233000dd" providerId="LiveId" clId="{62B627DA-2486-4578-B83E-1C1E36CA947B}" dt="2025-01-05T14:02:13.071" v="837" actId="20577"/>
        <pc:sldMkLst>
          <pc:docMk/>
          <pc:sldMk cId="0" sldId="263"/>
        </pc:sldMkLst>
        <pc:spChg chg="mod ord">
          <ac:chgData name="Rob Gregory" userId="a7bfa114233000dd" providerId="LiveId" clId="{62B627DA-2486-4578-B83E-1C1E36CA947B}" dt="2025-01-05T14:00:51.798" v="821" actId="700"/>
          <ac:spMkLst>
            <pc:docMk/>
            <pc:sldMk cId="0" sldId="263"/>
            <ac:spMk id="2" creationId="{00000000-0000-0000-0000-000000000000}"/>
          </ac:spMkLst>
        </pc:spChg>
        <pc:spChg chg="mod ord">
          <ac:chgData name="Rob Gregory" userId="a7bfa114233000dd" providerId="LiveId" clId="{62B627DA-2486-4578-B83E-1C1E36CA947B}" dt="2025-01-05T14:01:42.041" v="832" actId="6549"/>
          <ac:spMkLst>
            <pc:docMk/>
            <pc:sldMk cId="0" sldId="263"/>
            <ac:spMk id="3" creationId="{00000000-0000-0000-0000-000000000000}"/>
          </ac:spMkLst>
        </pc:spChg>
        <pc:spChg chg="add mod">
          <ac:chgData name="Rob Gregory" userId="a7bfa114233000dd" providerId="LiveId" clId="{62B627DA-2486-4578-B83E-1C1E36CA947B}" dt="2025-01-05T14:02:13.071" v="837" actId="20577"/>
          <ac:spMkLst>
            <pc:docMk/>
            <pc:sldMk cId="0" sldId="263"/>
            <ac:spMk id="4" creationId="{47AE3292-ABEB-9550-3D01-11E9B7A5F58C}"/>
          </ac:spMkLst>
        </pc:spChg>
      </pc:sldChg>
      <pc:sldChg chg="add del">
        <pc:chgData name="Rob Gregory" userId="a7bfa114233000dd" providerId="LiveId" clId="{62B627DA-2486-4578-B83E-1C1E36CA947B}" dt="2025-01-05T05:30:42.316" v="45" actId="2890"/>
        <pc:sldMkLst>
          <pc:docMk/>
          <pc:sldMk cId="1293631755" sldId="264"/>
        </pc:sldMkLst>
      </pc:sldChg>
      <pc:sldChg chg="addSp delSp modSp new mod">
        <pc:chgData name="Rob Gregory" userId="a7bfa114233000dd" providerId="LiveId" clId="{62B627DA-2486-4578-B83E-1C1E36CA947B}" dt="2025-01-05T13:52:35.669" v="587" actId="255"/>
        <pc:sldMkLst>
          <pc:docMk/>
          <pc:sldMk cId="2524857433" sldId="264"/>
        </pc:sldMkLst>
        <pc:spChg chg="mod">
          <ac:chgData name="Rob Gregory" userId="a7bfa114233000dd" providerId="LiveId" clId="{62B627DA-2486-4578-B83E-1C1E36CA947B}" dt="2025-01-05T13:51:11.430" v="569" actId="20577"/>
          <ac:spMkLst>
            <pc:docMk/>
            <pc:sldMk cId="2524857433" sldId="264"/>
            <ac:spMk id="2" creationId="{31B3A632-0F09-2082-EB92-B83BE2C4154C}"/>
          </ac:spMkLst>
        </pc:spChg>
        <pc:spChg chg="del">
          <ac:chgData name="Rob Gregory" userId="a7bfa114233000dd" providerId="LiveId" clId="{62B627DA-2486-4578-B83E-1C1E36CA947B}" dt="2025-01-05T13:48:12.244" v="99" actId="3680"/>
          <ac:spMkLst>
            <pc:docMk/>
            <pc:sldMk cId="2524857433" sldId="264"/>
            <ac:spMk id="3" creationId="{9CDD2B50-3267-288F-E840-881C5FB83A36}"/>
          </ac:spMkLst>
        </pc:spChg>
        <pc:graphicFrameChg chg="add mod ord modGraphic">
          <ac:chgData name="Rob Gregory" userId="a7bfa114233000dd" providerId="LiveId" clId="{62B627DA-2486-4578-B83E-1C1E36CA947B}" dt="2025-01-05T13:52:35.669" v="587" actId="255"/>
          <ac:graphicFrameMkLst>
            <pc:docMk/>
            <pc:sldMk cId="2524857433" sldId="264"/>
            <ac:graphicFrameMk id="4" creationId="{0991777C-2313-29E5-0868-8C68217045CE}"/>
          </ac:graphicFrameMkLst>
        </pc:graphicFrameChg>
      </pc:sldChg>
    </pc:docChg>
  </pc:docChgLst>
  <pc:docChgLst>
    <pc:chgData name="Rob Gregory" userId="a7bfa114233000dd" providerId="LiveId" clId="{D835AFE2-CE6C-4EBA-8C02-0F28355404E9}"/>
    <pc:docChg chg="custSel addSld delSld modSld delMainMaster modMainMaster">
      <pc:chgData name="Rob Gregory" userId="a7bfa114233000dd" providerId="LiveId" clId="{D835AFE2-CE6C-4EBA-8C02-0F28355404E9}" dt="2025-01-01T20:37:05.854" v="14" actId="47"/>
      <pc:docMkLst>
        <pc:docMk/>
      </pc:docMkLst>
      <pc:sldChg chg="modSp mod modClrScheme chgLayout">
        <pc:chgData name="Rob Gregory" userId="a7bfa114233000dd" providerId="LiveId" clId="{D835AFE2-CE6C-4EBA-8C02-0F28355404E9}" dt="2025-01-01T20:37:03.438" v="13" actId="700"/>
        <pc:sldMkLst>
          <pc:docMk/>
          <pc:sldMk cId="0" sldId="256"/>
        </pc:sldMkLst>
        <pc:spChg chg="mod ord">
          <ac:chgData name="Rob Gregory" userId="a7bfa114233000dd" providerId="LiveId" clId="{D835AFE2-CE6C-4EBA-8C02-0F28355404E9}" dt="2025-01-01T20:37:03.438" v="13" actId="700"/>
          <ac:spMkLst>
            <pc:docMk/>
            <pc:sldMk cId="0" sldId="256"/>
            <ac:spMk id="2" creationId="{00000000-0000-0000-0000-000000000000}"/>
          </ac:spMkLst>
        </pc:spChg>
        <pc:spChg chg="mod ord">
          <ac:chgData name="Rob Gregory" userId="a7bfa114233000dd" providerId="LiveId" clId="{D835AFE2-CE6C-4EBA-8C02-0F28355404E9}" dt="2025-01-01T20:37:03.438" v="13" actId="700"/>
          <ac:spMkLst>
            <pc:docMk/>
            <pc:sldMk cId="0" sldId="256"/>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57"/>
        </pc:sldMkLst>
        <pc:spChg chg="mod ord">
          <ac:chgData name="Rob Gregory" userId="a7bfa114233000dd" providerId="LiveId" clId="{D835AFE2-CE6C-4EBA-8C02-0F28355404E9}" dt="2025-01-01T20:36:51.516" v="12" actId="700"/>
          <ac:spMkLst>
            <pc:docMk/>
            <pc:sldMk cId="0" sldId="257"/>
            <ac:spMk id="2" creationId="{00000000-0000-0000-0000-000000000000}"/>
          </ac:spMkLst>
        </pc:spChg>
        <pc:spChg chg="mod ord">
          <ac:chgData name="Rob Gregory" userId="a7bfa114233000dd" providerId="LiveId" clId="{D835AFE2-CE6C-4EBA-8C02-0F28355404E9}" dt="2025-01-01T20:36:51.516" v="12" actId="700"/>
          <ac:spMkLst>
            <pc:docMk/>
            <pc:sldMk cId="0" sldId="257"/>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58"/>
        </pc:sldMkLst>
        <pc:spChg chg="mod ord">
          <ac:chgData name="Rob Gregory" userId="a7bfa114233000dd" providerId="LiveId" clId="{D835AFE2-CE6C-4EBA-8C02-0F28355404E9}" dt="2025-01-01T20:36:51.516" v="12" actId="700"/>
          <ac:spMkLst>
            <pc:docMk/>
            <pc:sldMk cId="0" sldId="258"/>
            <ac:spMk id="2" creationId="{00000000-0000-0000-0000-000000000000}"/>
          </ac:spMkLst>
        </pc:spChg>
        <pc:spChg chg="mod ord">
          <ac:chgData name="Rob Gregory" userId="a7bfa114233000dd" providerId="LiveId" clId="{D835AFE2-CE6C-4EBA-8C02-0F28355404E9}" dt="2025-01-01T20:36:51.516" v="12" actId="700"/>
          <ac:spMkLst>
            <pc:docMk/>
            <pc:sldMk cId="0" sldId="258"/>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59"/>
        </pc:sldMkLst>
        <pc:spChg chg="mod ord">
          <ac:chgData name="Rob Gregory" userId="a7bfa114233000dd" providerId="LiveId" clId="{D835AFE2-CE6C-4EBA-8C02-0F28355404E9}" dt="2025-01-01T20:36:51.516" v="12" actId="700"/>
          <ac:spMkLst>
            <pc:docMk/>
            <pc:sldMk cId="0" sldId="259"/>
            <ac:spMk id="2" creationId="{00000000-0000-0000-0000-000000000000}"/>
          </ac:spMkLst>
        </pc:spChg>
        <pc:spChg chg="mod ord">
          <ac:chgData name="Rob Gregory" userId="a7bfa114233000dd" providerId="LiveId" clId="{D835AFE2-CE6C-4EBA-8C02-0F28355404E9}" dt="2025-01-01T20:36:51.516" v="12" actId="700"/>
          <ac:spMkLst>
            <pc:docMk/>
            <pc:sldMk cId="0" sldId="259"/>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60"/>
        </pc:sldMkLst>
      </pc:sldChg>
      <pc:sldChg chg="modSp mod modClrScheme chgLayout">
        <pc:chgData name="Rob Gregory" userId="a7bfa114233000dd" providerId="LiveId" clId="{D835AFE2-CE6C-4EBA-8C02-0F28355404E9}" dt="2025-01-01T20:36:51.516" v="12" actId="700"/>
        <pc:sldMkLst>
          <pc:docMk/>
          <pc:sldMk cId="0" sldId="261"/>
        </pc:sldMkLst>
        <pc:spChg chg="mod ord">
          <ac:chgData name="Rob Gregory" userId="a7bfa114233000dd" providerId="LiveId" clId="{D835AFE2-CE6C-4EBA-8C02-0F28355404E9}" dt="2025-01-01T20:36:51.516" v="12" actId="700"/>
          <ac:spMkLst>
            <pc:docMk/>
            <pc:sldMk cId="0" sldId="261"/>
            <ac:spMk id="2" creationId="{00000000-0000-0000-0000-000000000000}"/>
          </ac:spMkLst>
        </pc:spChg>
        <pc:spChg chg="mod ord">
          <ac:chgData name="Rob Gregory" userId="a7bfa114233000dd" providerId="LiveId" clId="{D835AFE2-CE6C-4EBA-8C02-0F28355404E9}" dt="2025-01-01T20:36:51.516" v="12" actId="700"/>
          <ac:spMkLst>
            <pc:docMk/>
            <pc:sldMk cId="0" sldId="261"/>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62"/>
        </pc:sldMkLst>
        <pc:spChg chg="mod ord">
          <ac:chgData name="Rob Gregory" userId="a7bfa114233000dd" providerId="LiveId" clId="{D835AFE2-CE6C-4EBA-8C02-0F28355404E9}" dt="2025-01-01T20:36:51.516" v="12" actId="700"/>
          <ac:spMkLst>
            <pc:docMk/>
            <pc:sldMk cId="0" sldId="262"/>
            <ac:spMk id="2" creationId="{00000000-0000-0000-0000-000000000000}"/>
          </ac:spMkLst>
        </pc:spChg>
        <pc:spChg chg="mod ord">
          <ac:chgData name="Rob Gregory" userId="a7bfa114233000dd" providerId="LiveId" clId="{D835AFE2-CE6C-4EBA-8C02-0F28355404E9}" dt="2025-01-01T20:36:51.516" v="12" actId="700"/>
          <ac:spMkLst>
            <pc:docMk/>
            <pc:sldMk cId="0" sldId="262"/>
            <ac:spMk id="3" creationId="{00000000-0000-0000-0000-000000000000}"/>
          </ac:spMkLst>
        </pc:spChg>
      </pc:sldChg>
      <pc:sldChg chg="modSp mod modClrScheme chgLayout">
        <pc:chgData name="Rob Gregory" userId="a7bfa114233000dd" providerId="LiveId" clId="{D835AFE2-CE6C-4EBA-8C02-0F28355404E9}" dt="2025-01-01T20:36:51.516" v="12" actId="700"/>
        <pc:sldMkLst>
          <pc:docMk/>
          <pc:sldMk cId="0" sldId="263"/>
        </pc:sldMkLst>
        <pc:spChg chg="mod ord">
          <ac:chgData name="Rob Gregory" userId="a7bfa114233000dd" providerId="LiveId" clId="{D835AFE2-CE6C-4EBA-8C02-0F28355404E9}" dt="2025-01-01T20:36:51.516" v="12" actId="700"/>
          <ac:spMkLst>
            <pc:docMk/>
            <pc:sldMk cId="0" sldId="263"/>
            <ac:spMk id="2" creationId="{00000000-0000-0000-0000-000000000000}"/>
          </ac:spMkLst>
        </pc:spChg>
        <pc:spChg chg="mod ord">
          <ac:chgData name="Rob Gregory" userId="a7bfa114233000dd" providerId="LiveId" clId="{D835AFE2-CE6C-4EBA-8C02-0F28355404E9}" dt="2025-01-01T20:36:51.516" v="12" actId="700"/>
          <ac:spMkLst>
            <pc:docMk/>
            <pc:sldMk cId="0" sldId="263"/>
            <ac:spMk id="3" creationId="{00000000-0000-0000-0000-000000000000}"/>
          </ac:spMkLst>
        </pc:spChg>
      </pc:sldChg>
      <pc:sldChg chg="add del">
        <pc:chgData name="Rob Gregory" userId="a7bfa114233000dd" providerId="LiveId" clId="{D835AFE2-CE6C-4EBA-8C02-0F28355404E9}" dt="2025-01-01T20:37:05.854" v="14" actId="47"/>
        <pc:sldMkLst>
          <pc:docMk/>
          <pc:sldMk cId="0" sldId="264"/>
        </pc:sldMkLst>
      </pc:sldChg>
      <pc:sldMasterChg chg="modSp del delSldLayout modSldLayout">
        <pc:chgData name="Rob Gregory" userId="a7bfa114233000dd" providerId="LiveId" clId="{D835AFE2-CE6C-4EBA-8C02-0F28355404E9}" dt="2025-01-01T20:36:41.133" v="11" actId="700"/>
        <pc:sldMasterMkLst>
          <pc:docMk/>
          <pc:sldMasterMk cId="2209977519" sldId="2147483648"/>
        </pc:sldMasterMkLst>
        <pc:sldLayoutChg chg="modSp del">
          <pc:chgData name="Rob Gregory" userId="a7bfa114233000dd" providerId="LiveId" clId="{D835AFE2-CE6C-4EBA-8C02-0F28355404E9}" dt="2025-01-01T20:36:41.133" v="11" actId="700"/>
          <pc:sldLayoutMkLst>
            <pc:docMk/>
            <pc:sldMasterMk cId="2209977519" sldId="2147483648"/>
            <pc:sldLayoutMk cId="3168075583" sldId="2147483649"/>
          </pc:sldLayoutMkLst>
        </pc:sldLayoutChg>
        <pc:sldLayoutChg chg="del">
          <pc:chgData name="Rob Gregory" userId="a7bfa114233000dd" providerId="LiveId" clId="{D835AFE2-CE6C-4EBA-8C02-0F28355404E9}" dt="2025-01-01T20:36:41.133" v="11" actId="700"/>
          <pc:sldLayoutMkLst>
            <pc:docMk/>
            <pc:sldMasterMk cId="2209977519" sldId="2147483648"/>
            <pc:sldLayoutMk cId="2614314258" sldId="2147483650"/>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960648375" sldId="2147483651"/>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2782244947" sldId="2147483652"/>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990158736" sldId="2147483653"/>
          </pc:sldLayoutMkLst>
        </pc:sldLayoutChg>
        <pc:sldLayoutChg chg="del">
          <pc:chgData name="Rob Gregory" userId="a7bfa114233000dd" providerId="LiveId" clId="{D835AFE2-CE6C-4EBA-8C02-0F28355404E9}" dt="2025-01-01T20:36:41.133" v="11" actId="700"/>
          <pc:sldLayoutMkLst>
            <pc:docMk/>
            <pc:sldMasterMk cId="2209977519" sldId="2147483648"/>
            <pc:sldLayoutMk cId="727027711" sldId="2147483654"/>
          </pc:sldLayoutMkLst>
        </pc:sldLayoutChg>
        <pc:sldLayoutChg chg="del">
          <pc:chgData name="Rob Gregory" userId="a7bfa114233000dd" providerId="LiveId" clId="{D835AFE2-CE6C-4EBA-8C02-0F28355404E9}" dt="2025-01-01T20:36:41.133" v="11" actId="700"/>
          <pc:sldLayoutMkLst>
            <pc:docMk/>
            <pc:sldMasterMk cId="2209977519" sldId="2147483648"/>
            <pc:sldLayoutMk cId="1212999818" sldId="2147483655"/>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1840726560" sldId="2147483656"/>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3889236939" sldId="2147483657"/>
          </pc:sldLayoutMkLst>
        </pc:sldLayoutChg>
        <pc:sldLayoutChg chg="del">
          <pc:chgData name="Rob Gregory" userId="a7bfa114233000dd" providerId="LiveId" clId="{D835AFE2-CE6C-4EBA-8C02-0F28355404E9}" dt="2025-01-01T20:36:41.133" v="11" actId="700"/>
          <pc:sldLayoutMkLst>
            <pc:docMk/>
            <pc:sldMasterMk cId="2209977519" sldId="2147483648"/>
            <pc:sldLayoutMk cId="2910927964" sldId="2147483658"/>
          </pc:sldLayoutMkLst>
        </pc:sldLayoutChg>
        <pc:sldLayoutChg chg="modSp del">
          <pc:chgData name="Rob Gregory" userId="a7bfa114233000dd" providerId="LiveId" clId="{D835AFE2-CE6C-4EBA-8C02-0F28355404E9}" dt="2025-01-01T20:36:41.133" v="11" actId="700"/>
          <pc:sldLayoutMkLst>
            <pc:docMk/>
            <pc:sldMasterMk cId="2209977519" sldId="2147483648"/>
            <pc:sldLayoutMk cId="3612223792"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925F-5675-76C6-2D09-05DC1422B7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F69F9-5233-6B37-C49D-64B9FDCEF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2E300F-759F-9898-41F4-3F53AACB6E75}"/>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F9DE6B8A-D6F9-FFF0-BFB3-206D2361C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1E397-BA42-9CE1-808A-4A6B8F39BFC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96196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7A51-E488-B765-E7CE-C98884A66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AD3E00-DCC6-02F4-13F0-10C6DE6AAA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8BB0-F372-626A-3843-0BC151DF618D}"/>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5749F1D4-D7DF-E098-F31A-6E7DECAB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DAF5F-E76B-C248-6AE3-BB07B5273EF2}"/>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2011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EFE02-298D-5C65-F148-F20F62B9F6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C2CB8-2532-5EAC-C977-AAE84D816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03A58-75CD-9CFB-DA72-1998F46D85C2}"/>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65BA77AC-001F-CA7E-8E3A-F7C353C8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4843D-29BE-1686-B40D-FD79F2D18419}"/>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44947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30C-B5B9-94AB-6BF3-AF2EF598D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11EBA-5EC5-F313-E208-C12269712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6CA1E-FA4B-F99E-38A8-ACDF39346B63}"/>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3AC2B916-CC70-9895-C187-A33D5D643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317F1-7694-993F-C930-DD3E36FAAC0E}"/>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58434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1442-E65D-E9CF-C1F9-28DF25720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C69EBC-8569-7D8C-BAA1-1A9A36ABCE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E4080-1F04-8AAF-049E-8C2929C9BD83}"/>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B08896FB-C871-7F02-97A2-287EAA5D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0DFD9-CAB4-0CC4-B16F-E64CC9830ACB}"/>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29218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78AB-E028-C052-50D0-F6FAB4F98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BFDE0-7886-8845-2AF9-D9F696598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772DD-0B38-A9CD-B38D-1B437E3E8A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824DFC-9EC9-C4BB-3DAF-1D6005CD4368}"/>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6" name="Footer Placeholder 5">
            <a:extLst>
              <a:ext uri="{FF2B5EF4-FFF2-40B4-BE49-F238E27FC236}">
                <a16:creationId xmlns:a16="http://schemas.microsoft.com/office/drawing/2014/main" id="{FEA70DE1-94DE-B842-F906-160AA77CB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50621-0124-CE6D-A1B6-DD9175DCF1FF}"/>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26176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114E-433F-56FB-79BB-0B219077B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8A7CB-4ADD-5989-6F27-F537A19A8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05992-F1AC-2DD8-19A5-34AF510F03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7D7BA-CA5C-4651-6C3F-AF985F8B7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81CEB5-5BDE-6D11-FE78-599F75DAD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87ECD-9C94-F6CA-0DBA-7E33A0C3C688}"/>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8" name="Footer Placeholder 7">
            <a:extLst>
              <a:ext uri="{FF2B5EF4-FFF2-40B4-BE49-F238E27FC236}">
                <a16:creationId xmlns:a16="http://schemas.microsoft.com/office/drawing/2014/main" id="{52852F04-74C3-D028-B3AF-A4B4BE54D8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377CD-3EE9-19D5-6A38-B75B4C91971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65142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80E0-D5CA-01AA-FC86-627242E94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1B209-98C9-DDC4-6E8A-870DC607EC8C}"/>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4" name="Footer Placeholder 3">
            <a:extLst>
              <a:ext uri="{FF2B5EF4-FFF2-40B4-BE49-F238E27FC236}">
                <a16:creationId xmlns:a16="http://schemas.microsoft.com/office/drawing/2014/main" id="{4B3F70E9-13F5-AAC0-684E-F77BD49A56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11B4E-16C1-1C4B-03A1-59648DC0FE5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95547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B1960-2D82-1C0A-8326-AAB71B06A1B1}"/>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3" name="Footer Placeholder 2">
            <a:extLst>
              <a:ext uri="{FF2B5EF4-FFF2-40B4-BE49-F238E27FC236}">
                <a16:creationId xmlns:a16="http://schemas.microsoft.com/office/drawing/2014/main" id="{672D6312-E276-430E-310E-50C6E6E8D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E36A1-C7EB-254A-578F-15CBA0133275}"/>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55651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62BE-E15E-566F-F6B3-8F92D30A5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64BB3-A2E5-C8A0-37A9-823E5290D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372E2-8B15-596C-19C2-62908685E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5191C-4A46-16AF-1042-8D79F6EAD385}"/>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6" name="Footer Placeholder 5">
            <a:extLst>
              <a:ext uri="{FF2B5EF4-FFF2-40B4-BE49-F238E27FC236}">
                <a16:creationId xmlns:a16="http://schemas.microsoft.com/office/drawing/2014/main" id="{FA469AC8-F38E-65CB-CF18-9AB8A95E3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14001-95B7-718E-7650-AA2DEACCB6D3}"/>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20079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3151-1913-C8AB-45F5-B3CCC79DC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2D42E-D915-0E45-3865-C1C39A8FDF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36B44B5-79F4-6792-29FA-93F96BBFD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14CD2-1A82-E7BA-7013-7979A2970267}"/>
              </a:ext>
            </a:extLst>
          </p:cNvPr>
          <p:cNvSpPr>
            <a:spLocks noGrp="1"/>
          </p:cNvSpPr>
          <p:nvPr>
            <p:ph type="dt" sz="half" idx="10"/>
          </p:nvPr>
        </p:nvSpPr>
        <p:spPr/>
        <p:txBody>
          <a:bodyPr/>
          <a:lstStyle/>
          <a:p>
            <a:fld id="{856D27F9-5BAD-4677-BD2D-EFA72C98F630}" type="datetimeFigureOut">
              <a:rPr lang="en-US" smtClean="0"/>
              <a:t>1/5/2025</a:t>
            </a:fld>
            <a:endParaRPr lang="en-US"/>
          </a:p>
        </p:txBody>
      </p:sp>
      <p:sp>
        <p:nvSpPr>
          <p:cNvPr id="6" name="Footer Placeholder 5">
            <a:extLst>
              <a:ext uri="{FF2B5EF4-FFF2-40B4-BE49-F238E27FC236}">
                <a16:creationId xmlns:a16="http://schemas.microsoft.com/office/drawing/2014/main" id="{B0B1B3D0-8FEE-778D-1260-A16ACD778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58A3D-60BC-BEB4-5785-17CB57014FA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74655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rgbClr val="1D83D5"/>
            </a:gs>
            <a:gs pos="100000">
              <a:srgbClr val="1F82D8"/>
            </a:gs>
          </a:gsLst>
          <a:lin ang="0" scaled="1"/>
          <a:tileRect/>
        </a:gradFill>
        <a:effectLst/>
      </p:bgPr>
    </p:bg>
    <p:spTree>
      <p:nvGrpSpPr>
        <p:cNvPr id="1" name=""/>
        <p:cNvGrpSpPr/>
        <p:nvPr/>
      </p:nvGrpSpPr>
      <p:grpSpPr>
        <a:xfrm>
          <a:off x="0" y="0"/>
          <a:ext cx="0" cy="0"/>
          <a:chOff x="0" y="0"/>
          <a:chExt cx="0" cy="0"/>
        </a:xfrm>
      </p:grpSpPr>
      <p:pic>
        <p:nvPicPr>
          <p:cNvPr id="11" name="Picture 10" descr="A road with a snowy mountain in the background&#10;&#10;Description automatically generated">
            <a:extLst>
              <a:ext uri="{FF2B5EF4-FFF2-40B4-BE49-F238E27FC236}">
                <a16:creationId xmlns:a16="http://schemas.microsoft.com/office/drawing/2014/main" id="{6E4C4843-E88D-9204-B5EA-90EA4F81B4B9}"/>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6" r="6"/>
          <a:stretch/>
        </p:blipFill>
        <p:spPr>
          <a:xfrm>
            <a:off x="-1" y="0"/>
            <a:ext cx="12192001" cy="6858000"/>
          </a:xfrm>
          <a:prstGeom prst="rect">
            <a:avLst/>
          </a:prstGeom>
        </p:spPr>
      </p:pic>
      <p:sp>
        <p:nvSpPr>
          <p:cNvPr id="2" name="Title Placeholder 1">
            <a:extLst>
              <a:ext uri="{FF2B5EF4-FFF2-40B4-BE49-F238E27FC236}">
                <a16:creationId xmlns:a16="http://schemas.microsoft.com/office/drawing/2014/main" id="{842FF3BE-2CD9-D2AB-4849-30984F8245E4}"/>
              </a:ext>
            </a:extLst>
          </p:cNvPr>
          <p:cNvSpPr>
            <a:spLocks noGrp="1"/>
          </p:cNvSpPr>
          <p:nvPr>
            <p:ph type="title"/>
          </p:nvPr>
        </p:nvSpPr>
        <p:spPr>
          <a:xfrm>
            <a:off x="145143" y="0"/>
            <a:ext cx="109764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FDDE0-9239-57BC-C248-EF0206130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D10BD63-6F46-1BBC-7590-41CFF67F7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6D27F9-5BAD-4677-BD2D-EFA72C98F630}" type="datetimeFigureOut">
              <a:rPr lang="en-US" smtClean="0"/>
              <a:t>1/5/2025</a:t>
            </a:fld>
            <a:endParaRPr lang="en-US"/>
          </a:p>
        </p:txBody>
      </p:sp>
      <p:sp>
        <p:nvSpPr>
          <p:cNvPr id="5" name="Footer Placeholder 4">
            <a:extLst>
              <a:ext uri="{FF2B5EF4-FFF2-40B4-BE49-F238E27FC236}">
                <a16:creationId xmlns:a16="http://schemas.microsoft.com/office/drawing/2014/main" id="{B13241FF-41EB-BC1D-F60D-431F12502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6336F4-4812-2203-B7CE-C006AEAA5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80BB8-4F56-4EAE-91DF-56C64D824AC5}" type="slidenum">
              <a:rPr lang="en-US" smtClean="0"/>
              <a:t>‹#›</a:t>
            </a:fld>
            <a:endParaRPr lang="en-US"/>
          </a:p>
        </p:txBody>
      </p:sp>
    </p:spTree>
    <p:extLst>
      <p:ext uri="{BB962C8B-B14F-4D97-AF65-F5344CB8AC3E}">
        <p14:creationId xmlns:p14="http://schemas.microsoft.com/office/powerpoint/2010/main" val="40467825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kern="1200">
          <a:ln>
            <a:solidFill>
              <a:schemeClr val="tx1"/>
            </a:solidFill>
          </a:ln>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What Defines You? A Biblical View of Identity</a:t>
            </a:r>
          </a:p>
        </p:txBody>
      </p:sp>
      <p:sp>
        <p:nvSpPr>
          <p:cNvPr id="3" name="Subtitle 2"/>
          <p:cNvSpPr>
            <a:spLocks noGrp="1"/>
          </p:cNvSpPr>
          <p:nvPr>
            <p:ph type="subTitle" idx="1"/>
          </p:nvPr>
        </p:nvSpPr>
        <p:spPr/>
        <p:txBody>
          <a:bodyPr/>
          <a:lstStyle/>
          <a:p>
            <a:r>
              <a:t>Understanding Modern and Biblical Perspectives on Who We 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Introduction</a:t>
            </a:r>
          </a:p>
        </p:txBody>
      </p:sp>
      <p:sp>
        <p:nvSpPr>
          <p:cNvPr id="3" name="Content Placeholder 2"/>
          <p:cNvSpPr>
            <a:spLocks noGrp="1"/>
          </p:cNvSpPr>
          <p:nvPr>
            <p:ph idx="1"/>
          </p:nvPr>
        </p:nvSpPr>
        <p:spPr/>
        <p:txBody>
          <a:bodyPr>
            <a:normAutofit lnSpcReduction="10000"/>
          </a:bodyPr>
          <a:lstStyle/>
          <a:p>
            <a:r>
              <a:t>What shapes our identity?</a:t>
            </a:r>
          </a:p>
          <a:p>
            <a:endParaRPr/>
          </a:p>
          <a:p>
            <a:r>
              <a:t>Modern answers: Culture, feelings, achievements, relationships.</a:t>
            </a:r>
          </a:p>
          <a:p>
            <a:r>
              <a:t>Biblical perspective: Identity is shaped by God’s truth.</a:t>
            </a:r>
          </a:p>
          <a:p>
            <a:endParaRPr/>
          </a:p>
          <a:p>
            <a:r>
              <a:t>Key Verse: John 17:17 (NKJV)</a:t>
            </a:r>
          </a:p>
          <a:p>
            <a:r>
              <a:t>"Sanctify them by Your truth. Your word is truth."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Modern Definitions of Identity</a:t>
            </a:r>
          </a:p>
        </p:txBody>
      </p:sp>
      <p:sp>
        <p:nvSpPr>
          <p:cNvPr id="3" name="Content Placeholder 2"/>
          <p:cNvSpPr>
            <a:spLocks noGrp="1"/>
          </p:cNvSpPr>
          <p:nvPr>
            <p:ph idx="1"/>
          </p:nvPr>
        </p:nvSpPr>
        <p:spPr>
          <a:xfrm>
            <a:off x="605972" y="1463675"/>
            <a:ext cx="10515600" cy="4203700"/>
          </a:xfrm>
        </p:spPr>
        <p:txBody>
          <a:bodyPr>
            <a:normAutofit fontScale="55000" lnSpcReduction="20000"/>
          </a:bodyPr>
          <a:lstStyle/>
          <a:p>
            <a:r>
              <a:rPr dirty="0"/>
              <a:t>Psychological:</a:t>
            </a:r>
            <a:r>
              <a:rPr lang="en-US" dirty="0"/>
              <a:t> - </a:t>
            </a:r>
            <a:r>
              <a:rPr dirty="0"/>
              <a:t>“Your true self can only be discovered by looking inward and being authentic to what you find.”</a:t>
            </a:r>
          </a:p>
          <a:p>
            <a:r>
              <a:rPr dirty="0"/>
              <a:t>- Carl Rogers</a:t>
            </a:r>
          </a:p>
          <a:p>
            <a:endParaRPr dirty="0"/>
          </a:p>
          <a:p>
            <a:r>
              <a:rPr dirty="0"/>
              <a:t>Sociological:</a:t>
            </a:r>
            <a:r>
              <a:rPr lang="en-US" dirty="0"/>
              <a:t> - </a:t>
            </a:r>
            <a:r>
              <a:rPr dirty="0"/>
              <a:t>“Identity is defined not by the individual alone, but through interaction with others and the roles they assign us.”</a:t>
            </a:r>
          </a:p>
          <a:p>
            <a:r>
              <a:rPr dirty="0"/>
              <a:t>- George Herbert Mead</a:t>
            </a:r>
          </a:p>
          <a:p>
            <a:endParaRPr dirty="0"/>
          </a:p>
          <a:p>
            <a:r>
              <a:rPr dirty="0"/>
              <a:t>Philosophical:</a:t>
            </a:r>
            <a:r>
              <a:rPr lang="en-US" dirty="0"/>
              <a:t> - </a:t>
            </a:r>
            <a:r>
              <a:rPr dirty="0"/>
              <a:t>“Man is nothing else but that which he makes of himself.”</a:t>
            </a:r>
          </a:p>
          <a:p>
            <a:r>
              <a:rPr dirty="0"/>
              <a:t>- Jean-Paul Sartre</a:t>
            </a:r>
          </a:p>
          <a:p>
            <a:endParaRPr dirty="0"/>
          </a:p>
          <a:p>
            <a:r>
              <a:rPr dirty="0"/>
              <a:t>Cultural:</a:t>
            </a:r>
            <a:r>
              <a:rPr lang="en-US" dirty="0"/>
              <a:t> - </a:t>
            </a:r>
            <a:r>
              <a:rPr dirty="0"/>
              <a:t>“Identity is a story we tell about ourselves, influenced by cultural norms and our experiences.”</a:t>
            </a:r>
          </a:p>
          <a:p>
            <a:r>
              <a:rPr dirty="0"/>
              <a:t>- Kwame Anthony Appiah</a:t>
            </a:r>
          </a:p>
        </p:txBody>
      </p:sp>
      <p:sp>
        <p:nvSpPr>
          <p:cNvPr id="5" name="TextBox 4">
            <a:extLst>
              <a:ext uri="{FF2B5EF4-FFF2-40B4-BE49-F238E27FC236}">
                <a16:creationId xmlns:a16="http://schemas.microsoft.com/office/drawing/2014/main" id="{832024D2-E32B-F3D5-906B-34A797427ECC}"/>
              </a:ext>
            </a:extLst>
          </p:cNvPr>
          <p:cNvSpPr txBox="1"/>
          <p:nvPr/>
        </p:nvSpPr>
        <p:spPr>
          <a:xfrm>
            <a:off x="1445741" y="5800814"/>
            <a:ext cx="8536459" cy="954107"/>
          </a:xfrm>
          <a:prstGeom prst="rect">
            <a:avLst/>
          </a:prstGeom>
          <a:solidFill>
            <a:schemeClr val="accent6">
              <a:lumMod val="75000"/>
            </a:schemeClr>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defRPr sz="2800"/>
            </a:lvl1pPr>
          </a:lstStyle>
          <a:p>
            <a:r>
              <a:rPr lang="en-US" dirty="0"/>
              <a:t>Jeremiah 17:9 (NKJV) - "The heart is deceitful above all things, and desperately wicked; who can know 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A632-0F09-2082-EB92-B83BE2C4154C}"/>
              </a:ext>
            </a:extLst>
          </p:cNvPr>
          <p:cNvSpPr>
            <a:spLocks noGrp="1"/>
          </p:cNvSpPr>
          <p:nvPr>
            <p:ph type="title"/>
          </p:nvPr>
        </p:nvSpPr>
        <p:spPr/>
        <p:txBody>
          <a:bodyPr/>
          <a:lstStyle/>
          <a:p>
            <a:r>
              <a:rPr lang="en-US" dirty="0"/>
              <a:t>Contrasting Views of Identity</a:t>
            </a:r>
          </a:p>
        </p:txBody>
      </p:sp>
      <p:graphicFrame>
        <p:nvGraphicFramePr>
          <p:cNvPr id="4" name="Content Placeholder 3">
            <a:extLst>
              <a:ext uri="{FF2B5EF4-FFF2-40B4-BE49-F238E27FC236}">
                <a16:creationId xmlns:a16="http://schemas.microsoft.com/office/drawing/2014/main" id="{0991777C-2313-29E5-0868-8C68217045CE}"/>
              </a:ext>
            </a:extLst>
          </p:cNvPr>
          <p:cNvGraphicFramePr>
            <a:graphicFrameLocks noGrp="1"/>
          </p:cNvGraphicFramePr>
          <p:nvPr>
            <p:ph idx="1"/>
            <p:extLst>
              <p:ext uri="{D42A27DB-BD31-4B8C-83A1-F6EECF244321}">
                <p14:modId xmlns:p14="http://schemas.microsoft.com/office/powerpoint/2010/main" val="2254410429"/>
              </p:ext>
            </p:extLst>
          </p:nvPr>
        </p:nvGraphicFramePr>
        <p:xfrm>
          <a:off x="345989" y="1322388"/>
          <a:ext cx="11541211" cy="5212080"/>
        </p:xfrm>
        <a:graphic>
          <a:graphicData uri="http://schemas.openxmlformats.org/drawingml/2006/table">
            <a:tbl>
              <a:tblPr firstRow="1" bandRow="1">
                <a:tableStyleId>{5C22544A-7EE6-4342-B048-85BDC9FD1C3A}</a:tableStyleId>
              </a:tblPr>
              <a:tblGrid>
                <a:gridCol w="2378658">
                  <a:extLst>
                    <a:ext uri="{9D8B030D-6E8A-4147-A177-3AD203B41FA5}">
                      <a16:colId xmlns:a16="http://schemas.microsoft.com/office/drawing/2014/main" val="1987151972"/>
                    </a:ext>
                  </a:extLst>
                </a:gridCol>
                <a:gridCol w="4405239">
                  <a:extLst>
                    <a:ext uri="{9D8B030D-6E8A-4147-A177-3AD203B41FA5}">
                      <a16:colId xmlns:a16="http://schemas.microsoft.com/office/drawing/2014/main" val="2017241112"/>
                    </a:ext>
                  </a:extLst>
                </a:gridCol>
                <a:gridCol w="4757314">
                  <a:extLst>
                    <a:ext uri="{9D8B030D-6E8A-4147-A177-3AD203B41FA5}">
                      <a16:colId xmlns:a16="http://schemas.microsoft.com/office/drawing/2014/main" val="1167110098"/>
                    </a:ext>
                  </a:extLst>
                </a:gridCol>
              </a:tblGrid>
              <a:tr h="540876">
                <a:tc>
                  <a:txBody>
                    <a:bodyPr/>
                    <a:lstStyle/>
                    <a:p>
                      <a:r>
                        <a:rPr lang="en-US" sz="3000" dirty="0"/>
                        <a:t>Aspect</a:t>
                      </a:r>
                    </a:p>
                  </a:txBody>
                  <a:tcPr/>
                </a:tc>
                <a:tc>
                  <a:txBody>
                    <a:bodyPr/>
                    <a:lstStyle/>
                    <a:p>
                      <a:r>
                        <a:rPr lang="en-US" sz="3000" dirty="0"/>
                        <a:t>Modern View</a:t>
                      </a:r>
                    </a:p>
                  </a:txBody>
                  <a:tcPr/>
                </a:tc>
                <a:tc>
                  <a:txBody>
                    <a:bodyPr/>
                    <a:lstStyle/>
                    <a:p>
                      <a:r>
                        <a:rPr lang="en-US" sz="3000" dirty="0"/>
                        <a:t>Biblical View</a:t>
                      </a:r>
                    </a:p>
                  </a:txBody>
                  <a:tcPr/>
                </a:tc>
                <a:extLst>
                  <a:ext uri="{0D108BD9-81ED-4DB2-BD59-A6C34878D82A}">
                    <a16:rowId xmlns:a16="http://schemas.microsoft.com/office/drawing/2014/main" val="2911427782"/>
                  </a:ext>
                </a:extLst>
              </a:tr>
              <a:tr h="996350">
                <a:tc>
                  <a:txBody>
                    <a:bodyPr/>
                    <a:lstStyle/>
                    <a:p>
                      <a:pPr algn="l"/>
                      <a:r>
                        <a:rPr lang="en-US" sz="3000" dirty="0"/>
                        <a:t>Source</a:t>
                      </a:r>
                    </a:p>
                  </a:txBody>
                  <a:tcPr anchor="ctr"/>
                </a:tc>
                <a:tc>
                  <a:txBody>
                    <a:bodyPr/>
                    <a:lstStyle/>
                    <a:p>
                      <a:pPr algn="l"/>
                      <a:r>
                        <a:rPr lang="en-US" sz="3000" dirty="0"/>
                        <a:t>Internal (feelings, preferences)</a:t>
                      </a:r>
                    </a:p>
                  </a:txBody>
                  <a:tcPr anchor="ctr"/>
                </a:tc>
                <a:tc>
                  <a:txBody>
                    <a:bodyPr/>
                    <a:lstStyle/>
                    <a:p>
                      <a:pPr algn="l"/>
                      <a:r>
                        <a:rPr lang="en-US" sz="3000" dirty="0"/>
                        <a:t>External (God)</a:t>
                      </a:r>
                    </a:p>
                  </a:txBody>
                  <a:tcPr anchor="ctr"/>
                </a:tc>
                <a:extLst>
                  <a:ext uri="{0D108BD9-81ED-4DB2-BD59-A6C34878D82A}">
                    <a16:rowId xmlns:a16="http://schemas.microsoft.com/office/drawing/2014/main" val="3306909458"/>
                  </a:ext>
                </a:extLst>
              </a:tr>
              <a:tr h="540876">
                <a:tc>
                  <a:txBody>
                    <a:bodyPr/>
                    <a:lstStyle/>
                    <a:p>
                      <a:pPr algn="l"/>
                      <a:r>
                        <a:rPr lang="en-US" sz="3000" dirty="0"/>
                        <a:t>Focus</a:t>
                      </a:r>
                    </a:p>
                  </a:txBody>
                  <a:tcPr anchor="ctr"/>
                </a:tc>
                <a:tc>
                  <a:txBody>
                    <a:bodyPr/>
                    <a:lstStyle/>
                    <a:p>
                      <a:pPr algn="l"/>
                      <a:r>
                        <a:rPr lang="en-US" sz="3000" dirty="0"/>
                        <a:t>Self Expression</a:t>
                      </a:r>
                    </a:p>
                  </a:txBody>
                  <a:tcPr anchor="ctr"/>
                </a:tc>
                <a:tc>
                  <a:txBody>
                    <a:bodyPr/>
                    <a:lstStyle/>
                    <a:p>
                      <a:pPr algn="l"/>
                      <a:r>
                        <a:rPr lang="en-US" sz="3000" dirty="0"/>
                        <a:t>Relationship with God</a:t>
                      </a:r>
                    </a:p>
                  </a:txBody>
                  <a:tcPr anchor="ctr"/>
                </a:tc>
                <a:extLst>
                  <a:ext uri="{0D108BD9-81ED-4DB2-BD59-A6C34878D82A}">
                    <a16:rowId xmlns:a16="http://schemas.microsoft.com/office/drawing/2014/main" val="375835904"/>
                  </a:ext>
                </a:extLst>
              </a:tr>
              <a:tr h="540876">
                <a:tc>
                  <a:txBody>
                    <a:bodyPr/>
                    <a:lstStyle/>
                    <a:p>
                      <a:pPr algn="l"/>
                      <a:r>
                        <a:rPr lang="en-US" sz="3000" dirty="0"/>
                        <a:t>Stability</a:t>
                      </a:r>
                    </a:p>
                  </a:txBody>
                  <a:tcPr anchor="ctr"/>
                </a:tc>
                <a:tc>
                  <a:txBody>
                    <a:bodyPr/>
                    <a:lstStyle/>
                    <a:p>
                      <a:pPr algn="l"/>
                      <a:r>
                        <a:rPr lang="en-US" sz="3000" dirty="0"/>
                        <a:t>Fluid and changeable</a:t>
                      </a:r>
                    </a:p>
                  </a:txBody>
                  <a:tcPr anchor="ctr"/>
                </a:tc>
                <a:tc>
                  <a:txBody>
                    <a:bodyPr/>
                    <a:lstStyle/>
                    <a:p>
                      <a:pPr algn="l"/>
                      <a:r>
                        <a:rPr lang="en-US" sz="3000" dirty="0"/>
                        <a:t>Fixed in Christ</a:t>
                      </a:r>
                    </a:p>
                  </a:txBody>
                  <a:tcPr anchor="ctr"/>
                </a:tc>
                <a:extLst>
                  <a:ext uri="{0D108BD9-81ED-4DB2-BD59-A6C34878D82A}">
                    <a16:rowId xmlns:a16="http://schemas.microsoft.com/office/drawing/2014/main" val="2217703038"/>
                  </a:ext>
                </a:extLst>
              </a:tr>
              <a:tr h="540876">
                <a:tc>
                  <a:txBody>
                    <a:bodyPr/>
                    <a:lstStyle/>
                    <a:p>
                      <a:pPr algn="l"/>
                      <a:r>
                        <a:rPr lang="en-US" sz="3000" dirty="0"/>
                        <a:t>Purpose</a:t>
                      </a:r>
                    </a:p>
                  </a:txBody>
                  <a:tcPr anchor="ctr"/>
                </a:tc>
                <a:tc>
                  <a:txBody>
                    <a:bodyPr/>
                    <a:lstStyle/>
                    <a:p>
                      <a:pPr algn="l"/>
                      <a:r>
                        <a:rPr lang="en-US" sz="3000" dirty="0"/>
                        <a:t>Self-fulfilment</a:t>
                      </a:r>
                    </a:p>
                  </a:txBody>
                  <a:tcPr anchor="ctr"/>
                </a:tc>
                <a:tc>
                  <a:txBody>
                    <a:bodyPr/>
                    <a:lstStyle/>
                    <a:p>
                      <a:pPr algn="l"/>
                      <a:r>
                        <a:rPr lang="en-US" sz="3000" dirty="0"/>
                        <a:t>Glorifying God</a:t>
                      </a:r>
                    </a:p>
                  </a:txBody>
                  <a:tcPr anchor="ctr"/>
                </a:tc>
                <a:extLst>
                  <a:ext uri="{0D108BD9-81ED-4DB2-BD59-A6C34878D82A}">
                    <a16:rowId xmlns:a16="http://schemas.microsoft.com/office/drawing/2014/main" val="2816685373"/>
                  </a:ext>
                </a:extLst>
              </a:tr>
              <a:tr h="996350">
                <a:tc>
                  <a:txBody>
                    <a:bodyPr/>
                    <a:lstStyle/>
                    <a:p>
                      <a:pPr algn="l"/>
                      <a:r>
                        <a:rPr lang="en-US" sz="3000" dirty="0"/>
                        <a:t>Value</a:t>
                      </a:r>
                    </a:p>
                  </a:txBody>
                  <a:tcPr anchor="ctr"/>
                </a:tc>
                <a:tc>
                  <a:txBody>
                    <a:bodyPr/>
                    <a:lstStyle/>
                    <a:p>
                      <a:pPr algn="l"/>
                      <a:r>
                        <a:rPr lang="en-US" sz="3000" dirty="0"/>
                        <a:t>Performance-based or Characteristic Based</a:t>
                      </a:r>
                    </a:p>
                  </a:txBody>
                  <a:tcPr anchor="ctr"/>
                </a:tc>
                <a:tc>
                  <a:txBody>
                    <a:bodyPr/>
                    <a:lstStyle/>
                    <a:p>
                      <a:pPr algn="l"/>
                      <a:r>
                        <a:rPr lang="en-US" sz="3000" dirty="0"/>
                        <a:t>Image of God</a:t>
                      </a:r>
                    </a:p>
                    <a:p>
                      <a:pPr algn="l"/>
                      <a:r>
                        <a:rPr lang="en-US" sz="3000" dirty="0"/>
                        <a:t>Righteousness of Christ</a:t>
                      </a:r>
                    </a:p>
                  </a:txBody>
                  <a:tcPr anchor="ctr"/>
                </a:tc>
                <a:extLst>
                  <a:ext uri="{0D108BD9-81ED-4DB2-BD59-A6C34878D82A}">
                    <a16:rowId xmlns:a16="http://schemas.microsoft.com/office/drawing/2014/main" val="4238230574"/>
                  </a:ext>
                </a:extLst>
              </a:tr>
              <a:tr h="996350">
                <a:tc>
                  <a:txBody>
                    <a:bodyPr/>
                    <a:lstStyle/>
                    <a:p>
                      <a:pPr algn="l"/>
                      <a:r>
                        <a:rPr lang="en-US" sz="3000" dirty="0"/>
                        <a:t>Eternal Perspective</a:t>
                      </a:r>
                    </a:p>
                  </a:txBody>
                  <a:tcPr anchor="ctr"/>
                </a:tc>
                <a:tc>
                  <a:txBody>
                    <a:bodyPr/>
                    <a:lstStyle/>
                    <a:p>
                      <a:pPr algn="l"/>
                      <a:r>
                        <a:rPr lang="en-US" sz="3000" dirty="0"/>
                        <a:t>Today</a:t>
                      </a:r>
                    </a:p>
                  </a:txBody>
                  <a:tcPr anchor="ctr"/>
                </a:tc>
                <a:tc>
                  <a:txBody>
                    <a:bodyPr/>
                    <a:lstStyle/>
                    <a:p>
                      <a:pPr algn="l"/>
                      <a:r>
                        <a:rPr lang="en-US" sz="3000" dirty="0"/>
                        <a:t>Eternal</a:t>
                      </a:r>
                    </a:p>
                  </a:txBody>
                  <a:tcPr anchor="ctr"/>
                </a:tc>
                <a:extLst>
                  <a:ext uri="{0D108BD9-81ED-4DB2-BD59-A6C34878D82A}">
                    <a16:rowId xmlns:a16="http://schemas.microsoft.com/office/drawing/2014/main" val="1780783074"/>
                  </a:ext>
                </a:extLst>
              </a:tr>
            </a:tbl>
          </a:graphicData>
        </a:graphic>
      </p:graphicFrame>
    </p:spTree>
    <p:extLst>
      <p:ext uri="{BB962C8B-B14F-4D97-AF65-F5344CB8AC3E}">
        <p14:creationId xmlns:p14="http://schemas.microsoft.com/office/powerpoint/2010/main" val="252485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Biblical Foundations of Identity</a:t>
            </a:r>
          </a:p>
        </p:txBody>
      </p:sp>
      <p:sp>
        <p:nvSpPr>
          <p:cNvPr id="3" name="Content Placeholder 2"/>
          <p:cNvSpPr>
            <a:spLocks noGrp="1"/>
          </p:cNvSpPr>
          <p:nvPr>
            <p:ph idx="1"/>
          </p:nvPr>
        </p:nvSpPr>
        <p:spPr>
          <a:xfrm>
            <a:off x="638175" y="1325563"/>
            <a:ext cx="10715625" cy="4851400"/>
          </a:xfrm>
        </p:spPr>
        <p:txBody>
          <a:bodyPr>
            <a:normAutofit fontScale="62500" lnSpcReduction="20000"/>
          </a:bodyPr>
          <a:lstStyle/>
          <a:p>
            <a:r>
              <a:rPr dirty="0"/>
              <a:t>Imago Dei:</a:t>
            </a:r>
          </a:p>
          <a:p>
            <a:r>
              <a:rPr dirty="0"/>
              <a:t>"So God created man in His own image; in the image of God He created him; male and female He created them." (Genesis 1:27, NKJV)</a:t>
            </a:r>
          </a:p>
          <a:p>
            <a:endParaRPr dirty="0"/>
          </a:p>
          <a:p>
            <a:r>
              <a:rPr dirty="0"/>
              <a:t>In Christ:</a:t>
            </a:r>
          </a:p>
          <a:p>
            <a:r>
              <a:rPr dirty="0"/>
              <a:t>"Therefore, if anyone is in Christ, he is a new creation; old things have passed away; behold, all things have become new." (2 Corinthians 5:17, NKJV)</a:t>
            </a:r>
          </a:p>
          <a:p>
            <a:endParaRPr dirty="0"/>
          </a:p>
          <a:p>
            <a:r>
              <a:rPr dirty="0"/>
              <a:t>Purpose:</a:t>
            </a:r>
          </a:p>
          <a:p>
            <a:r>
              <a:rPr dirty="0"/>
              <a:t>"Therefore, whether you eat or drink, or whatever you do, do all to the glory of God." (1 Corinthians 10:31, NKJV)</a:t>
            </a:r>
          </a:p>
          <a:p>
            <a:endParaRPr dirty="0"/>
          </a:p>
          <a:p>
            <a:r>
              <a:rPr dirty="0"/>
              <a:t>Communal and Eternal:</a:t>
            </a:r>
          </a:p>
          <a:p>
            <a:r>
              <a:rPr dirty="0"/>
              <a:t>"Now you are the body of Christ, and members individually." (1 Corinthians 12:27, NKJV)</a:t>
            </a:r>
          </a:p>
        </p:txBody>
      </p:sp>
      <p:sp>
        <p:nvSpPr>
          <p:cNvPr id="4" name="TextBox 3">
            <a:extLst>
              <a:ext uri="{FF2B5EF4-FFF2-40B4-BE49-F238E27FC236}">
                <a16:creationId xmlns:a16="http://schemas.microsoft.com/office/drawing/2014/main" id="{5F4FE5E8-4D8A-CE0D-C93E-8FDFCA2E3D1A}"/>
              </a:ext>
            </a:extLst>
          </p:cNvPr>
          <p:cNvSpPr txBox="1"/>
          <p:nvPr/>
        </p:nvSpPr>
        <p:spPr>
          <a:xfrm>
            <a:off x="838200" y="5800814"/>
            <a:ext cx="10406449" cy="954107"/>
          </a:xfrm>
          <a:prstGeom prst="rect">
            <a:avLst/>
          </a:prstGeom>
          <a:solidFill>
            <a:schemeClr val="accent6">
              <a:lumMod val="75000"/>
            </a:schemeClr>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800" dirty="0"/>
              <a:t>1 John 2:25: Do not love the world or the things in the world.  If anyone loves the world, the love of the Father is not in Him.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Biblical Axioms About Identity</a:t>
            </a:r>
          </a:p>
        </p:txBody>
      </p:sp>
      <p:sp>
        <p:nvSpPr>
          <p:cNvPr id="3" name="Content Placeholder 2"/>
          <p:cNvSpPr>
            <a:spLocks noGrp="1"/>
          </p:cNvSpPr>
          <p:nvPr>
            <p:ph idx="1"/>
          </p:nvPr>
        </p:nvSpPr>
        <p:spPr>
          <a:xfrm>
            <a:off x="485775" y="1325563"/>
            <a:ext cx="10868025" cy="4851400"/>
          </a:xfrm>
        </p:spPr>
        <p:txBody>
          <a:bodyPr>
            <a:normAutofit fontScale="62500" lnSpcReduction="20000"/>
          </a:bodyPr>
          <a:lstStyle/>
          <a:p>
            <a:r>
              <a:rPr dirty="0"/>
              <a:t>God is the Creator of All Things:</a:t>
            </a:r>
          </a:p>
          <a:p>
            <a:r>
              <a:rPr dirty="0"/>
              <a:t>"In the beginning God created the heavens and the earth." (Genesis 1:1, NKJV)</a:t>
            </a:r>
          </a:p>
          <a:p>
            <a:endParaRPr dirty="0"/>
          </a:p>
          <a:p>
            <a:r>
              <a:rPr dirty="0"/>
              <a:t>The Human Heart is Deceitful:</a:t>
            </a:r>
          </a:p>
          <a:p>
            <a:r>
              <a:rPr dirty="0"/>
              <a:t>"The heart is deceitful above all things, and desperately wicked; who can know it?" (Jeremiah 17:9, NKJV)</a:t>
            </a:r>
          </a:p>
          <a:p>
            <a:endParaRPr dirty="0"/>
          </a:p>
          <a:p>
            <a:r>
              <a:rPr dirty="0"/>
              <a:t>Identity is Rooted in Christ:</a:t>
            </a:r>
          </a:p>
          <a:p>
            <a:r>
              <a:rPr dirty="0"/>
              <a:t>"I have been crucified with Christ; it is no longer I who live, but Christ lives in me; and the life which I now live in the flesh I live by faith in the Son of God, who loved me and gave Himself for me." (Galatians 2:20, NKJV)</a:t>
            </a:r>
          </a:p>
          <a:p>
            <a:endParaRPr dirty="0"/>
          </a:p>
          <a:p>
            <a:r>
              <a:rPr dirty="0"/>
              <a:t>Our Purpose is to Glorify God:</a:t>
            </a:r>
          </a:p>
          <a:p>
            <a:r>
              <a:rPr dirty="0"/>
              <a:t>"Therefore, whether you eat or drink, or whatever you do, do all to the glory of God." (1 Corinthians 10:31, NKJV)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Practical Applications</a:t>
            </a:r>
          </a:p>
        </p:txBody>
      </p:sp>
      <p:sp>
        <p:nvSpPr>
          <p:cNvPr id="3" name="Content Placeholder 2"/>
          <p:cNvSpPr>
            <a:spLocks noGrp="1"/>
          </p:cNvSpPr>
          <p:nvPr>
            <p:ph idx="1"/>
          </p:nvPr>
        </p:nvSpPr>
        <p:spPr>
          <a:xfrm>
            <a:off x="605972" y="1253330"/>
            <a:ext cx="10515600" cy="5085685"/>
          </a:xfrm>
        </p:spPr>
        <p:txBody>
          <a:bodyPr>
            <a:normAutofit lnSpcReduction="10000"/>
          </a:bodyPr>
          <a:lstStyle/>
          <a:p>
            <a:r>
              <a:rPr sz="2400" dirty="0"/>
              <a:t>- Where are you finding your identity today?</a:t>
            </a:r>
            <a:r>
              <a:rPr lang="en-US" sz="2400" dirty="0"/>
              <a:t>  </a:t>
            </a:r>
            <a:endParaRPr sz="2400" dirty="0"/>
          </a:p>
          <a:p>
            <a:r>
              <a:rPr sz="2400" dirty="0"/>
              <a:t>- Are you looking to God’s Word or the world’s standards?</a:t>
            </a:r>
            <a:endParaRPr lang="en-US" sz="2400" dirty="0"/>
          </a:p>
          <a:p>
            <a:pPr lvl="1"/>
            <a:r>
              <a:rPr lang="en-US" sz="2400" dirty="0"/>
              <a:t>Your Value</a:t>
            </a:r>
          </a:p>
          <a:p>
            <a:pPr lvl="1"/>
            <a:r>
              <a:rPr lang="en-US" sz="2400" dirty="0"/>
              <a:t>Your Beauty</a:t>
            </a:r>
          </a:p>
          <a:p>
            <a:pPr lvl="1"/>
            <a:r>
              <a:rPr lang="en-US" sz="2400" dirty="0"/>
              <a:t>Your Safety</a:t>
            </a:r>
          </a:p>
          <a:p>
            <a:pPr lvl="1"/>
            <a:r>
              <a:rPr lang="en-US" sz="2400" dirty="0"/>
              <a:t>Your Meaning</a:t>
            </a:r>
            <a:endParaRPr sz="2400" dirty="0"/>
          </a:p>
          <a:p>
            <a:r>
              <a:rPr sz="2400" dirty="0"/>
              <a:t>Psalm 139:23–24 (NKJV):</a:t>
            </a:r>
          </a:p>
          <a:p>
            <a:r>
              <a:rPr sz="2400" dirty="0"/>
              <a:t>"Search me, O God, and know my heart; try me, and know my anxieties; and see if there is any wicked way in me, and lead me in the way everlasting."</a:t>
            </a:r>
          </a:p>
          <a:p>
            <a:r>
              <a:rPr sz="2400" dirty="0"/>
              <a:t>1 Corinthians 6:19–20 (NKJV):</a:t>
            </a:r>
          </a:p>
          <a:p>
            <a:r>
              <a:rPr sz="2400" dirty="0"/>
              <a:t>"You are not your own; for you were bought at a price; therefore glorify God in your body and in your spirit, which </a:t>
            </a:r>
            <a:r>
              <a:rPr lang="en-US" sz="2400" dirty="0"/>
              <a:t>ar</a:t>
            </a:r>
            <a:r>
              <a:rPr sz="2400" dirty="0"/>
              <a:t>e God’s."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Conclusion and Discussion</a:t>
            </a:r>
          </a:p>
        </p:txBody>
      </p:sp>
      <p:sp>
        <p:nvSpPr>
          <p:cNvPr id="3" name="Content Placeholder 2"/>
          <p:cNvSpPr>
            <a:spLocks noGrp="1"/>
          </p:cNvSpPr>
          <p:nvPr>
            <p:ph idx="1"/>
          </p:nvPr>
        </p:nvSpPr>
        <p:spPr>
          <a:xfrm>
            <a:off x="377371" y="1544595"/>
            <a:ext cx="10976429" cy="4632368"/>
          </a:xfrm>
        </p:spPr>
        <p:txBody>
          <a:bodyPr>
            <a:normAutofit/>
          </a:bodyPr>
          <a:lstStyle/>
          <a:p>
            <a:r>
              <a:rPr dirty="0"/>
              <a:t>What modern influences challenge the biblical view of identity in your life?</a:t>
            </a:r>
          </a:p>
          <a:p>
            <a:r>
              <a:rPr dirty="0"/>
              <a:t>How can you remind yourself daily of your identity in Christ?</a:t>
            </a:r>
          </a:p>
          <a:p>
            <a:endParaRPr dirty="0"/>
          </a:p>
        </p:txBody>
      </p:sp>
      <p:sp>
        <p:nvSpPr>
          <p:cNvPr id="4" name="TextBox 3">
            <a:extLst>
              <a:ext uri="{FF2B5EF4-FFF2-40B4-BE49-F238E27FC236}">
                <a16:creationId xmlns:a16="http://schemas.microsoft.com/office/drawing/2014/main" id="{47AE3292-ABEB-9550-3D01-11E9B7A5F58C}"/>
              </a:ext>
            </a:extLst>
          </p:cNvPr>
          <p:cNvSpPr txBox="1"/>
          <p:nvPr/>
        </p:nvSpPr>
        <p:spPr>
          <a:xfrm>
            <a:off x="1556951" y="3669376"/>
            <a:ext cx="8773298" cy="2677656"/>
          </a:xfrm>
          <a:prstGeom prst="rect">
            <a:avLst/>
          </a:prstGeom>
          <a:solidFill>
            <a:schemeClr val="accent6">
              <a:lumMod val="75000"/>
            </a:schemeClr>
          </a:solidFill>
          <a:ln w="12700">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defRPr sz="2800"/>
            </a:lvl1pPr>
          </a:lstStyle>
          <a:p>
            <a:r>
              <a:rPr lang="en-US" sz="3200" dirty="0"/>
              <a:t>John 11:25-26 Jesus said to her, “I am the resurrection and the life. He who believes in Me, though he may die, he shall live. And whoever lives and believes in Me shall never die</a:t>
            </a:r>
            <a:r>
              <a:rPr lang="en-US" sz="3200"/>
              <a:t>. </a:t>
            </a:r>
            <a:br>
              <a:rPr lang="en-US" sz="3200"/>
            </a:br>
            <a:r>
              <a:rPr lang="en-US" sz="4000"/>
              <a:t>Do </a:t>
            </a:r>
            <a:r>
              <a:rPr lang="en-US" sz="4000" dirty="0"/>
              <a:t>you believe this</a:t>
            </a:r>
            <a:r>
              <a:rPr lang="en-US" sz="3200" dirty="0"/>
              <a:t>?”</a:t>
            </a:r>
          </a:p>
        </p:txBody>
      </p:sp>
    </p:spTree>
  </p:cSld>
  <p:clrMapOvr>
    <a:masterClrMapping/>
  </p:clrMapOvr>
</p:sld>
</file>

<file path=ppt/theme/theme1.xml><?xml version="1.0" encoding="utf-8"?>
<a:theme xmlns:a="http://schemas.openxmlformats.org/drawingml/2006/main" name="Rob's Sermon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755</Words>
  <Application>Microsoft Office PowerPoint</Application>
  <PresentationFormat>Widescreen</PresentationFormat>
  <Paragraphs>86</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Rob's Sermon Theme</vt:lpstr>
      <vt:lpstr>What Defines You? A Biblical View of Identity</vt:lpstr>
      <vt:lpstr>Introduction</vt:lpstr>
      <vt:lpstr>Modern Definitions of Identity</vt:lpstr>
      <vt:lpstr>Contrasting Views of Identity</vt:lpstr>
      <vt:lpstr>Biblical Foundations of Identity</vt:lpstr>
      <vt:lpstr>Biblical Axioms About Identity</vt:lpstr>
      <vt:lpstr>Practical Applications</vt:lpstr>
      <vt:lpstr>Conclusion and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Rob Gregory</cp:lastModifiedBy>
  <cp:revision>1</cp:revision>
  <dcterms:created xsi:type="dcterms:W3CDTF">2013-01-27T09:14:16Z</dcterms:created>
  <dcterms:modified xsi:type="dcterms:W3CDTF">2025-01-05T14:02:14Z</dcterms:modified>
  <cp:category/>
</cp:coreProperties>
</file>