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0"/>
  </p:notesMasterIdLst>
  <p:sldIdLst>
    <p:sldId id="256" r:id="rId2"/>
    <p:sldId id="257" r:id="rId3"/>
    <p:sldId id="258" r:id="rId4"/>
    <p:sldId id="268" r:id="rId5"/>
    <p:sldId id="269" r:id="rId6"/>
    <p:sldId id="270" r:id="rId7"/>
    <p:sldId id="259" r:id="rId8"/>
    <p:sldId id="262" r:id="rId9"/>
    <p:sldId id="263" r:id="rId10"/>
    <p:sldId id="271" r:id="rId11"/>
    <p:sldId id="272" r:id="rId12"/>
    <p:sldId id="273" r:id="rId13"/>
    <p:sldId id="274" r:id="rId14"/>
    <p:sldId id="275" r:id="rId15"/>
    <p:sldId id="276" r:id="rId16"/>
    <p:sldId id="277" r:id="rId17"/>
    <p:sldId id="278"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E6757-E3A1-49C1-9CE2-24B108B4D9FA}" v="55" dt="2024-12-15T14:36:34.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9" autoAdjust="0"/>
    <p:restoredTop sz="86408" autoAdjust="0"/>
  </p:normalViewPr>
  <p:slideViewPr>
    <p:cSldViewPr snapToGrid="0" snapToObjects="1">
      <p:cViewPr varScale="1">
        <p:scale>
          <a:sx n="71" d="100"/>
          <a:sy n="71" d="100"/>
        </p:scale>
        <p:origin x="48" y="55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731E6757-E3A1-49C1-9CE2-24B108B4D9FA}"/>
    <pc:docChg chg="undo custSel addSld delSld modSld addMainMaster delMainMaster modMainMaster">
      <pc:chgData name="Rob Gregory" userId="a7bfa114233000dd" providerId="LiveId" clId="{731E6757-E3A1-49C1-9CE2-24B108B4D9FA}" dt="2024-12-15T14:36:45.859" v="79" actId="6264"/>
      <pc:docMkLst>
        <pc:docMk/>
      </pc:docMkLst>
      <pc:sldChg chg="addSp delSp modSp mod modClrScheme chgLayout">
        <pc:chgData name="Rob Gregory" userId="a7bfa114233000dd" providerId="LiveId" clId="{731E6757-E3A1-49C1-9CE2-24B108B4D9FA}" dt="2024-12-15T14:36:45.859" v="79" actId="6264"/>
        <pc:sldMkLst>
          <pc:docMk/>
          <pc:sldMk cId="0" sldId="256"/>
        </pc:sldMkLst>
        <pc:spChg chg="mod ord">
          <ac:chgData name="Rob Gregory" userId="a7bfa114233000dd" providerId="LiveId" clId="{731E6757-E3A1-49C1-9CE2-24B108B4D9FA}" dt="2024-12-15T14:36:45.859" v="79" actId="6264"/>
          <ac:spMkLst>
            <pc:docMk/>
            <pc:sldMk cId="0" sldId="256"/>
            <ac:spMk id="2" creationId="{00000000-0000-0000-0000-000000000000}"/>
          </ac:spMkLst>
        </pc:spChg>
        <pc:spChg chg="mod ord">
          <ac:chgData name="Rob Gregory" userId="a7bfa114233000dd" providerId="LiveId" clId="{731E6757-E3A1-49C1-9CE2-24B108B4D9FA}" dt="2024-12-15T14:36:45.859" v="79" actId="6264"/>
          <ac:spMkLst>
            <pc:docMk/>
            <pc:sldMk cId="0" sldId="256"/>
            <ac:spMk id="3" creationId="{00000000-0000-0000-0000-000000000000}"/>
          </ac:spMkLst>
        </pc:spChg>
        <pc:spChg chg="add del mod">
          <ac:chgData name="Rob Gregory" userId="a7bfa114233000dd" providerId="LiveId" clId="{731E6757-E3A1-49C1-9CE2-24B108B4D9FA}" dt="2024-12-15T14:36:28.918" v="72" actId="6264"/>
          <ac:spMkLst>
            <pc:docMk/>
            <pc:sldMk cId="0" sldId="256"/>
            <ac:spMk id="4" creationId="{84E2FAF2-7277-3EA8-3F4B-2CA7B6DD35E8}"/>
          </ac:spMkLst>
        </pc:spChg>
        <pc:spChg chg="add del mod">
          <ac:chgData name="Rob Gregory" userId="a7bfa114233000dd" providerId="LiveId" clId="{731E6757-E3A1-49C1-9CE2-24B108B4D9FA}" dt="2024-12-15T14:36:28.918" v="72" actId="6264"/>
          <ac:spMkLst>
            <pc:docMk/>
            <pc:sldMk cId="0" sldId="256"/>
            <ac:spMk id="5" creationId="{E78DACF5-BFF9-4F40-A341-424EC37E84B8}"/>
          </ac:spMkLst>
        </pc:spChg>
        <pc:spChg chg="add del mod">
          <ac:chgData name="Rob Gregory" userId="a7bfa114233000dd" providerId="LiveId" clId="{731E6757-E3A1-49C1-9CE2-24B108B4D9FA}" dt="2024-12-15T14:36:45.859" v="79" actId="6264"/>
          <ac:spMkLst>
            <pc:docMk/>
            <pc:sldMk cId="0" sldId="256"/>
            <ac:spMk id="6" creationId="{78E3F39C-3AC2-6437-D3EF-1CC07B3D8A32}"/>
          </ac:spMkLst>
        </pc:spChg>
        <pc:spChg chg="add del mod">
          <ac:chgData name="Rob Gregory" userId="a7bfa114233000dd" providerId="LiveId" clId="{731E6757-E3A1-49C1-9CE2-24B108B4D9FA}" dt="2024-12-15T14:36:45.859" v="79" actId="6264"/>
          <ac:spMkLst>
            <pc:docMk/>
            <pc:sldMk cId="0" sldId="256"/>
            <ac:spMk id="7" creationId="{50335284-2CFC-A4C7-FC0D-BB06916FD553}"/>
          </ac:spMkLst>
        </pc:spChg>
      </pc:sldChg>
      <pc:sldChg chg="addSp delSp modSp mod modClrScheme chgLayout">
        <pc:chgData name="Rob Gregory" userId="a7bfa114233000dd" providerId="LiveId" clId="{731E6757-E3A1-49C1-9CE2-24B108B4D9FA}" dt="2024-12-15T14:36:45.859" v="79" actId="6264"/>
        <pc:sldMkLst>
          <pc:docMk/>
          <pc:sldMk cId="0" sldId="257"/>
        </pc:sldMkLst>
        <pc:spChg chg="mod ord">
          <ac:chgData name="Rob Gregory" userId="a7bfa114233000dd" providerId="LiveId" clId="{731E6757-E3A1-49C1-9CE2-24B108B4D9FA}" dt="2024-12-15T14:36:45.859" v="79" actId="6264"/>
          <ac:spMkLst>
            <pc:docMk/>
            <pc:sldMk cId="0" sldId="257"/>
            <ac:spMk id="2" creationId="{00000000-0000-0000-0000-000000000000}"/>
          </ac:spMkLst>
        </pc:spChg>
        <pc:spChg chg="mod ord">
          <ac:chgData name="Rob Gregory" userId="a7bfa114233000dd" providerId="LiveId" clId="{731E6757-E3A1-49C1-9CE2-24B108B4D9FA}" dt="2024-12-15T14:36:45.859" v="79" actId="6264"/>
          <ac:spMkLst>
            <pc:docMk/>
            <pc:sldMk cId="0" sldId="257"/>
            <ac:spMk id="3" creationId="{00000000-0000-0000-0000-000000000000}"/>
          </ac:spMkLst>
        </pc:spChg>
        <pc:spChg chg="add del mod">
          <ac:chgData name="Rob Gregory" userId="a7bfa114233000dd" providerId="LiveId" clId="{731E6757-E3A1-49C1-9CE2-24B108B4D9FA}" dt="2024-12-15T14:36:28.918" v="72" actId="6264"/>
          <ac:spMkLst>
            <pc:docMk/>
            <pc:sldMk cId="0" sldId="257"/>
            <ac:spMk id="4" creationId="{DD4D125F-3FB3-7839-7424-19242AA2177E}"/>
          </ac:spMkLst>
        </pc:spChg>
        <pc:spChg chg="add del mod">
          <ac:chgData name="Rob Gregory" userId="a7bfa114233000dd" providerId="LiveId" clId="{731E6757-E3A1-49C1-9CE2-24B108B4D9FA}" dt="2024-12-15T14:36:28.918" v="72" actId="6264"/>
          <ac:spMkLst>
            <pc:docMk/>
            <pc:sldMk cId="0" sldId="257"/>
            <ac:spMk id="5" creationId="{C518ACAB-1BA0-8EAC-9FCA-1217BB60B03E}"/>
          </ac:spMkLst>
        </pc:spChg>
        <pc:spChg chg="add del mod">
          <ac:chgData name="Rob Gregory" userId="a7bfa114233000dd" providerId="LiveId" clId="{731E6757-E3A1-49C1-9CE2-24B108B4D9FA}" dt="2024-12-15T14:36:45.859" v="79" actId="6264"/>
          <ac:spMkLst>
            <pc:docMk/>
            <pc:sldMk cId="0" sldId="257"/>
            <ac:spMk id="6" creationId="{49424729-CD08-2E31-44E0-F1F5D2482EF7}"/>
          </ac:spMkLst>
        </pc:spChg>
        <pc:spChg chg="add del mod">
          <ac:chgData name="Rob Gregory" userId="a7bfa114233000dd" providerId="LiveId" clId="{731E6757-E3A1-49C1-9CE2-24B108B4D9FA}" dt="2024-12-15T14:36:45.859" v="79" actId="6264"/>
          <ac:spMkLst>
            <pc:docMk/>
            <pc:sldMk cId="0" sldId="257"/>
            <ac:spMk id="7" creationId="{B73D99D3-6ED2-7A29-8BA5-0BA68675575C}"/>
          </ac:spMkLst>
        </pc:spChg>
      </pc:sldChg>
      <pc:sldChg chg="addSp delSp modSp mod modClrScheme chgLayout">
        <pc:chgData name="Rob Gregory" userId="a7bfa114233000dd" providerId="LiveId" clId="{731E6757-E3A1-49C1-9CE2-24B108B4D9FA}" dt="2024-12-15T14:36:45.859" v="79" actId="6264"/>
        <pc:sldMkLst>
          <pc:docMk/>
          <pc:sldMk cId="0" sldId="258"/>
        </pc:sldMkLst>
        <pc:spChg chg="mod ord">
          <ac:chgData name="Rob Gregory" userId="a7bfa114233000dd" providerId="LiveId" clId="{731E6757-E3A1-49C1-9CE2-24B108B4D9FA}" dt="2024-12-15T14:36:45.859" v="79" actId="6264"/>
          <ac:spMkLst>
            <pc:docMk/>
            <pc:sldMk cId="0" sldId="258"/>
            <ac:spMk id="2" creationId="{00000000-0000-0000-0000-000000000000}"/>
          </ac:spMkLst>
        </pc:spChg>
        <pc:spChg chg="mod ord">
          <ac:chgData name="Rob Gregory" userId="a7bfa114233000dd" providerId="LiveId" clId="{731E6757-E3A1-49C1-9CE2-24B108B4D9FA}" dt="2024-12-15T14:36:45.859" v="79" actId="6264"/>
          <ac:spMkLst>
            <pc:docMk/>
            <pc:sldMk cId="0" sldId="258"/>
            <ac:spMk id="3" creationId="{00000000-0000-0000-0000-000000000000}"/>
          </ac:spMkLst>
        </pc:spChg>
        <pc:spChg chg="add del mod">
          <ac:chgData name="Rob Gregory" userId="a7bfa114233000dd" providerId="LiveId" clId="{731E6757-E3A1-49C1-9CE2-24B108B4D9FA}" dt="2024-12-15T14:36:28.918" v="72" actId="6264"/>
          <ac:spMkLst>
            <pc:docMk/>
            <pc:sldMk cId="0" sldId="258"/>
            <ac:spMk id="4" creationId="{57DA435B-E62F-5094-D3CA-00DDB316CB5A}"/>
          </ac:spMkLst>
        </pc:spChg>
        <pc:spChg chg="add del mod">
          <ac:chgData name="Rob Gregory" userId="a7bfa114233000dd" providerId="LiveId" clId="{731E6757-E3A1-49C1-9CE2-24B108B4D9FA}" dt="2024-12-15T14:36:28.918" v="72" actId="6264"/>
          <ac:spMkLst>
            <pc:docMk/>
            <pc:sldMk cId="0" sldId="258"/>
            <ac:spMk id="5" creationId="{1A9B67A5-3D68-8866-074D-1C77AAE2B1A3}"/>
          </ac:spMkLst>
        </pc:spChg>
        <pc:spChg chg="add del mod">
          <ac:chgData name="Rob Gregory" userId="a7bfa114233000dd" providerId="LiveId" clId="{731E6757-E3A1-49C1-9CE2-24B108B4D9FA}" dt="2024-12-15T14:36:45.859" v="79" actId="6264"/>
          <ac:spMkLst>
            <pc:docMk/>
            <pc:sldMk cId="0" sldId="258"/>
            <ac:spMk id="6" creationId="{E3F12151-A8D5-C746-8C46-64135FD5BDCF}"/>
          </ac:spMkLst>
        </pc:spChg>
        <pc:spChg chg="add del mod">
          <ac:chgData name="Rob Gregory" userId="a7bfa114233000dd" providerId="LiveId" clId="{731E6757-E3A1-49C1-9CE2-24B108B4D9FA}" dt="2024-12-15T14:36:45.859" v="79" actId="6264"/>
          <ac:spMkLst>
            <pc:docMk/>
            <pc:sldMk cId="0" sldId="258"/>
            <ac:spMk id="7" creationId="{F208618E-48E5-82BF-7E3A-C7CF8BB2473C}"/>
          </ac:spMkLst>
        </pc:spChg>
      </pc:sldChg>
      <pc:sldChg chg="addSp delSp modSp mod modClrScheme chgLayout">
        <pc:chgData name="Rob Gregory" userId="a7bfa114233000dd" providerId="LiveId" clId="{731E6757-E3A1-49C1-9CE2-24B108B4D9FA}" dt="2024-12-15T14:36:45.859" v="79" actId="6264"/>
        <pc:sldMkLst>
          <pc:docMk/>
          <pc:sldMk cId="0" sldId="259"/>
        </pc:sldMkLst>
        <pc:spChg chg="mod ord">
          <ac:chgData name="Rob Gregory" userId="a7bfa114233000dd" providerId="LiveId" clId="{731E6757-E3A1-49C1-9CE2-24B108B4D9FA}" dt="2024-12-15T14:36:45.859" v="79" actId="6264"/>
          <ac:spMkLst>
            <pc:docMk/>
            <pc:sldMk cId="0" sldId="259"/>
            <ac:spMk id="2" creationId="{00000000-0000-0000-0000-000000000000}"/>
          </ac:spMkLst>
        </pc:spChg>
        <pc:spChg chg="mod ord">
          <ac:chgData name="Rob Gregory" userId="a7bfa114233000dd" providerId="LiveId" clId="{731E6757-E3A1-49C1-9CE2-24B108B4D9FA}" dt="2024-12-15T14:36:45.859" v="79" actId="6264"/>
          <ac:spMkLst>
            <pc:docMk/>
            <pc:sldMk cId="0" sldId="259"/>
            <ac:spMk id="3" creationId="{00000000-0000-0000-0000-000000000000}"/>
          </ac:spMkLst>
        </pc:spChg>
        <pc:spChg chg="add del mod">
          <ac:chgData name="Rob Gregory" userId="a7bfa114233000dd" providerId="LiveId" clId="{731E6757-E3A1-49C1-9CE2-24B108B4D9FA}" dt="2024-12-15T14:36:28.918" v="72" actId="6264"/>
          <ac:spMkLst>
            <pc:docMk/>
            <pc:sldMk cId="0" sldId="259"/>
            <ac:spMk id="4" creationId="{CC638EA8-702F-406C-7293-2BDE1B342492}"/>
          </ac:spMkLst>
        </pc:spChg>
        <pc:spChg chg="add del mod">
          <ac:chgData name="Rob Gregory" userId="a7bfa114233000dd" providerId="LiveId" clId="{731E6757-E3A1-49C1-9CE2-24B108B4D9FA}" dt="2024-12-15T14:36:28.918" v="72" actId="6264"/>
          <ac:spMkLst>
            <pc:docMk/>
            <pc:sldMk cId="0" sldId="259"/>
            <ac:spMk id="5" creationId="{C6559D87-FCB5-9AFB-D5AF-10B7B768B01C}"/>
          </ac:spMkLst>
        </pc:spChg>
        <pc:spChg chg="add del mod">
          <ac:chgData name="Rob Gregory" userId="a7bfa114233000dd" providerId="LiveId" clId="{731E6757-E3A1-49C1-9CE2-24B108B4D9FA}" dt="2024-12-15T14:36:45.859" v="79" actId="6264"/>
          <ac:spMkLst>
            <pc:docMk/>
            <pc:sldMk cId="0" sldId="259"/>
            <ac:spMk id="6" creationId="{BD07E0AF-B597-75B9-DBC8-B05D73F6EFF0}"/>
          </ac:spMkLst>
        </pc:spChg>
        <pc:spChg chg="add del mod">
          <ac:chgData name="Rob Gregory" userId="a7bfa114233000dd" providerId="LiveId" clId="{731E6757-E3A1-49C1-9CE2-24B108B4D9FA}" dt="2024-12-15T14:36:45.859" v="79" actId="6264"/>
          <ac:spMkLst>
            <pc:docMk/>
            <pc:sldMk cId="0" sldId="259"/>
            <ac:spMk id="7" creationId="{68BE4E99-2EE7-9065-70B8-E4184FEA465F}"/>
          </ac:spMkLst>
        </pc:spChg>
      </pc:sldChg>
      <pc:sldChg chg="add del">
        <pc:chgData name="Rob Gregory" userId="a7bfa114233000dd" providerId="LiveId" clId="{731E6757-E3A1-49C1-9CE2-24B108B4D9FA}" dt="2024-12-15T14:36:34.293" v="78"/>
        <pc:sldMkLst>
          <pc:docMk/>
          <pc:sldMk cId="1169099398" sldId="260"/>
        </pc:sldMkLst>
      </pc:sldChg>
      <pc:sldChg chg="addSp delSp modSp mod modClrScheme chgLayout">
        <pc:chgData name="Rob Gregory" userId="a7bfa114233000dd" providerId="LiveId" clId="{731E6757-E3A1-49C1-9CE2-24B108B4D9FA}" dt="2024-12-15T14:36:45.859" v="79" actId="6264"/>
        <pc:sldMkLst>
          <pc:docMk/>
          <pc:sldMk cId="0" sldId="262"/>
        </pc:sldMkLst>
        <pc:spChg chg="mod ord">
          <ac:chgData name="Rob Gregory" userId="a7bfa114233000dd" providerId="LiveId" clId="{731E6757-E3A1-49C1-9CE2-24B108B4D9FA}" dt="2024-12-15T14:36:45.859" v="79" actId="6264"/>
          <ac:spMkLst>
            <pc:docMk/>
            <pc:sldMk cId="0" sldId="262"/>
            <ac:spMk id="2" creationId="{00000000-0000-0000-0000-000000000000}"/>
          </ac:spMkLst>
        </pc:spChg>
        <pc:spChg chg="mod ord">
          <ac:chgData name="Rob Gregory" userId="a7bfa114233000dd" providerId="LiveId" clId="{731E6757-E3A1-49C1-9CE2-24B108B4D9FA}" dt="2024-12-15T14:36:45.859" v="79" actId="6264"/>
          <ac:spMkLst>
            <pc:docMk/>
            <pc:sldMk cId="0" sldId="262"/>
            <ac:spMk id="3" creationId="{00000000-0000-0000-0000-000000000000}"/>
          </ac:spMkLst>
        </pc:spChg>
        <pc:spChg chg="add del mod">
          <ac:chgData name="Rob Gregory" userId="a7bfa114233000dd" providerId="LiveId" clId="{731E6757-E3A1-49C1-9CE2-24B108B4D9FA}" dt="2024-12-15T14:19:19.114" v="0" actId="6264"/>
          <ac:spMkLst>
            <pc:docMk/>
            <pc:sldMk cId="0" sldId="262"/>
            <ac:spMk id="4" creationId="{EF55F6DA-7E3E-9837-6C72-5D3AF2DDA609}"/>
          </ac:spMkLst>
        </pc:spChg>
        <pc:spChg chg="add del mod">
          <ac:chgData name="Rob Gregory" userId="a7bfa114233000dd" providerId="LiveId" clId="{731E6757-E3A1-49C1-9CE2-24B108B4D9FA}" dt="2024-12-15T14:19:19.114" v="0" actId="6264"/>
          <ac:spMkLst>
            <pc:docMk/>
            <pc:sldMk cId="0" sldId="262"/>
            <ac:spMk id="5" creationId="{8B84F404-7C2B-60A9-DCD8-36431F986FC2}"/>
          </ac:spMkLst>
        </pc:spChg>
        <pc:spChg chg="add del mod">
          <ac:chgData name="Rob Gregory" userId="a7bfa114233000dd" providerId="LiveId" clId="{731E6757-E3A1-49C1-9CE2-24B108B4D9FA}" dt="2024-12-15T14:36:28.918" v="72" actId="6264"/>
          <ac:spMkLst>
            <pc:docMk/>
            <pc:sldMk cId="0" sldId="262"/>
            <ac:spMk id="6" creationId="{FBE01874-51B8-AA40-E0EB-482CCB46E21B}"/>
          </ac:spMkLst>
        </pc:spChg>
        <pc:spChg chg="add del mod">
          <ac:chgData name="Rob Gregory" userId="a7bfa114233000dd" providerId="LiveId" clId="{731E6757-E3A1-49C1-9CE2-24B108B4D9FA}" dt="2024-12-15T14:36:28.918" v="72" actId="6264"/>
          <ac:spMkLst>
            <pc:docMk/>
            <pc:sldMk cId="0" sldId="262"/>
            <ac:spMk id="7" creationId="{586FC8BE-DCBE-BB05-2B49-E4E2D40AE1F9}"/>
          </ac:spMkLst>
        </pc:spChg>
        <pc:spChg chg="add del mod">
          <ac:chgData name="Rob Gregory" userId="a7bfa114233000dd" providerId="LiveId" clId="{731E6757-E3A1-49C1-9CE2-24B108B4D9FA}" dt="2024-12-15T14:36:45.859" v="79" actId="6264"/>
          <ac:spMkLst>
            <pc:docMk/>
            <pc:sldMk cId="0" sldId="262"/>
            <ac:spMk id="8" creationId="{32B486F1-11EF-1B69-E4FF-6AA13EE047ED}"/>
          </ac:spMkLst>
        </pc:spChg>
        <pc:spChg chg="add del mod">
          <ac:chgData name="Rob Gregory" userId="a7bfa114233000dd" providerId="LiveId" clId="{731E6757-E3A1-49C1-9CE2-24B108B4D9FA}" dt="2024-12-15T14:36:45.859" v="79" actId="6264"/>
          <ac:spMkLst>
            <pc:docMk/>
            <pc:sldMk cId="0" sldId="262"/>
            <ac:spMk id="9" creationId="{3E523A27-27DD-2DD1-55FA-C53AC589AF82}"/>
          </ac:spMkLst>
        </pc:spChg>
      </pc:sldChg>
      <pc:sldChg chg="addSp delSp modSp mod modClrScheme chgLayout">
        <pc:chgData name="Rob Gregory" userId="a7bfa114233000dd" providerId="LiveId" clId="{731E6757-E3A1-49C1-9CE2-24B108B4D9FA}" dt="2024-12-15T14:36:45.859" v="79" actId="6264"/>
        <pc:sldMkLst>
          <pc:docMk/>
          <pc:sldMk cId="0" sldId="263"/>
        </pc:sldMkLst>
        <pc:spChg chg="mod ord">
          <ac:chgData name="Rob Gregory" userId="a7bfa114233000dd" providerId="LiveId" clId="{731E6757-E3A1-49C1-9CE2-24B108B4D9FA}" dt="2024-12-15T14:36:45.859" v="79" actId="6264"/>
          <ac:spMkLst>
            <pc:docMk/>
            <pc:sldMk cId="0" sldId="263"/>
            <ac:spMk id="2" creationId="{00000000-0000-0000-0000-000000000000}"/>
          </ac:spMkLst>
        </pc:spChg>
        <pc:spChg chg="mod ord">
          <ac:chgData name="Rob Gregory" userId="a7bfa114233000dd" providerId="LiveId" clId="{731E6757-E3A1-49C1-9CE2-24B108B4D9FA}" dt="2024-12-15T14:36:45.859" v="79" actId="6264"/>
          <ac:spMkLst>
            <pc:docMk/>
            <pc:sldMk cId="0" sldId="263"/>
            <ac:spMk id="3" creationId="{00000000-0000-0000-0000-000000000000}"/>
          </ac:spMkLst>
        </pc:spChg>
        <pc:spChg chg="add del mod">
          <ac:chgData name="Rob Gregory" userId="a7bfa114233000dd" providerId="LiveId" clId="{731E6757-E3A1-49C1-9CE2-24B108B4D9FA}" dt="2024-12-15T14:36:28.918" v="72" actId="6264"/>
          <ac:spMkLst>
            <pc:docMk/>
            <pc:sldMk cId="0" sldId="263"/>
            <ac:spMk id="4" creationId="{8BE7024D-780E-6FBC-AF29-5B2ECA3D4F9F}"/>
          </ac:spMkLst>
        </pc:spChg>
        <pc:spChg chg="add del mod">
          <ac:chgData name="Rob Gregory" userId="a7bfa114233000dd" providerId="LiveId" clId="{731E6757-E3A1-49C1-9CE2-24B108B4D9FA}" dt="2024-12-15T14:36:28.918" v="72" actId="6264"/>
          <ac:spMkLst>
            <pc:docMk/>
            <pc:sldMk cId="0" sldId="263"/>
            <ac:spMk id="5" creationId="{2BD722F5-6DE4-D816-47E7-2CDAF92D167D}"/>
          </ac:spMkLst>
        </pc:spChg>
        <pc:spChg chg="add del mod">
          <ac:chgData name="Rob Gregory" userId="a7bfa114233000dd" providerId="LiveId" clId="{731E6757-E3A1-49C1-9CE2-24B108B4D9FA}" dt="2024-12-15T14:36:45.859" v="79" actId="6264"/>
          <ac:spMkLst>
            <pc:docMk/>
            <pc:sldMk cId="0" sldId="263"/>
            <ac:spMk id="6" creationId="{EED406DC-DE73-1110-9963-DF5F77266FE4}"/>
          </ac:spMkLst>
        </pc:spChg>
        <pc:spChg chg="add del mod">
          <ac:chgData name="Rob Gregory" userId="a7bfa114233000dd" providerId="LiveId" clId="{731E6757-E3A1-49C1-9CE2-24B108B4D9FA}" dt="2024-12-15T14:36:45.859" v="79" actId="6264"/>
          <ac:spMkLst>
            <pc:docMk/>
            <pc:sldMk cId="0" sldId="263"/>
            <ac:spMk id="7" creationId="{E76151C8-F7BF-35B6-8722-FFBBEAC91438}"/>
          </ac:spMkLst>
        </pc:spChg>
      </pc:sldChg>
      <pc:sldChg chg="addSp delSp modSp mod modClrScheme chgLayout">
        <pc:chgData name="Rob Gregory" userId="a7bfa114233000dd" providerId="LiveId" clId="{731E6757-E3A1-49C1-9CE2-24B108B4D9FA}" dt="2024-12-15T14:36:45.859" v="79" actId="6264"/>
        <pc:sldMkLst>
          <pc:docMk/>
          <pc:sldMk cId="2813750582" sldId="268"/>
        </pc:sldMkLst>
        <pc:spChg chg="mod ord">
          <ac:chgData name="Rob Gregory" userId="a7bfa114233000dd" providerId="LiveId" clId="{731E6757-E3A1-49C1-9CE2-24B108B4D9FA}" dt="2024-12-15T14:36:45.859" v="79" actId="6264"/>
          <ac:spMkLst>
            <pc:docMk/>
            <pc:sldMk cId="2813750582" sldId="268"/>
            <ac:spMk id="2" creationId="{CE7061CF-D25F-6856-D8B7-E5D27556E321}"/>
          </ac:spMkLst>
        </pc:spChg>
        <pc:spChg chg="mod ord">
          <ac:chgData name="Rob Gregory" userId="a7bfa114233000dd" providerId="LiveId" clId="{731E6757-E3A1-49C1-9CE2-24B108B4D9FA}" dt="2024-12-15T14:36:45.859" v="79" actId="6264"/>
          <ac:spMkLst>
            <pc:docMk/>
            <pc:sldMk cId="2813750582" sldId="268"/>
            <ac:spMk id="3" creationId="{E8C861C7-2EB5-517D-5D6A-68659E65A3A2}"/>
          </ac:spMkLst>
        </pc:spChg>
        <pc:spChg chg="add del mod">
          <ac:chgData name="Rob Gregory" userId="a7bfa114233000dd" providerId="LiveId" clId="{731E6757-E3A1-49C1-9CE2-24B108B4D9FA}" dt="2024-12-15T14:36:28.918" v="72" actId="6264"/>
          <ac:spMkLst>
            <pc:docMk/>
            <pc:sldMk cId="2813750582" sldId="268"/>
            <ac:spMk id="4" creationId="{0549D4F0-428A-6B01-9FB9-5EF65988C7CE}"/>
          </ac:spMkLst>
        </pc:spChg>
        <pc:spChg chg="add del mod">
          <ac:chgData name="Rob Gregory" userId="a7bfa114233000dd" providerId="LiveId" clId="{731E6757-E3A1-49C1-9CE2-24B108B4D9FA}" dt="2024-12-15T14:36:28.918" v="72" actId="6264"/>
          <ac:spMkLst>
            <pc:docMk/>
            <pc:sldMk cId="2813750582" sldId="268"/>
            <ac:spMk id="5" creationId="{4E506BAB-BA5F-F356-C2AF-CA352C1116B8}"/>
          </ac:spMkLst>
        </pc:spChg>
        <pc:spChg chg="add del mod">
          <ac:chgData name="Rob Gregory" userId="a7bfa114233000dd" providerId="LiveId" clId="{731E6757-E3A1-49C1-9CE2-24B108B4D9FA}" dt="2024-12-15T14:36:45.859" v="79" actId="6264"/>
          <ac:spMkLst>
            <pc:docMk/>
            <pc:sldMk cId="2813750582" sldId="268"/>
            <ac:spMk id="6" creationId="{5617D108-8BEB-BAF6-4CFF-0849D3055996}"/>
          </ac:spMkLst>
        </pc:spChg>
        <pc:spChg chg="add del mod">
          <ac:chgData name="Rob Gregory" userId="a7bfa114233000dd" providerId="LiveId" clId="{731E6757-E3A1-49C1-9CE2-24B108B4D9FA}" dt="2024-12-15T14:36:45.859" v="79" actId="6264"/>
          <ac:spMkLst>
            <pc:docMk/>
            <pc:sldMk cId="2813750582" sldId="268"/>
            <ac:spMk id="7" creationId="{3B61A928-E1B4-ABC3-6876-3F0F49F89C2A}"/>
          </ac:spMkLst>
        </pc:spChg>
      </pc:sldChg>
      <pc:sldChg chg="addSp delSp modSp mod modClrScheme chgLayout">
        <pc:chgData name="Rob Gregory" userId="a7bfa114233000dd" providerId="LiveId" clId="{731E6757-E3A1-49C1-9CE2-24B108B4D9FA}" dt="2024-12-15T14:36:45.859" v="79" actId="6264"/>
        <pc:sldMkLst>
          <pc:docMk/>
          <pc:sldMk cId="1861708576" sldId="269"/>
        </pc:sldMkLst>
        <pc:spChg chg="mod ord">
          <ac:chgData name="Rob Gregory" userId="a7bfa114233000dd" providerId="LiveId" clId="{731E6757-E3A1-49C1-9CE2-24B108B4D9FA}" dt="2024-12-15T14:36:45.859" v="79" actId="6264"/>
          <ac:spMkLst>
            <pc:docMk/>
            <pc:sldMk cId="1861708576" sldId="269"/>
            <ac:spMk id="2" creationId="{E447C542-F8AD-015D-040B-F7E4E5E9AF96}"/>
          </ac:spMkLst>
        </pc:spChg>
        <pc:spChg chg="mod ord">
          <ac:chgData name="Rob Gregory" userId="a7bfa114233000dd" providerId="LiveId" clId="{731E6757-E3A1-49C1-9CE2-24B108B4D9FA}" dt="2024-12-15T14:36:45.859" v="79" actId="6264"/>
          <ac:spMkLst>
            <pc:docMk/>
            <pc:sldMk cId="1861708576" sldId="269"/>
            <ac:spMk id="3" creationId="{E7C75B18-D34F-C85F-3556-8B952FC2131F}"/>
          </ac:spMkLst>
        </pc:spChg>
        <pc:spChg chg="add del mod">
          <ac:chgData name="Rob Gregory" userId="a7bfa114233000dd" providerId="LiveId" clId="{731E6757-E3A1-49C1-9CE2-24B108B4D9FA}" dt="2024-12-15T14:36:28.918" v="72" actId="6264"/>
          <ac:spMkLst>
            <pc:docMk/>
            <pc:sldMk cId="1861708576" sldId="269"/>
            <ac:spMk id="4" creationId="{C652A59A-81AD-FBF3-DA95-77A7A39DFC76}"/>
          </ac:spMkLst>
        </pc:spChg>
        <pc:spChg chg="add del mod">
          <ac:chgData name="Rob Gregory" userId="a7bfa114233000dd" providerId="LiveId" clId="{731E6757-E3A1-49C1-9CE2-24B108B4D9FA}" dt="2024-12-15T14:36:28.918" v="72" actId="6264"/>
          <ac:spMkLst>
            <pc:docMk/>
            <pc:sldMk cId="1861708576" sldId="269"/>
            <ac:spMk id="5" creationId="{40F31AD7-86B1-662E-E478-5032044D0EDD}"/>
          </ac:spMkLst>
        </pc:spChg>
        <pc:spChg chg="add del mod">
          <ac:chgData name="Rob Gregory" userId="a7bfa114233000dd" providerId="LiveId" clId="{731E6757-E3A1-49C1-9CE2-24B108B4D9FA}" dt="2024-12-15T14:36:45.859" v="79" actId="6264"/>
          <ac:spMkLst>
            <pc:docMk/>
            <pc:sldMk cId="1861708576" sldId="269"/>
            <ac:spMk id="6" creationId="{90B1ABB4-0501-BF4D-C7F6-5BC4524E6486}"/>
          </ac:spMkLst>
        </pc:spChg>
        <pc:spChg chg="add del mod">
          <ac:chgData name="Rob Gregory" userId="a7bfa114233000dd" providerId="LiveId" clId="{731E6757-E3A1-49C1-9CE2-24B108B4D9FA}" dt="2024-12-15T14:36:45.859" v="79" actId="6264"/>
          <ac:spMkLst>
            <pc:docMk/>
            <pc:sldMk cId="1861708576" sldId="269"/>
            <ac:spMk id="7" creationId="{0307EF2B-11D9-9877-0CAF-ABA561F3F0AF}"/>
          </ac:spMkLst>
        </pc:spChg>
      </pc:sldChg>
      <pc:sldChg chg="addSp delSp modSp mod modClrScheme chgLayout">
        <pc:chgData name="Rob Gregory" userId="a7bfa114233000dd" providerId="LiveId" clId="{731E6757-E3A1-49C1-9CE2-24B108B4D9FA}" dt="2024-12-15T14:36:45.859" v="79" actId="6264"/>
        <pc:sldMkLst>
          <pc:docMk/>
          <pc:sldMk cId="3965207588" sldId="270"/>
        </pc:sldMkLst>
        <pc:spChg chg="mod ord">
          <ac:chgData name="Rob Gregory" userId="a7bfa114233000dd" providerId="LiveId" clId="{731E6757-E3A1-49C1-9CE2-24B108B4D9FA}" dt="2024-12-15T14:36:45.859" v="79" actId="6264"/>
          <ac:spMkLst>
            <pc:docMk/>
            <pc:sldMk cId="3965207588" sldId="270"/>
            <ac:spMk id="2" creationId="{68A9B619-5DAD-B94C-543A-A0E9848CFD43}"/>
          </ac:spMkLst>
        </pc:spChg>
        <pc:spChg chg="mod ord">
          <ac:chgData name="Rob Gregory" userId="a7bfa114233000dd" providerId="LiveId" clId="{731E6757-E3A1-49C1-9CE2-24B108B4D9FA}" dt="2024-12-15T14:36:45.859" v="79" actId="6264"/>
          <ac:spMkLst>
            <pc:docMk/>
            <pc:sldMk cId="3965207588" sldId="270"/>
            <ac:spMk id="3" creationId="{13CF653F-4C1D-10C2-FFBC-3D6C638384EA}"/>
          </ac:spMkLst>
        </pc:spChg>
        <pc:spChg chg="add del mod">
          <ac:chgData name="Rob Gregory" userId="a7bfa114233000dd" providerId="LiveId" clId="{731E6757-E3A1-49C1-9CE2-24B108B4D9FA}" dt="2024-12-15T14:36:28.918" v="72" actId="6264"/>
          <ac:spMkLst>
            <pc:docMk/>
            <pc:sldMk cId="3965207588" sldId="270"/>
            <ac:spMk id="4" creationId="{8BE6A169-CA3B-9EE2-1F4C-A2A9E1E6BD0A}"/>
          </ac:spMkLst>
        </pc:spChg>
        <pc:spChg chg="add del mod">
          <ac:chgData name="Rob Gregory" userId="a7bfa114233000dd" providerId="LiveId" clId="{731E6757-E3A1-49C1-9CE2-24B108B4D9FA}" dt="2024-12-15T14:36:28.918" v="72" actId="6264"/>
          <ac:spMkLst>
            <pc:docMk/>
            <pc:sldMk cId="3965207588" sldId="270"/>
            <ac:spMk id="5" creationId="{9D5F8542-D241-AEEB-8D77-5E7939AE9B8B}"/>
          </ac:spMkLst>
        </pc:spChg>
        <pc:spChg chg="add del mod">
          <ac:chgData name="Rob Gregory" userId="a7bfa114233000dd" providerId="LiveId" clId="{731E6757-E3A1-49C1-9CE2-24B108B4D9FA}" dt="2024-12-15T14:36:45.859" v="79" actId="6264"/>
          <ac:spMkLst>
            <pc:docMk/>
            <pc:sldMk cId="3965207588" sldId="270"/>
            <ac:spMk id="6" creationId="{268B6ECD-0A71-7FD0-2C98-85C1123E794A}"/>
          </ac:spMkLst>
        </pc:spChg>
        <pc:spChg chg="add del mod">
          <ac:chgData name="Rob Gregory" userId="a7bfa114233000dd" providerId="LiveId" clId="{731E6757-E3A1-49C1-9CE2-24B108B4D9FA}" dt="2024-12-15T14:36:45.859" v="79" actId="6264"/>
          <ac:spMkLst>
            <pc:docMk/>
            <pc:sldMk cId="3965207588" sldId="270"/>
            <ac:spMk id="7" creationId="{36C415BF-13E2-024C-8B34-63B4AF9EC295}"/>
          </ac:spMkLst>
        </pc:spChg>
      </pc:sldChg>
      <pc:sldChg chg="addSp delSp modSp mod modClrScheme chgLayout">
        <pc:chgData name="Rob Gregory" userId="a7bfa114233000dd" providerId="LiveId" clId="{731E6757-E3A1-49C1-9CE2-24B108B4D9FA}" dt="2024-12-15T14:36:45.859" v="79" actId="6264"/>
        <pc:sldMkLst>
          <pc:docMk/>
          <pc:sldMk cId="3099603213" sldId="271"/>
        </pc:sldMkLst>
        <pc:spChg chg="mod ord">
          <ac:chgData name="Rob Gregory" userId="a7bfa114233000dd" providerId="LiveId" clId="{731E6757-E3A1-49C1-9CE2-24B108B4D9FA}" dt="2024-12-15T14:36:45.859" v="79" actId="6264"/>
          <ac:spMkLst>
            <pc:docMk/>
            <pc:sldMk cId="3099603213" sldId="271"/>
            <ac:spMk id="2" creationId="{06431A02-CFE5-1861-CC1D-1BF6BE0902ED}"/>
          </ac:spMkLst>
        </pc:spChg>
        <pc:spChg chg="mod ord">
          <ac:chgData name="Rob Gregory" userId="a7bfa114233000dd" providerId="LiveId" clId="{731E6757-E3A1-49C1-9CE2-24B108B4D9FA}" dt="2024-12-15T14:36:45.859" v="79" actId="6264"/>
          <ac:spMkLst>
            <pc:docMk/>
            <pc:sldMk cId="3099603213" sldId="271"/>
            <ac:spMk id="3" creationId="{B6219E14-8158-8751-7D96-4C92645D4131}"/>
          </ac:spMkLst>
        </pc:spChg>
        <pc:spChg chg="add del mod">
          <ac:chgData name="Rob Gregory" userId="a7bfa114233000dd" providerId="LiveId" clId="{731E6757-E3A1-49C1-9CE2-24B108B4D9FA}" dt="2024-12-15T14:36:28.918" v="72" actId="6264"/>
          <ac:spMkLst>
            <pc:docMk/>
            <pc:sldMk cId="3099603213" sldId="271"/>
            <ac:spMk id="4" creationId="{AC40D286-3320-E025-EB7B-03A5D975B4E6}"/>
          </ac:spMkLst>
        </pc:spChg>
        <pc:spChg chg="add del mod">
          <ac:chgData name="Rob Gregory" userId="a7bfa114233000dd" providerId="LiveId" clId="{731E6757-E3A1-49C1-9CE2-24B108B4D9FA}" dt="2024-12-15T14:36:28.918" v="72" actId="6264"/>
          <ac:spMkLst>
            <pc:docMk/>
            <pc:sldMk cId="3099603213" sldId="271"/>
            <ac:spMk id="5" creationId="{D0D433D1-22D5-0218-74DA-7040820AFC1A}"/>
          </ac:spMkLst>
        </pc:spChg>
        <pc:spChg chg="add del mod">
          <ac:chgData name="Rob Gregory" userId="a7bfa114233000dd" providerId="LiveId" clId="{731E6757-E3A1-49C1-9CE2-24B108B4D9FA}" dt="2024-12-15T14:36:45.859" v="79" actId="6264"/>
          <ac:spMkLst>
            <pc:docMk/>
            <pc:sldMk cId="3099603213" sldId="271"/>
            <ac:spMk id="6" creationId="{F8849206-D107-6672-729D-0B511918DCBF}"/>
          </ac:spMkLst>
        </pc:spChg>
        <pc:spChg chg="add del mod">
          <ac:chgData name="Rob Gregory" userId="a7bfa114233000dd" providerId="LiveId" clId="{731E6757-E3A1-49C1-9CE2-24B108B4D9FA}" dt="2024-12-15T14:36:45.859" v="79" actId="6264"/>
          <ac:spMkLst>
            <pc:docMk/>
            <pc:sldMk cId="3099603213" sldId="271"/>
            <ac:spMk id="7" creationId="{B6C41BD3-CB17-5844-88F5-6028258C6BE0}"/>
          </ac:spMkLst>
        </pc:spChg>
      </pc:sldChg>
      <pc:sldChg chg="addSp delSp modSp mod modClrScheme chgLayout">
        <pc:chgData name="Rob Gregory" userId="a7bfa114233000dd" providerId="LiveId" clId="{731E6757-E3A1-49C1-9CE2-24B108B4D9FA}" dt="2024-12-15T14:36:45.859" v="79" actId="6264"/>
        <pc:sldMkLst>
          <pc:docMk/>
          <pc:sldMk cId="2619249207" sldId="272"/>
        </pc:sldMkLst>
        <pc:spChg chg="mod ord">
          <ac:chgData name="Rob Gregory" userId="a7bfa114233000dd" providerId="LiveId" clId="{731E6757-E3A1-49C1-9CE2-24B108B4D9FA}" dt="2024-12-15T14:36:45.859" v="79" actId="6264"/>
          <ac:spMkLst>
            <pc:docMk/>
            <pc:sldMk cId="2619249207" sldId="272"/>
            <ac:spMk id="2" creationId="{C79B1297-CE79-58F9-271C-A66E8E89A0E0}"/>
          </ac:spMkLst>
        </pc:spChg>
        <pc:spChg chg="mod ord">
          <ac:chgData name="Rob Gregory" userId="a7bfa114233000dd" providerId="LiveId" clId="{731E6757-E3A1-49C1-9CE2-24B108B4D9FA}" dt="2024-12-15T14:36:45.859" v="79" actId="6264"/>
          <ac:spMkLst>
            <pc:docMk/>
            <pc:sldMk cId="2619249207" sldId="272"/>
            <ac:spMk id="3" creationId="{E4D20F33-D23A-62C9-669F-1011839A1C97}"/>
          </ac:spMkLst>
        </pc:spChg>
        <pc:spChg chg="add del mod">
          <ac:chgData name="Rob Gregory" userId="a7bfa114233000dd" providerId="LiveId" clId="{731E6757-E3A1-49C1-9CE2-24B108B4D9FA}" dt="2024-12-15T14:36:28.918" v="72" actId="6264"/>
          <ac:spMkLst>
            <pc:docMk/>
            <pc:sldMk cId="2619249207" sldId="272"/>
            <ac:spMk id="4" creationId="{7722BD34-D5DF-3671-1812-5B1B78F9494B}"/>
          </ac:spMkLst>
        </pc:spChg>
        <pc:spChg chg="add del mod">
          <ac:chgData name="Rob Gregory" userId="a7bfa114233000dd" providerId="LiveId" clId="{731E6757-E3A1-49C1-9CE2-24B108B4D9FA}" dt="2024-12-15T14:36:28.918" v="72" actId="6264"/>
          <ac:spMkLst>
            <pc:docMk/>
            <pc:sldMk cId="2619249207" sldId="272"/>
            <ac:spMk id="5" creationId="{8B8FAF5B-E17C-AE63-4772-EE23F72863AF}"/>
          </ac:spMkLst>
        </pc:spChg>
        <pc:spChg chg="add del mod">
          <ac:chgData name="Rob Gregory" userId="a7bfa114233000dd" providerId="LiveId" clId="{731E6757-E3A1-49C1-9CE2-24B108B4D9FA}" dt="2024-12-15T14:36:45.859" v="79" actId="6264"/>
          <ac:spMkLst>
            <pc:docMk/>
            <pc:sldMk cId="2619249207" sldId="272"/>
            <ac:spMk id="6" creationId="{A736CF83-C2AA-597C-2715-7D4DE7553B93}"/>
          </ac:spMkLst>
        </pc:spChg>
        <pc:spChg chg="add del mod">
          <ac:chgData name="Rob Gregory" userId="a7bfa114233000dd" providerId="LiveId" clId="{731E6757-E3A1-49C1-9CE2-24B108B4D9FA}" dt="2024-12-15T14:36:45.859" v="79" actId="6264"/>
          <ac:spMkLst>
            <pc:docMk/>
            <pc:sldMk cId="2619249207" sldId="272"/>
            <ac:spMk id="7" creationId="{B1DB8C7F-C75F-3875-069E-1DE910C04555}"/>
          </ac:spMkLst>
        </pc:spChg>
      </pc:sldChg>
      <pc:sldChg chg="addSp delSp modSp mod modClrScheme chgLayout">
        <pc:chgData name="Rob Gregory" userId="a7bfa114233000dd" providerId="LiveId" clId="{731E6757-E3A1-49C1-9CE2-24B108B4D9FA}" dt="2024-12-15T14:36:45.859" v="79" actId="6264"/>
        <pc:sldMkLst>
          <pc:docMk/>
          <pc:sldMk cId="3222212983" sldId="273"/>
        </pc:sldMkLst>
        <pc:spChg chg="mod ord">
          <ac:chgData name="Rob Gregory" userId="a7bfa114233000dd" providerId="LiveId" clId="{731E6757-E3A1-49C1-9CE2-24B108B4D9FA}" dt="2024-12-15T14:36:45.859" v="79" actId="6264"/>
          <ac:spMkLst>
            <pc:docMk/>
            <pc:sldMk cId="3222212983" sldId="273"/>
            <ac:spMk id="2" creationId="{C89734D9-E264-352C-D8E2-F3A592800744}"/>
          </ac:spMkLst>
        </pc:spChg>
        <pc:spChg chg="mod ord">
          <ac:chgData name="Rob Gregory" userId="a7bfa114233000dd" providerId="LiveId" clId="{731E6757-E3A1-49C1-9CE2-24B108B4D9FA}" dt="2024-12-15T14:36:45.859" v="79" actId="6264"/>
          <ac:spMkLst>
            <pc:docMk/>
            <pc:sldMk cId="3222212983" sldId="273"/>
            <ac:spMk id="3" creationId="{B5771C0C-5D21-96FD-0D94-3D91ACE75B70}"/>
          </ac:spMkLst>
        </pc:spChg>
        <pc:spChg chg="add del mod">
          <ac:chgData name="Rob Gregory" userId="a7bfa114233000dd" providerId="LiveId" clId="{731E6757-E3A1-49C1-9CE2-24B108B4D9FA}" dt="2024-12-15T14:36:28.918" v="72" actId="6264"/>
          <ac:spMkLst>
            <pc:docMk/>
            <pc:sldMk cId="3222212983" sldId="273"/>
            <ac:spMk id="4" creationId="{12CCB850-DCA9-99F9-1AC9-726ED62B95BC}"/>
          </ac:spMkLst>
        </pc:spChg>
        <pc:spChg chg="add del mod">
          <ac:chgData name="Rob Gregory" userId="a7bfa114233000dd" providerId="LiveId" clId="{731E6757-E3A1-49C1-9CE2-24B108B4D9FA}" dt="2024-12-15T14:36:28.918" v="72" actId="6264"/>
          <ac:spMkLst>
            <pc:docMk/>
            <pc:sldMk cId="3222212983" sldId="273"/>
            <ac:spMk id="5" creationId="{37703D4A-BCB7-B88A-31F6-AE2AB6A653EF}"/>
          </ac:spMkLst>
        </pc:spChg>
        <pc:spChg chg="add del mod">
          <ac:chgData name="Rob Gregory" userId="a7bfa114233000dd" providerId="LiveId" clId="{731E6757-E3A1-49C1-9CE2-24B108B4D9FA}" dt="2024-12-15T14:36:45.859" v="79" actId="6264"/>
          <ac:spMkLst>
            <pc:docMk/>
            <pc:sldMk cId="3222212983" sldId="273"/>
            <ac:spMk id="6" creationId="{93F61587-6415-49A9-01D7-8C1052A73A2B}"/>
          </ac:spMkLst>
        </pc:spChg>
        <pc:spChg chg="add del mod">
          <ac:chgData name="Rob Gregory" userId="a7bfa114233000dd" providerId="LiveId" clId="{731E6757-E3A1-49C1-9CE2-24B108B4D9FA}" dt="2024-12-15T14:36:45.859" v="79" actId="6264"/>
          <ac:spMkLst>
            <pc:docMk/>
            <pc:sldMk cId="3222212983" sldId="273"/>
            <ac:spMk id="7" creationId="{0F66DAED-9676-B810-E94B-FDF6EBA30C18}"/>
          </ac:spMkLst>
        </pc:spChg>
      </pc:sldChg>
      <pc:sldChg chg="addSp delSp modSp mod modClrScheme chgLayout">
        <pc:chgData name="Rob Gregory" userId="a7bfa114233000dd" providerId="LiveId" clId="{731E6757-E3A1-49C1-9CE2-24B108B4D9FA}" dt="2024-12-15T14:36:45.859" v="79" actId="6264"/>
        <pc:sldMkLst>
          <pc:docMk/>
          <pc:sldMk cId="954294215" sldId="274"/>
        </pc:sldMkLst>
        <pc:spChg chg="mod ord">
          <ac:chgData name="Rob Gregory" userId="a7bfa114233000dd" providerId="LiveId" clId="{731E6757-E3A1-49C1-9CE2-24B108B4D9FA}" dt="2024-12-15T14:36:45.859" v="79" actId="6264"/>
          <ac:spMkLst>
            <pc:docMk/>
            <pc:sldMk cId="954294215" sldId="274"/>
            <ac:spMk id="2" creationId="{260F9665-C127-5AC9-9BAB-BB2AA09FB8F3}"/>
          </ac:spMkLst>
        </pc:spChg>
        <pc:spChg chg="mod ord">
          <ac:chgData name="Rob Gregory" userId="a7bfa114233000dd" providerId="LiveId" clId="{731E6757-E3A1-49C1-9CE2-24B108B4D9FA}" dt="2024-12-15T14:36:45.859" v="79" actId="6264"/>
          <ac:spMkLst>
            <pc:docMk/>
            <pc:sldMk cId="954294215" sldId="274"/>
            <ac:spMk id="3" creationId="{AB76EED1-B5E0-24C0-791A-2FB351847B5C}"/>
          </ac:spMkLst>
        </pc:spChg>
        <pc:spChg chg="add del mod">
          <ac:chgData name="Rob Gregory" userId="a7bfa114233000dd" providerId="LiveId" clId="{731E6757-E3A1-49C1-9CE2-24B108B4D9FA}" dt="2024-12-15T14:36:28.918" v="72" actId="6264"/>
          <ac:spMkLst>
            <pc:docMk/>
            <pc:sldMk cId="954294215" sldId="274"/>
            <ac:spMk id="4" creationId="{0D03C433-2E61-9C91-AAD9-AFCC292F1956}"/>
          </ac:spMkLst>
        </pc:spChg>
        <pc:spChg chg="add del mod">
          <ac:chgData name="Rob Gregory" userId="a7bfa114233000dd" providerId="LiveId" clId="{731E6757-E3A1-49C1-9CE2-24B108B4D9FA}" dt="2024-12-15T14:36:28.918" v="72" actId="6264"/>
          <ac:spMkLst>
            <pc:docMk/>
            <pc:sldMk cId="954294215" sldId="274"/>
            <ac:spMk id="5" creationId="{3D94F021-C575-5298-F098-E642A2A62617}"/>
          </ac:spMkLst>
        </pc:spChg>
        <pc:spChg chg="add del mod">
          <ac:chgData name="Rob Gregory" userId="a7bfa114233000dd" providerId="LiveId" clId="{731E6757-E3A1-49C1-9CE2-24B108B4D9FA}" dt="2024-12-15T14:36:45.859" v="79" actId="6264"/>
          <ac:spMkLst>
            <pc:docMk/>
            <pc:sldMk cId="954294215" sldId="274"/>
            <ac:spMk id="6" creationId="{0864CEAA-1EB1-6E57-5A5E-FEE960959726}"/>
          </ac:spMkLst>
        </pc:spChg>
        <pc:spChg chg="add del mod">
          <ac:chgData name="Rob Gregory" userId="a7bfa114233000dd" providerId="LiveId" clId="{731E6757-E3A1-49C1-9CE2-24B108B4D9FA}" dt="2024-12-15T14:36:45.859" v="79" actId="6264"/>
          <ac:spMkLst>
            <pc:docMk/>
            <pc:sldMk cId="954294215" sldId="274"/>
            <ac:spMk id="7" creationId="{AA834331-A7E1-5BF6-4ED2-40D5F08AC5B0}"/>
          </ac:spMkLst>
        </pc:spChg>
      </pc:sldChg>
      <pc:sldChg chg="addSp delSp modSp mod modClrScheme chgLayout">
        <pc:chgData name="Rob Gregory" userId="a7bfa114233000dd" providerId="LiveId" clId="{731E6757-E3A1-49C1-9CE2-24B108B4D9FA}" dt="2024-12-15T14:36:45.859" v="79" actId="6264"/>
        <pc:sldMkLst>
          <pc:docMk/>
          <pc:sldMk cId="4118642964" sldId="275"/>
        </pc:sldMkLst>
        <pc:spChg chg="mod ord">
          <ac:chgData name="Rob Gregory" userId="a7bfa114233000dd" providerId="LiveId" clId="{731E6757-E3A1-49C1-9CE2-24B108B4D9FA}" dt="2024-12-15T14:36:45.859" v="79" actId="6264"/>
          <ac:spMkLst>
            <pc:docMk/>
            <pc:sldMk cId="4118642964" sldId="275"/>
            <ac:spMk id="2" creationId="{FAF5E5CD-2474-1226-56CB-F956B26AE12D}"/>
          </ac:spMkLst>
        </pc:spChg>
        <pc:spChg chg="mod ord">
          <ac:chgData name="Rob Gregory" userId="a7bfa114233000dd" providerId="LiveId" clId="{731E6757-E3A1-49C1-9CE2-24B108B4D9FA}" dt="2024-12-15T14:36:45.859" v="79" actId="6264"/>
          <ac:spMkLst>
            <pc:docMk/>
            <pc:sldMk cId="4118642964" sldId="275"/>
            <ac:spMk id="3" creationId="{58EAAA07-FC40-52F2-A650-11BD8D711B5F}"/>
          </ac:spMkLst>
        </pc:spChg>
        <pc:spChg chg="add del mod">
          <ac:chgData name="Rob Gregory" userId="a7bfa114233000dd" providerId="LiveId" clId="{731E6757-E3A1-49C1-9CE2-24B108B4D9FA}" dt="2024-12-15T14:36:28.918" v="72" actId="6264"/>
          <ac:spMkLst>
            <pc:docMk/>
            <pc:sldMk cId="4118642964" sldId="275"/>
            <ac:spMk id="4" creationId="{AC760B73-D2CF-C6D3-2A13-D633D9417B64}"/>
          </ac:spMkLst>
        </pc:spChg>
        <pc:spChg chg="add del mod">
          <ac:chgData name="Rob Gregory" userId="a7bfa114233000dd" providerId="LiveId" clId="{731E6757-E3A1-49C1-9CE2-24B108B4D9FA}" dt="2024-12-15T14:36:28.918" v="72" actId="6264"/>
          <ac:spMkLst>
            <pc:docMk/>
            <pc:sldMk cId="4118642964" sldId="275"/>
            <ac:spMk id="5" creationId="{CEFB4901-2C86-E0A0-8A00-CE5149FFDE49}"/>
          </ac:spMkLst>
        </pc:spChg>
        <pc:spChg chg="add del mod">
          <ac:chgData name="Rob Gregory" userId="a7bfa114233000dd" providerId="LiveId" clId="{731E6757-E3A1-49C1-9CE2-24B108B4D9FA}" dt="2024-12-15T14:36:45.859" v="79" actId="6264"/>
          <ac:spMkLst>
            <pc:docMk/>
            <pc:sldMk cId="4118642964" sldId="275"/>
            <ac:spMk id="6" creationId="{A176DAF1-5FFD-16B5-F8D5-FD8927CBEBF4}"/>
          </ac:spMkLst>
        </pc:spChg>
        <pc:spChg chg="add del mod">
          <ac:chgData name="Rob Gregory" userId="a7bfa114233000dd" providerId="LiveId" clId="{731E6757-E3A1-49C1-9CE2-24B108B4D9FA}" dt="2024-12-15T14:36:45.859" v="79" actId="6264"/>
          <ac:spMkLst>
            <pc:docMk/>
            <pc:sldMk cId="4118642964" sldId="275"/>
            <ac:spMk id="7" creationId="{C151E8E9-DA2D-BF75-D04F-94A247975051}"/>
          </ac:spMkLst>
        </pc:spChg>
      </pc:sldChg>
      <pc:sldChg chg="addSp delSp modSp mod modClrScheme chgLayout">
        <pc:chgData name="Rob Gregory" userId="a7bfa114233000dd" providerId="LiveId" clId="{731E6757-E3A1-49C1-9CE2-24B108B4D9FA}" dt="2024-12-15T14:36:45.859" v="79" actId="6264"/>
        <pc:sldMkLst>
          <pc:docMk/>
          <pc:sldMk cId="846268655" sldId="276"/>
        </pc:sldMkLst>
        <pc:spChg chg="mod ord">
          <ac:chgData name="Rob Gregory" userId="a7bfa114233000dd" providerId="LiveId" clId="{731E6757-E3A1-49C1-9CE2-24B108B4D9FA}" dt="2024-12-15T14:36:45.859" v="79" actId="6264"/>
          <ac:spMkLst>
            <pc:docMk/>
            <pc:sldMk cId="846268655" sldId="276"/>
            <ac:spMk id="2" creationId="{0067567B-C08A-4865-FBC3-F5A16B7AA67B}"/>
          </ac:spMkLst>
        </pc:spChg>
        <pc:spChg chg="mod ord">
          <ac:chgData name="Rob Gregory" userId="a7bfa114233000dd" providerId="LiveId" clId="{731E6757-E3A1-49C1-9CE2-24B108B4D9FA}" dt="2024-12-15T14:36:45.859" v="79" actId="6264"/>
          <ac:spMkLst>
            <pc:docMk/>
            <pc:sldMk cId="846268655" sldId="276"/>
            <ac:spMk id="3" creationId="{ACB50E4B-0BDD-D785-61E6-C0B205EB9E68}"/>
          </ac:spMkLst>
        </pc:spChg>
        <pc:spChg chg="add del mod">
          <ac:chgData name="Rob Gregory" userId="a7bfa114233000dd" providerId="LiveId" clId="{731E6757-E3A1-49C1-9CE2-24B108B4D9FA}" dt="2024-12-15T14:36:28.918" v="72" actId="6264"/>
          <ac:spMkLst>
            <pc:docMk/>
            <pc:sldMk cId="846268655" sldId="276"/>
            <ac:spMk id="4" creationId="{B4CEE162-6794-DE36-3AED-00AC84DF1BCD}"/>
          </ac:spMkLst>
        </pc:spChg>
        <pc:spChg chg="add del mod">
          <ac:chgData name="Rob Gregory" userId="a7bfa114233000dd" providerId="LiveId" clId="{731E6757-E3A1-49C1-9CE2-24B108B4D9FA}" dt="2024-12-15T14:36:28.918" v="72" actId="6264"/>
          <ac:spMkLst>
            <pc:docMk/>
            <pc:sldMk cId="846268655" sldId="276"/>
            <ac:spMk id="5" creationId="{60186A68-819B-C4D0-B69F-F8442B2C4796}"/>
          </ac:spMkLst>
        </pc:spChg>
        <pc:spChg chg="add del mod">
          <ac:chgData name="Rob Gregory" userId="a7bfa114233000dd" providerId="LiveId" clId="{731E6757-E3A1-49C1-9CE2-24B108B4D9FA}" dt="2024-12-15T14:36:45.859" v="79" actId="6264"/>
          <ac:spMkLst>
            <pc:docMk/>
            <pc:sldMk cId="846268655" sldId="276"/>
            <ac:spMk id="6" creationId="{11464DA5-DBC7-37B5-F21C-422E77C7B50B}"/>
          </ac:spMkLst>
        </pc:spChg>
        <pc:spChg chg="add del mod">
          <ac:chgData name="Rob Gregory" userId="a7bfa114233000dd" providerId="LiveId" clId="{731E6757-E3A1-49C1-9CE2-24B108B4D9FA}" dt="2024-12-15T14:36:45.859" v="79" actId="6264"/>
          <ac:spMkLst>
            <pc:docMk/>
            <pc:sldMk cId="846268655" sldId="276"/>
            <ac:spMk id="7" creationId="{8FDC3F4F-3073-8D92-023E-9E2A8ED6326A}"/>
          </ac:spMkLst>
        </pc:spChg>
      </pc:sldChg>
      <pc:sldChg chg="addSp delSp modSp mod modClrScheme chgLayout">
        <pc:chgData name="Rob Gregory" userId="a7bfa114233000dd" providerId="LiveId" clId="{731E6757-E3A1-49C1-9CE2-24B108B4D9FA}" dt="2024-12-15T14:36:45.859" v="79" actId="6264"/>
        <pc:sldMkLst>
          <pc:docMk/>
          <pc:sldMk cId="244663278" sldId="277"/>
        </pc:sldMkLst>
        <pc:spChg chg="mod ord">
          <ac:chgData name="Rob Gregory" userId="a7bfa114233000dd" providerId="LiveId" clId="{731E6757-E3A1-49C1-9CE2-24B108B4D9FA}" dt="2024-12-15T14:36:45.859" v="79" actId="6264"/>
          <ac:spMkLst>
            <pc:docMk/>
            <pc:sldMk cId="244663278" sldId="277"/>
            <ac:spMk id="2" creationId="{56C6B801-2230-8D0F-349E-2D29302BD24D}"/>
          </ac:spMkLst>
        </pc:spChg>
        <pc:spChg chg="mod ord">
          <ac:chgData name="Rob Gregory" userId="a7bfa114233000dd" providerId="LiveId" clId="{731E6757-E3A1-49C1-9CE2-24B108B4D9FA}" dt="2024-12-15T14:36:45.859" v="79" actId="6264"/>
          <ac:spMkLst>
            <pc:docMk/>
            <pc:sldMk cId="244663278" sldId="277"/>
            <ac:spMk id="3" creationId="{5DA50825-62CE-F5FF-3E66-2161DFFFF7B3}"/>
          </ac:spMkLst>
        </pc:spChg>
        <pc:spChg chg="add del mod">
          <ac:chgData name="Rob Gregory" userId="a7bfa114233000dd" providerId="LiveId" clId="{731E6757-E3A1-49C1-9CE2-24B108B4D9FA}" dt="2024-12-15T14:36:28.918" v="72" actId="6264"/>
          <ac:spMkLst>
            <pc:docMk/>
            <pc:sldMk cId="244663278" sldId="277"/>
            <ac:spMk id="4" creationId="{2B82CAFC-BBBF-3CF2-636B-B30F665FF0F5}"/>
          </ac:spMkLst>
        </pc:spChg>
        <pc:spChg chg="add del mod">
          <ac:chgData name="Rob Gregory" userId="a7bfa114233000dd" providerId="LiveId" clId="{731E6757-E3A1-49C1-9CE2-24B108B4D9FA}" dt="2024-12-15T14:36:28.918" v="72" actId="6264"/>
          <ac:spMkLst>
            <pc:docMk/>
            <pc:sldMk cId="244663278" sldId="277"/>
            <ac:spMk id="5" creationId="{1A57F8EA-C66A-9C00-A430-3D1F3B656254}"/>
          </ac:spMkLst>
        </pc:spChg>
        <pc:spChg chg="add del mod">
          <ac:chgData name="Rob Gregory" userId="a7bfa114233000dd" providerId="LiveId" clId="{731E6757-E3A1-49C1-9CE2-24B108B4D9FA}" dt="2024-12-15T14:36:45.859" v="79" actId="6264"/>
          <ac:spMkLst>
            <pc:docMk/>
            <pc:sldMk cId="244663278" sldId="277"/>
            <ac:spMk id="6" creationId="{F8F53280-0041-CFA6-0B06-74745F051CBA}"/>
          </ac:spMkLst>
        </pc:spChg>
        <pc:spChg chg="add del mod">
          <ac:chgData name="Rob Gregory" userId="a7bfa114233000dd" providerId="LiveId" clId="{731E6757-E3A1-49C1-9CE2-24B108B4D9FA}" dt="2024-12-15T14:36:45.859" v="79" actId="6264"/>
          <ac:spMkLst>
            <pc:docMk/>
            <pc:sldMk cId="244663278" sldId="277"/>
            <ac:spMk id="7" creationId="{DC7E0B6A-65A5-ECCE-FBD6-EB16D65BAB13}"/>
          </ac:spMkLst>
        </pc:spChg>
      </pc:sldChg>
      <pc:sldChg chg="addSp delSp modSp mod modClrScheme chgLayout">
        <pc:chgData name="Rob Gregory" userId="a7bfa114233000dd" providerId="LiveId" clId="{731E6757-E3A1-49C1-9CE2-24B108B4D9FA}" dt="2024-12-15T14:36:45.859" v="79" actId="6264"/>
        <pc:sldMkLst>
          <pc:docMk/>
          <pc:sldMk cId="4108815645" sldId="278"/>
        </pc:sldMkLst>
        <pc:spChg chg="mod ord">
          <ac:chgData name="Rob Gregory" userId="a7bfa114233000dd" providerId="LiveId" clId="{731E6757-E3A1-49C1-9CE2-24B108B4D9FA}" dt="2024-12-15T14:36:45.859" v="79" actId="6264"/>
          <ac:spMkLst>
            <pc:docMk/>
            <pc:sldMk cId="4108815645" sldId="278"/>
            <ac:spMk id="2" creationId="{99E5325A-BA70-6A98-8D2B-D5C95CB0EF46}"/>
          </ac:spMkLst>
        </pc:spChg>
        <pc:spChg chg="mod ord">
          <ac:chgData name="Rob Gregory" userId="a7bfa114233000dd" providerId="LiveId" clId="{731E6757-E3A1-49C1-9CE2-24B108B4D9FA}" dt="2024-12-15T14:36:45.859" v="79" actId="6264"/>
          <ac:spMkLst>
            <pc:docMk/>
            <pc:sldMk cId="4108815645" sldId="278"/>
            <ac:spMk id="3" creationId="{78FCBB72-D98B-F707-6AD0-631CE4125E2A}"/>
          </ac:spMkLst>
        </pc:spChg>
        <pc:spChg chg="add del mod">
          <ac:chgData name="Rob Gregory" userId="a7bfa114233000dd" providerId="LiveId" clId="{731E6757-E3A1-49C1-9CE2-24B108B4D9FA}" dt="2024-12-15T14:36:28.918" v="72" actId="6264"/>
          <ac:spMkLst>
            <pc:docMk/>
            <pc:sldMk cId="4108815645" sldId="278"/>
            <ac:spMk id="4" creationId="{D412809E-0FB6-3521-87FB-3A860809873B}"/>
          </ac:spMkLst>
        </pc:spChg>
        <pc:spChg chg="add del mod">
          <ac:chgData name="Rob Gregory" userId="a7bfa114233000dd" providerId="LiveId" clId="{731E6757-E3A1-49C1-9CE2-24B108B4D9FA}" dt="2024-12-15T14:36:28.918" v="72" actId="6264"/>
          <ac:spMkLst>
            <pc:docMk/>
            <pc:sldMk cId="4108815645" sldId="278"/>
            <ac:spMk id="5" creationId="{593CD049-C490-66CF-11E3-ED1FF11F420C}"/>
          </ac:spMkLst>
        </pc:spChg>
        <pc:spChg chg="add del mod">
          <ac:chgData name="Rob Gregory" userId="a7bfa114233000dd" providerId="LiveId" clId="{731E6757-E3A1-49C1-9CE2-24B108B4D9FA}" dt="2024-12-15T14:36:45.859" v="79" actId="6264"/>
          <ac:spMkLst>
            <pc:docMk/>
            <pc:sldMk cId="4108815645" sldId="278"/>
            <ac:spMk id="6" creationId="{F818188E-78C5-4B41-E0B1-16AFF745AA34}"/>
          </ac:spMkLst>
        </pc:spChg>
        <pc:spChg chg="add del mod">
          <ac:chgData name="Rob Gregory" userId="a7bfa114233000dd" providerId="LiveId" clId="{731E6757-E3A1-49C1-9CE2-24B108B4D9FA}" dt="2024-12-15T14:36:45.859" v="79" actId="6264"/>
          <ac:spMkLst>
            <pc:docMk/>
            <pc:sldMk cId="4108815645" sldId="278"/>
            <ac:spMk id="7" creationId="{C183D387-C68D-6E8A-E4EC-25575592B1AA}"/>
          </ac:spMkLst>
        </pc:spChg>
      </pc:sldChg>
      <pc:sldChg chg="addSp delSp modSp mod modClrScheme chgLayout">
        <pc:chgData name="Rob Gregory" userId="a7bfa114233000dd" providerId="LiveId" clId="{731E6757-E3A1-49C1-9CE2-24B108B4D9FA}" dt="2024-12-15T14:36:45.859" v="79" actId="6264"/>
        <pc:sldMkLst>
          <pc:docMk/>
          <pc:sldMk cId="989161303" sldId="279"/>
        </pc:sldMkLst>
        <pc:spChg chg="mod ord">
          <ac:chgData name="Rob Gregory" userId="a7bfa114233000dd" providerId="LiveId" clId="{731E6757-E3A1-49C1-9CE2-24B108B4D9FA}" dt="2024-12-15T14:36:45.859" v="79" actId="6264"/>
          <ac:spMkLst>
            <pc:docMk/>
            <pc:sldMk cId="989161303" sldId="279"/>
            <ac:spMk id="2" creationId="{296A0381-E004-D585-8094-C73099FA14B7}"/>
          </ac:spMkLst>
        </pc:spChg>
        <pc:spChg chg="mod ord">
          <ac:chgData name="Rob Gregory" userId="a7bfa114233000dd" providerId="LiveId" clId="{731E6757-E3A1-49C1-9CE2-24B108B4D9FA}" dt="2024-12-15T14:36:45.859" v="79" actId="6264"/>
          <ac:spMkLst>
            <pc:docMk/>
            <pc:sldMk cId="989161303" sldId="279"/>
            <ac:spMk id="3" creationId="{ED49E20E-72BA-3FC2-FB3D-FCD417A74707}"/>
          </ac:spMkLst>
        </pc:spChg>
        <pc:spChg chg="add del mod">
          <ac:chgData name="Rob Gregory" userId="a7bfa114233000dd" providerId="LiveId" clId="{731E6757-E3A1-49C1-9CE2-24B108B4D9FA}" dt="2024-12-15T14:36:28.918" v="72" actId="6264"/>
          <ac:spMkLst>
            <pc:docMk/>
            <pc:sldMk cId="989161303" sldId="279"/>
            <ac:spMk id="4" creationId="{9EF0FD31-A836-CB12-5BFD-0602E71A4387}"/>
          </ac:spMkLst>
        </pc:spChg>
        <pc:spChg chg="add del mod">
          <ac:chgData name="Rob Gregory" userId="a7bfa114233000dd" providerId="LiveId" clId="{731E6757-E3A1-49C1-9CE2-24B108B4D9FA}" dt="2024-12-15T14:36:28.918" v="72" actId="6264"/>
          <ac:spMkLst>
            <pc:docMk/>
            <pc:sldMk cId="989161303" sldId="279"/>
            <ac:spMk id="5" creationId="{ADFA790D-0D4E-ABC5-5869-559D71B092BC}"/>
          </ac:spMkLst>
        </pc:spChg>
        <pc:spChg chg="add del mod">
          <ac:chgData name="Rob Gregory" userId="a7bfa114233000dd" providerId="LiveId" clId="{731E6757-E3A1-49C1-9CE2-24B108B4D9FA}" dt="2024-12-15T14:36:45.859" v="79" actId="6264"/>
          <ac:spMkLst>
            <pc:docMk/>
            <pc:sldMk cId="989161303" sldId="279"/>
            <ac:spMk id="6" creationId="{0C1E86C5-62D9-797F-A720-9851549B0B50}"/>
          </ac:spMkLst>
        </pc:spChg>
        <pc:spChg chg="add del mod">
          <ac:chgData name="Rob Gregory" userId="a7bfa114233000dd" providerId="LiveId" clId="{731E6757-E3A1-49C1-9CE2-24B108B4D9FA}" dt="2024-12-15T14:36:45.859" v="79" actId="6264"/>
          <ac:spMkLst>
            <pc:docMk/>
            <pc:sldMk cId="989161303" sldId="279"/>
            <ac:spMk id="7" creationId="{FBAF5A8C-DB9A-0597-5BC7-C09318D34727}"/>
          </ac:spMkLst>
        </pc:spChg>
      </pc:sldChg>
      <pc:sldMasterChg chg="add del addSldLayout delSldLayout">
        <pc:chgData name="Rob Gregory" userId="a7bfa114233000dd" providerId="LiveId" clId="{731E6757-E3A1-49C1-9CE2-24B108B4D9FA}" dt="2024-12-15T14:36:29.294" v="75" actId="700"/>
        <pc:sldMasterMkLst>
          <pc:docMk/>
          <pc:sldMasterMk cId="2577217626" sldId="2147483732"/>
        </pc:sldMasterMkLst>
        <pc:sldLayoutChg chg="add del">
          <pc:chgData name="Rob Gregory" userId="a7bfa114233000dd" providerId="LiveId" clId="{731E6757-E3A1-49C1-9CE2-24B108B4D9FA}" dt="2024-12-15T14:36:29.294" v="75" actId="700"/>
          <pc:sldLayoutMkLst>
            <pc:docMk/>
            <pc:sldMasterMk cId="2577217626" sldId="2147483732"/>
            <pc:sldLayoutMk cId="3430650657" sldId="2147483733"/>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459197001" sldId="2147483734"/>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3483170271" sldId="2147483735"/>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804224340" sldId="2147483736"/>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3897079749" sldId="2147483737"/>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2685416166" sldId="2147483738"/>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1493250441" sldId="2147483739"/>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478401318" sldId="2147483740"/>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4106153328" sldId="2147483741"/>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2761613778" sldId="2147483742"/>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391495751" sldId="2147483743"/>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3622073127" sldId="2147483744"/>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2433276273" sldId="2147483745"/>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3540416720" sldId="2147483746"/>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559056005" sldId="2147483747"/>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3159966543" sldId="2147483748"/>
          </pc:sldLayoutMkLst>
        </pc:sldLayoutChg>
        <pc:sldLayoutChg chg="add del">
          <pc:chgData name="Rob Gregory" userId="a7bfa114233000dd" providerId="LiveId" clId="{731E6757-E3A1-49C1-9CE2-24B108B4D9FA}" dt="2024-12-15T14:36:29.294" v="75" actId="700"/>
          <pc:sldLayoutMkLst>
            <pc:docMk/>
            <pc:sldMasterMk cId="2577217626" sldId="2147483732"/>
            <pc:sldLayoutMk cId="2772583230" sldId="2147483749"/>
          </pc:sldLayoutMkLst>
        </pc:sldLayoutChg>
      </pc:sldMasterChg>
      <pc:sldMasterChg chg="modSp modSldLayout">
        <pc:chgData name="Rob Gregory" userId="a7bfa114233000dd" providerId="LiveId" clId="{731E6757-E3A1-49C1-9CE2-24B108B4D9FA}" dt="2024-12-15T14:36:29.246" v="74" actId="14100"/>
        <pc:sldMasterMkLst>
          <pc:docMk/>
          <pc:sldMasterMk cId="2376047971" sldId="2147483750"/>
        </pc:sldMasterMkLst>
        <pc:picChg chg="mod">
          <ac:chgData name="Rob Gregory" userId="a7bfa114233000dd" providerId="LiveId" clId="{731E6757-E3A1-49C1-9CE2-24B108B4D9FA}" dt="2024-12-15T14:34:08.782" v="66"/>
          <ac:picMkLst>
            <pc:docMk/>
            <pc:sldMasterMk cId="2376047971" sldId="2147483750"/>
            <ac:picMk id="11" creationId="{6E4C4843-E88D-9204-B5EA-90EA4F81B4B9}"/>
          </ac:picMkLst>
        </pc:picChg>
        <pc:sldLayoutChg chg="modSp mod">
          <pc:chgData name="Rob Gregory" userId="a7bfa114233000dd" providerId="LiveId" clId="{731E6757-E3A1-49C1-9CE2-24B108B4D9FA}" dt="2024-12-15T14:36:29.246" v="74" actId="14100"/>
          <pc:sldLayoutMkLst>
            <pc:docMk/>
            <pc:sldMasterMk cId="2376047971" sldId="2147483750"/>
            <pc:sldLayoutMk cId="3290556038" sldId="2147483752"/>
          </pc:sldLayoutMkLst>
          <pc:spChg chg="mod">
            <ac:chgData name="Rob Gregory" userId="a7bfa114233000dd" providerId="LiveId" clId="{731E6757-E3A1-49C1-9CE2-24B108B4D9FA}" dt="2024-12-15T14:36:29.246" v="74" actId="14100"/>
            <ac:spMkLst>
              <pc:docMk/>
              <pc:sldMasterMk cId="2376047971" sldId="2147483750"/>
              <pc:sldLayoutMk cId="3290556038" sldId="2147483752"/>
              <ac:spMk id="3" creationId="{41211EBA-5EC5-F313-E208-C122697129E6}"/>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FAD35-074F-416E-B537-C0AE698FAB8A}"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02F5B-4326-44B7-BC21-59879A7C4F55}" type="slidenum">
              <a:rPr lang="en-US" smtClean="0"/>
              <a:t>‹#›</a:t>
            </a:fld>
            <a:endParaRPr lang="en-US"/>
          </a:p>
        </p:txBody>
      </p:sp>
    </p:spTree>
    <p:extLst>
      <p:ext uri="{BB962C8B-B14F-4D97-AF65-F5344CB8AC3E}">
        <p14:creationId xmlns:p14="http://schemas.microsoft.com/office/powerpoint/2010/main" val="306682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think the nations committed abominable acts in worship?</a:t>
            </a:r>
          </a:p>
          <a:p>
            <a:r>
              <a:rPr lang="en-US" dirty="0"/>
              <a:t>	False Gods with false values</a:t>
            </a:r>
          </a:p>
          <a:p>
            <a:r>
              <a:rPr lang="en-US" dirty="0"/>
              <a:t>What will happen if Men worship God by copying the culture of non-believers?</a:t>
            </a:r>
          </a:p>
          <a:p>
            <a:r>
              <a:rPr lang="en-US" dirty="0"/>
              <a:t>	False values and practices based on False Gods.</a:t>
            </a:r>
          </a:p>
          <a:p>
            <a:r>
              <a:rPr lang="en-US" dirty="0"/>
              <a:t>What false gods are in our culture?</a:t>
            </a:r>
          </a:p>
          <a:p>
            <a:r>
              <a:rPr lang="en-US" dirty="0"/>
              <a:t>	Humanity (Progress and Destiny)</a:t>
            </a:r>
          </a:p>
          <a:p>
            <a:r>
              <a:rPr lang="en-US" dirty="0"/>
              <a:t>		Values: Pride, Expression, Identity, Diversity, Prosperity, Results</a:t>
            </a:r>
          </a:p>
          <a:p>
            <a:r>
              <a:rPr lang="en-US" dirty="0"/>
              <a:t>	Mother Earth (Environment)</a:t>
            </a:r>
          </a:p>
          <a:p>
            <a:r>
              <a:rPr lang="en-US" dirty="0"/>
              <a:t>		Values: Environmental Morality</a:t>
            </a:r>
          </a:p>
          <a:p>
            <a:r>
              <a:rPr lang="en-US" dirty="0"/>
              <a:t>	Spiritual Forces (occult)</a:t>
            </a:r>
          </a:p>
          <a:p>
            <a:r>
              <a:rPr lang="en-US" dirty="0"/>
              <a:t>		Values: Power</a:t>
            </a:r>
          </a:p>
          <a:p>
            <a:endParaRPr lang="en-US" dirty="0"/>
          </a:p>
        </p:txBody>
      </p:sp>
      <p:sp>
        <p:nvSpPr>
          <p:cNvPr id="4" name="Slide Number Placeholder 3"/>
          <p:cNvSpPr>
            <a:spLocks noGrp="1"/>
          </p:cNvSpPr>
          <p:nvPr>
            <p:ph type="sldNum" sz="quarter" idx="5"/>
          </p:nvPr>
        </p:nvSpPr>
        <p:spPr/>
        <p:txBody>
          <a:bodyPr/>
          <a:lstStyle/>
          <a:p>
            <a:fld id="{CF802F5B-4326-44B7-BC21-59879A7C4F55}" type="slidenum">
              <a:rPr lang="en-US" smtClean="0"/>
              <a:t>4</a:t>
            </a:fld>
            <a:endParaRPr lang="en-US"/>
          </a:p>
        </p:txBody>
      </p:sp>
    </p:spTree>
    <p:extLst>
      <p:ext uri="{BB962C8B-B14F-4D97-AF65-F5344CB8AC3E}">
        <p14:creationId xmlns:p14="http://schemas.microsoft.com/office/powerpoint/2010/main" val="182291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right after Aaron has offered the sacrifice specified by God, and fire from God consumed the offering. </a:t>
            </a:r>
          </a:p>
          <a:p>
            <a:r>
              <a:rPr lang="en-US" dirty="0"/>
              <a:t>In what way were Nadab and Abihu not treating God as holy?</a:t>
            </a:r>
          </a:p>
          <a:p>
            <a:endParaRPr lang="en-US" dirty="0"/>
          </a:p>
          <a:p>
            <a:endParaRPr lang="en-US" dirty="0"/>
          </a:p>
        </p:txBody>
      </p:sp>
      <p:sp>
        <p:nvSpPr>
          <p:cNvPr id="4" name="Slide Number Placeholder 3"/>
          <p:cNvSpPr>
            <a:spLocks noGrp="1"/>
          </p:cNvSpPr>
          <p:nvPr>
            <p:ph type="sldNum" sz="quarter" idx="5"/>
          </p:nvPr>
        </p:nvSpPr>
        <p:spPr/>
        <p:txBody>
          <a:bodyPr/>
          <a:lstStyle/>
          <a:p>
            <a:fld id="{CF802F5B-4326-44B7-BC21-59879A7C4F55}" type="slidenum">
              <a:rPr lang="en-US" smtClean="0"/>
              <a:t>5</a:t>
            </a:fld>
            <a:endParaRPr lang="en-US"/>
          </a:p>
        </p:txBody>
      </p:sp>
    </p:spTree>
    <p:extLst>
      <p:ext uri="{BB962C8B-B14F-4D97-AF65-F5344CB8AC3E}">
        <p14:creationId xmlns:p14="http://schemas.microsoft.com/office/powerpoint/2010/main" val="352515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Spiritual Truth come from?  God</a:t>
            </a:r>
          </a:p>
          <a:p>
            <a:r>
              <a:rPr lang="en-US" dirty="0"/>
              <a:t>	Why would we think spiritual offerings from us would please him?</a:t>
            </a:r>
          </a:p>
          <a:p>
            <a:endParaRPr lang="en-US" dirty="0"/>
          </a:p>
          <a:p>
            <a:r>
              <a:rPr lang="en-US" dirty="0"/>
              <a:t>The term Spirit confuses Americans because we use it impersonally.  </a:t>
            </a:r>
          </a:p>
          <a:p>
            <a:r>
              <a:rPr lang="en-US" dirty="0"/>
              <a:t>	School Spirit</a:t>
            </a:r>
          </a:p>
          <a:p>
            <a:r>
              <a:rPr lang="en-US" dirty="0"/>
              <a:t>	The Spirit of Christmas</a:t>
            </a:r>
          </a:p>
          <a:p>
            <a:r>
              <a:rPr lang="en-US" dirty="0"/>
              <a:t>	In the Spirit of Helpfulness</a:t>
            </a:r>
          </a:p>
          <a:p>
            <a:r>
              <a:rPr lang="en-US" dirty="0"/>
              <a:t>	The Spirit of the Law</a:t>
            </a:r>
          </a:p>
          <a:p>
            <a:r>
              <a:rPr lang="en-US" dirty="0"/>
              <a:t>This means attitude and intent and </a:t>
            </a:r>
            <a:r>
              <a:rPr lang="en-US" dirty="0" err="1"/>
              <a:t>essense</a:t>
            </a:r>
            <a:endParaRPr lang="en-US" dirty="0"/>
          </a:p>
          <a:p>
            <a:endParaRPr lang="en-US" dirty="0"/>
          </a:p>
          <a:p>
            <a:r>
              <a:rPr lang="en-US" dirty="0"/>
              <a:t>Scripture uses Spirit to mean Person and Relational and Moral.</a:t>
            </a:r>
          </a:p>
          <a:p>
            <a:r>
              <a:rPr lang="en-US" dirty="0"/>
              <a:t>When Scriptures says “God is Spirit”, it means we must deal with him relationally and personally</a:t>
            </a:r>
          </a:p>
          <a:p>
            <a:r>
              <a:rPr lang="en-US" dirty="0"/>
              <a:t>We don’t worship the idea of a God.  We worship Him.</a:t>
            </a:r>
          </a:p>
          <a:p>
            <a:endParaRPr lang="en-US" dirty="0"/>
          </a:p>
          <a:p>
            <a:r>
              <a:rPr lang="en-US" dirty="0"/>
              <a:t>Isn’t it better to offer His Truth back to Him guided by His Spirit?</a:t>
            </a:r>
          </a:p>
          <a:p>
            <a:endParaRPr lang="en-US" dirty="0"/>
          </a:p>
          <a:p>
            <a:r>
              <a:rPr lang="en-US" dirty="0"/>
              <a:t>Analogy:  Christina likes Carrots but not Celery.  I like Carrots and Celery.  If I offer Christina Celery because they are equivalently good from my perspective, who’s truth am I using?</a:t>
            </a:r>
          </a:p>
          <a:p>
            <a:endParaRPr lang="en-US" dirty="0"/>
          </a:p>
          <a:p>
            <a:endParaRPr lang="en-US" dirty="0"/>
          </a:p>
        </p:txBody>
      </p:sp>
      <p:sp>
        <p:nvSpPr>
          <p:cNvPr id="4" name="Slide Number Placeholder 3"/>
          <p:cNvSpPr>
            <a:spLocks noGrp="1"/>
          </p:cNvSpPr>
          <p:nvPr>
            <p:ph type="sldNum" sz="quarter" idx="5"/>
          </p:nvPr>
        </p:nvSpPr>
        <p:spPr/>
        <p:txBody>
          <a:bodyPr/>
          <a:lstStyle/>
          <a:p>
            <a:fld id="{CF802F5B-4326-44B7-BC21-59879A7C4F55}" type="slidenum">
              <a:rPr lang="en-US" smtClean="0"/>
              <a:t>6</a:t>
            </a:fld>
            <a:endParaRPr lang="en-US"/>
          </a:p>
        </p:txBody>
      </p:sp>
    </p:spTree>
    <p:extLst>
      <p:ext uri="{BB962C8B-B14F-4D97-AF65-F5344CB8AC3E}">
        <p14:creationId xmlns:p14="http://schemas.microsoft.com/office/powerpoint/2010/main" val="222032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1FF6DA9-008F-8B48-92A6-B652298478B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65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6161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9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07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327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41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905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966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58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5919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17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0422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07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41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9325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840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0615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12/15/2024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5772176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515533"/>
          </a:xfrm>
        </p:spPr>
        <p:txBody>
          <a:bodyPr/>
          <a:lstStyle/>
          <a:p>
            <a:r>
              <a:rPr lang="en-US"/>
              <a:t>Who is the Worship Service For?</a:t>
            </a:r>
            <a:endParaRPr lang="en-US" dirty="0"/>
          </a:p>
        </p:txBody>
      </p:sp>
      <p:sp>
        <p:nvSpPr>
          <p:cNvPr id="3" name="Subtitle 2"/>
          <p:cNvSpPr>
            <a:spLocks noGrp="1"/>
          </p:cNvSpPr>
          <p:nvPr>
            <p:ph type="subTitle" idx="1"/>
          </p:nvPr>
        </p:nvSpPr>
        <p:spPr>
          <a:xfrm>
            <a:off x="2692398" y="3657597"/>
            <a:ext cx="6815669" cy="1320802"/>
          </a:xfrm>
        </p:spPr>
        <p:txBody>
          <a:bodyPr/>
          <a:lstStyle/>
          <a:p>
            <a:r>
              <a:rPr lang="en-US"/>
              <a:t>Hard Questions for Christians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1A02-CFE5-1861-CC1D-1BF6BE0902ED}"/>
              </a:ext>
            </a:extLst>
          </p:cNvPr>
          <p:cNvSpPr>
            <a:spLocks noGrp="1"/>
          </p:cNvSpPr>
          <p:nvPr>
            <p:ph type="title"/>
          </p:nvPr>
        </p:nvSpPr>
        <p:spPr>
          <a:xfrm>
            <a:off x="1295402" y="982132"/>
            <a:ext cx="9601196" cy="1303867"/>
          </a:xfrm>
        </p:spPr>
        <p:txBody>
          <a:bodyPr>
            <a:normAutofit/>
          </a:bodyPr>
          <a:lstStyle/>
          <a:p>
            <a:r>
              <a:rPr lang="en-US"/>
              <a:t>Early Church (1st–4th Centuries)</a:t>
            </a:r>
            <a:endParaRPr lang="en-US" dirty="0"/>
          </a:p>
        </p:txBody>
      </p:sp>
      <p:sp>
        <p:nvSpPr>
          <p:cNvPr id="3" name="Content Placeholder 2">
            <a:extLst>
              <a:ext uri="{FF2B5EF4-FFF2-40B4-BE49-F238E27FC236}">
                <a16:creationId xmlns:a16="http://schemas.microsoft.com/office/drawing/2014/main" id="{B6219E14-8158-8751-7D96-4C92645D4131}"/>
              </a:ext>
            </a:extLst>
          </p:cNvPr>
          <p:cNvSpPr>
            <a:spLocks noGrp="1"/>
          </p:cNvSpPr>
          <p:nvPr>
            <p:ph idx="1"/>
          </p:nvPr>
        </p:nvSpPr>
        <p:spPr>
          <a:xfrm>
            <a:off x="1295401" y="2556932"/>
            <a:ext cx="9601196" cy="3318936"/>
          </a:xfrm>
        </p:spPr>
        <p:txBody>
          <a:bodyPr>
            <a:normAutofit fontScale="85000" lnSpcReduction="10000"/>
          </a:bodyPr>
          <a:lstStyle/>
          <a:p>
            <a:pPr lvl="0"/>
            <a:r>
              <a:rPr lang="en-US"/>
              <a:t>Assertion of Biblical Simplicity:</a:t>
            </a:r>
            <a:br>
              <a:rPr lang="en-US"/>
            </a:br>
            <a:r>
              <a:rPr lang="en-US"/>
              <a:t>The early church's worship practices were rooted in apostolic teachings, focusing on Scripture reading, prayer, Psalm singing, and the sacraments. Simplicity was central, reflecting biblical prescriptions.</a:t>
            </a:r>
          </a:p>
          <a:p>
            <a:pPr lvl="0"/>
            <a:r>
              <a:rPr lang="en-US"/>
              <a:t>Key Reason: To distinguish Christian worship from both Jewish temple worship and pagan rituals, avoiding idolatry and innovation.</a:t>
            </a:r>
          </a:p>
          <a:p>
            <a:pPr lvl="0"/>
            <a:r>
              <a:rPr lang="en-US"/>
              <a:t>Challenges:</a:t>
            </a:r>
          </a:p>
          <a:p>
            <a:pPr lvl="0"/>
            <a:r>
              <a:rPr lang="en-US"/>
              <a:t>Gnostic influences introduced speculative and mystical practices.</a:t>
            </a:r>
          </a:p>
          <a:p>
            <a:pPr lvl="0"/>
            <a:r>
              <a:rPr lang="en-US"/>
              <a:t>Some congregations began incorporating pagan-inspired rituals to attract converts, such as the use of incense or elaborate ceremonies.</a:t>
            </a:r>
            <a:endParaRPr lang="en-US" dirty="0"/>
          </a:p>
        </p:txBody>
      </p:sp>
    </p:spTree>
    <p:extLst>
      <p:ext uri="{BB962C8B-B14F-4D97-AF65-F5344CB8AC3E}">
        <p14:creationId xmlns:p14="http://schemas.microsoft.com/office/powerpoint/2010/main" val="309960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1297-CE79-58F9-271C-A66E8E89A0E0}"/>
              </a:ext>
            </a:extLst>
          </p:cNvPr>
          <p:cNvSpPr>
            <a:spLocks noGrp="1"/>
          </p:cNvSpPr>
          <p:nvPr>
            <p:ph type="title"/>
          </p:nvPr>
        </p:nvSpPr>
        <p:spPr>
          <a:xfrm>
            <a:off x="1295402" y="982132"/>
            <a:ext cx="9601196" cy="1303867"/>
          </a:xfrm>
        </p:spPr>
        <p:txBody>
          <a:bodyPr>
            <a:normAutofit/>
          </a:bodyPr>
          <a:lstStyle/>
          <a:p>
            <a:r>
              <a:rPr lang="en-US"/>
              <a:t>Post-Constantinian Era (4th–6th Centuries)</a:t>
            </a:r>
            <a:endParaRPr lang="en-US" dirty="0"/>
          </a:p>
        </p:txBody>
      </p:sp>
      <p:sp>
        <p:nvSpPr>
          <p:cNvPr id="3" name="Content Placeholder 2">
            <a:extLst>
              <a:ext uri="{FF2B5EF4-FFF2-40B4-BE49-F238E27FC236}">
                <a16:creationId xmlns:a16="http://schemas.microsoft.com/office/drawing/2014/main" id="{E4D20F33-D23A-62C9-669F-1011839A1C97}"/>
              </a:ext>
            </a:extLst>
          </p:cNvPr>
          <p:cNvSpPr>
            <a:spLocks noGrp="1"/>
          </p:cNvSpPr>
          <p:nvPr>
            <p:ph idx="1"/>
          </p:nvPr>
        </p:nvSpPr>
        <p:spPr>
          <a:xfrm>
            <a:off x="1295401" y="2556932"/>
            <a:ext cx="9601196" cy="3318936"/>
          </a:xfrm>
        </p:spPr>
        <p:txBody>
          <a:bodyPr>
            <a:normAutofit fontScale="92500" lnSpcReduction="20000"/>
          </a:bodyPr>
          <a:lstStyle/>
          <a:p>
            <a:pPr lvl="0"/>
            <a:r>
              <a:rPr lang="en-US"/>
              <a:t>Challenge through Institutionalization:</a:t>
            </a:r>
            <a:br>
              <a:rPr lang="en-US"/>
            </a:br>
            <a:r>
              <a:rPr lang="en-US"/>
              <a:t>With the legalization of Christianity under Constantine (313 AD), worship became more formalized and influenced by imperial culture. Practices such as incense, processions, and the veneration of saints and relics became common.</a:t>
            </a:r>
          </a:p>
          <a:p>
            <a:pPr lvl="0"/>
            <a:r>
              <a:rPr lang="en-US"/>
              <a:t>Why Challenged: The church's integration into the Roman state blurred lines between biblical worship and imperial pomp.</a:t>
            </a:r>
          </a:p>
          <a:p>
            <a:pPr lvl="0"/>
            <a:r>
              <a:rPr lang="en-US"/>
              <a:t>Defense by Some Church Fathers:</a:t>
            </a:r>
          </a:p>
          <a:p>
            <a:pPr lvl="0"/>
            <a:r>
              <a:rPr lang="en-US"/>
              <a:t>Church leaders like Athanasius and Augustine emphasized adherence to Scripture but often allowed cultural expressions in worship, leading to compromises.</a:t>
            </a:r>
            <a:endParaRPr lang="en-US" dirty="0"/>
          </a:p>
        </p:txBody>
      </p:sp>
    </p:spTree>
    <p:extLst>
      <p:ext uri="{BB962C8B-B14F-4D97-AF65-F5344CB8AC3E}">
        <p14:creationId xmlns:p14="http://schemas.microsoft.com/office/powerpoint/2010/main" val="261924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34D9-E264-352C-D8E2-F3A592800744}"/>
              </a:ext>
            </a:extLst>
          </p:cNvPr>
          <p:cNvSpPr>
            <a:spLocks noGrp="1"/>
          </p:cNvSpPr>
          <p:nvPr>
            <p:ph type="title"/>
          </p:nvPr>
        </p:nvSpPr>
        <p:spPr>
          <a:xfrm>
            <a:off x="1295402" y="982132"/>
            <a:ext cx="9601196" cy="1303867"/>
          </a:xfrm>
        </p:spPr>
        <p:txBody>
          <a:bodyPr>
            <a:normAutofit/>
          </a:bodyPr>
          <a:lstStyle/>
          <a:p>
            <a:r>
              <a:rPr lang="en-US"/>
              <a:t>Medieval Period (6th–15th Centuries)</a:t>
            </a:r>
            <a:endParaRPr lang="en-US" dirty="0"/>
          </a:p>
        </p:txBody>
      </p:sp>
      <p:sp>
        <p:nvSpPr>
          <p:cNvPr id="3" name="Content Placeholder 2">
            <a:extLst>
              <a:ext uri="{FF2B5EF4-FFF2-40B4-BE49-F238E27FC236}">
                <a16:creationId xmlns:a16="http://schemas.microsoft.com/office/drawing/2014/main" id="{B5771C0C-5D21-96FD-0D94-3D91ACE75B70}"/>
              </a:ext>
            </a:extLst>
          </p:cNvPr>
          <p:cNvSpPr>
            <a:spLocks noGrp="1"/>
          </p:cNvSpPr>
          <p:nvPr>
            <p:ph idx="1"/>
          </p:nvPr>
        </p:nvSpPr>
        <p:spPr>
          <a:xfrm>
            <a:off x="1295401" y="2556932"/>
            <a:ext cx="9601196" cy="3318936"/>
          </a:xfrm>
        </p:spPr>
        <p:txBody>
          <a:bodyPr>
            <a:normAutofit fontScale="77500" lnSpcReduction="20000"/>
          </a:bodyPr>
          <a:lstStyle/>
          <a:p>
            <a:pPr lvl="0"/>
            <a:r>
              <a:rPr lang="en-US"/>
              <a:t>Challenges through Roman Catholic Innovations:</a:t>
            </a:r>
            <a:br>
              <a:rPr lang="en-US"/>
            </a:br>
            <a:r>
              <a:rPr lang="en-US"/>
              <a:t>The medieval church increasingly incorporated non-biblical elements:</a:t>
            </a:r>
          </a:p>
          <a:p>
            <a:pPr lvl="0"/>
            <a:r>
              <a:rPr lang="en-US"/>
              <a:t>The development of the Mass as a sacrificial rite.</a:t>
            </a:r>
          </a:p>
          <a:p>
            <a:pPr lvl="0"/>
            <a:r>
              <a:rPr lang="en-US"/>
              <a:t>Use of relics, images, and elaborate liturgical rituals.</a:t>
            </a:r>
          </a:p>
          <a:p>
            <a:pPr lvl="0"/>
            <a:r>
              <a:rPr lang="en-US"/>
              <a:t>Introduction of extra-biblical sacraments like penance.</a:t>
            </a:r>
          </a:p>
          <a:p>
            <a:pPr lvl="0"/>
            <a:r>
              <a:rPr lang="en-US"/>
              <a:t>Why Challenged: These practices were justified by church tradition rather than Scripture, sidelining biblical principles.</a:t>
            </a:r>
          </a:p>
          <a:p>
            <a:pPr lvl="0"/>
            <a:r>
              <a:rPr lang="en-US"/>
              <a:t>Assertions of Simplicity:</a:t>
            </a:r>
          </a:p>
          <a:p>
            <a:pPr lvl="0"/>
            <a:r>
              <a:rPr lang="en-US"/>
              <a:t>Groups like the Waldensians (12th Century) and Lollards (14th Century) opposed these innovations, calling for worship based on Scripture alone.</a:t>
            </a:r>
          </a:p>
          <a:p>
            <a:pPr lvl="0"/>
            <a:r>
              <a:rPr lang="en-US"/>
              <a:t>These movements were suppressed as heretical, but they set the stage for later reforms.</a:t>
            </a:r>
            <a:endParaRPr lang="en-US" dirty="0"/>
          </a:p>
        </p:txBody>
      </p:sp>
    </p:spTree>
    <p:extLst>
      <p:ext uri="{BB962C8B-B14F-4D97-AF65-F5344CB8AC3E}">
        <p14:creationId xmlns:p14="http://schemas.microsoft.com/office/powerpoint/2010/main" val="322221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9665-C127-5AC9-9BAB-BB2AA09FB8F3}"/>
              </a:ext>
            </a:extLst>
          </p:cNvPr>
          <p:cNvSpPr>
            <a:spLocks noGrp="1"/>
          </p:cNvSpPr>
          <p:nvPr>
            <p:ph type="title"/>
          </p:nvPr>
        </p:nvSpPr>
        <p:spPr>
          <a:xfrm>
            <a:off x="1295402" y="982132"/>
            <a:ext cx="9601196" cy="1303867"/>
          </a:xfrm>
        </p:spPr>
        <p:txBody>
          <a:bodyPr>
            <a:normAutofit/>
          </a:bodyPr>
          <a:lstStyle/>
          <a:p>
            <a:r>
              <a:rPr lang="en-US"/>
              <a:t>The Reformation (16th Century)</a:t>
            </a:r>
            <a:endParaRPr lang="en-US" dirty="0"/>
          </a:p>
        </p:txBody>
      </p:sp>
      <p:sp>
        <p:nvSpPr>
          <p:cNvPr id="3" name="Content Placeholder 2">
            <a:extLst>
              <a:ext uri="{FF2B5EF4-FFF2-40B4-BE49-F238E27FC236}">
                <a16:creationId xmlns:a16="http://schemas.microsoft.com/office/drawing/2014/main" id="{AB76EED1-B5E0-24C0-791A-2FB351847B5C}"/>
              </a:ext>
            </a:extLst>
          </p:cNvPr>
          <p:cNvSpPr>
            <a:spLocks noGrp="1"/>
          </p:cNvSpPr>
          <p:nvPr>
            <p:ph idx="1"/>
          </p:nvPr>
        </p:nvSpPr>
        <p:spPr>
          <a:xfrm>
            <a:off x="1295401" y="2556932"/>
            <a:ext cx="9601196" cy="3318936"/>
          </a:xfrm>
        </p:spPr>
        <p:txBody>
          <a:bodyPr>
            <a:normAutofit fontScale="70000" lnSpcReduction="20000"/>
          </a:bodyPr>
          <a:lstStyle/>
          <a:p>
            <a:pPr lvl="0"/>
            <a:r>
              <a:rPr lang="en-US"/>
              <a:t>Assertion by Reformers:</a:t>
            </a:r>
          </a:p>
          <a:p>
            <a:pPr lvl="0"/>
            <a:r>
              <a:rPr lang="en-US"/>
              <a:t>Martin Luther: Focused on reforming worship but retained the Normative Principle, allowing practices not forbidden by Scripture (e.g., images, vestments).</a:t>
            </a:r>
          </a:p>
          <a:p>
            <a:pPr lvl="0"/>
            <a:r>
              <a:rPr lang="en-US"/>
              <a:t>John Calvin: Articulated the RPW explicitly, advocating worship stripped of human inventions and grounded solely in God's commands. </a:t>
            </a:r>
          </a:p>
          <a:p>
            <a:pPr lvl="0"/>
            <a:r>
              <a:rPr lang="en-US"/>
              <a:t>Calvin eliminated relics, icons, and unscriptural liturgies, emphasizing simplicity: Word, prayer, Psalms, and sacraments.</a:t>
            </a:r>
          </a:p>
          <a:p>
            <a:pPr lvl="0"/>
            <a:r>
              <a:rPr lang="en-US"/>
              <a:t>John Knox: Brought Calvin's RPW to Scotland, shaping Presbyterian worship.</a:t>
            </a:r>
          </a:p>
          <a:p>
            <a:pPr lvl="0"/>
            <a:r>
              <a:rPr lang="en-US"/>
              <a:t>Key Reason: Reformers sought to purify worship, asserting that only God's Word should dictate how He is worshiped. They viewed many medieval practices as idolatrous and contrary to Scripture.</a:t>
            </a:r>
          </a:p>
          <a:p>
            <a:pPr lvl="0"/>
            <a:r>
              <a:rPr lang="en-US"/>
              <a:t>Challenges by Counter-Reformation:</a:t>
            </a:r>
          </a:p>
          <a:p>
            <a:pPr lvl="0"/>
            <a:r>
              <a:rPr lang="en-US"/>
              <a:t>The Council of Trent (1545–1563) defended Catholic traditions, emphasizing the authority of church tradition alongside Scripture</a:t>
            </a:r>
            <a:endParaRPr lang="en-US" dirty="0"/>
          </a:p>
        </p:txBody>
      </p:sp>
    </p:spTree>
    <p:extLst>
      <p:ext uri="{BB962C8B-B14F-4D97-AF65-F5344CB8AC3E}">
        <p14:creationId xmlns:p14="http://schemas.microsoft.com/office/powerpoint/2010/main" val="95429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E5CD-2474-1226-56CB-F956B26AE12D}"/>
              </a:ext>
            </a:extLst>
          </p:cNvPr>
          <p:cNvSpPr>
            <a:spLocks noGrp="1"/>
          </p:cNvSpPr>
          <p:nvPr>
            <p:ph type="title"/>
          </p:nvPr>
        </p:nvSpPr>
        <p:spPr>
          <a:xfrm>
            <a:off x="1295402" y="982132"/>
            <a:ext cx="9601196" cy="1303867"/>
          </a:xfrm>
        </p:spPr>
        <p:txBody>
          <a:bodyPr>
            <a:normAutofit/>
          </a:bodyPr>
          <a:lstStyle/>
          <a:p>
            <a:r>
              <a:rPr lang="en-US"/>
              <a:t>Puritan Era (17th Century)</a:t>
            </a:r>
            <a:endParaRPr lang="en-US" dirty="0"/>
          </a:p>
        </p:txBody>
      </p:sp>
      <p:sp>
        <p:nvSpPr>
          <p:cNvPr id="3" name="Content Placeholder 2">
            <a:extLst>
              <a:ext uri="{FF2B5EF4-FFF2-40B4-BE49-F238E27FC236}">
                <a16:creationId xmlns:a16="http://schemas.microsoft.com/office/drawing/2014/main" id="{58EAAA07-FC40-52F2-A650-11BD8D711B5F}"/>
              </a:ext>
            </a:extLst>
          </p:cNvPr>
          <p:cNvSpPr>
            <a:spLocks noGrp="1"/>
          </p:cNvSpPr>
          <p:nvPr>
            <p:ph idx="1"/>
          </p:nvPr>
        </p:nvSpPr>
        <p:spPr>
          <a:xfrm>
            <a:off x="1295401" y="2556932"/>
            <a:ext cx="9601196" cy="3318936"/>
          </a:xfrm>
        </p:spPr>
        <p:txBody>
          <a:bodyPr>
            <a:normAutofit fontScale="77500" lnSpcReduction="20000"/>
          </a:bodyPr>
          <a:lstStyle/>
          <a:p>
            <a:pPr lvl="0"/>
            <a:r>
              <a:rPr lang="en-US"/>
              <a:t>Assertion by Puritans:</a:t>
            </a:r>
          </a:p>
          <a:p>
            <a:pPr lvl="0"/>
            <a:r>
              <a:rPr lang="en-US"/>
              <a:t>In England, the Puritans embraced the RPW, opposing the Book of Common Prayer, church vestments, and ceremonies they deemed unscriptural.</a:t>
            </a:r>
          </a:p>
          <a:p>
            <a:pPr lvl="0"/>
            <a:r>
              <a:rPr lang="en-US"/>
              <a:t>Westminster Assembly (1643–1653): Codified the RPW in the Westminster Confession of Faith and the Directory for Public Worship. </a:t>
            </a:r>
          </a:p>
          <a:p>
            <a:pPr lvl="0"/>
            <a:r>
              <a:rPr lang="en-US"/>
              <a:t>Worship was simplified to preaching, prayer, Psalm singing, and sacraments.</a:t>
            </a:r>
          </a:p>
          <a:p>
            <a:pPr lvl="0"/>
            <a:r>
              <a:rPr lang="en-US"/>
              <a:t>Challenges:</a:t>
            </a:r>
          </a:p>
          <a:p>
            <a:pPr lvl="0"/>
            <a:r>
              <a:rPr lang="en-US"/>
              <a:t>Anglicanism: Retained the Normative Principle, defending practices like the church calendar and ceremonial liturgies.</a:t>
            </a:r>
          </a:p>
          <a:p>
            <a:pPr lvl="0"/>
            <a:r>
              <a:rPr lang="en-US"/>
              <a:t>Civil and Ecclesiastical Opposition: The English monarchy and established church saw the RPW as overly restrictive and disruptive to unity</a:t>
            </a:r>
            <a:endParaRPr lang="en-US" dirty="0"/>
          </a:p>
        </p:txBody>
      </p:sp>
    </p:spTree>
    <p:extLst>
      <p:ext uri="{BB962C8B-B14F-4D97-AF65-F5344CB8AC3E}">
        <p14:creationId xmlns:p14="http://schemas.microsoft.com/office/powerpoint/2010/main" val="411864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567B-C08A-4865-FBC3-F5A16B7AA67B}"/>
              </a:ext>
            </a:extLst>
          </p:cNvPr>
          <p:cNvSpPr>
            <a:spLocks noGrp="1"/>
          </p:cNvSpPr>
          <p:nvPr>
            <p:ph type="title"/>
          </p:nvPr>
        </p:nvSpPr>
        <p:spPr>
          <a:xfrm>
            <a:off x="1295402" y="982132"/>
            <a:ext cx="9601196" cy="1303867"/>
          </a:xfrm>
        </p:spPr>
        <p:txBody>
          <a:bodyPr>
            <a:normAutofit fontScale="90000"/>
          </a:bodyPr>
          <a:lstStyle/>
          <a:p>
            <a:r>
              <a:rPr lang="en-US"/>
              <a:t>18th and 19th Centuries: Decline and Challenge</a:t>
            </a:r>
            <a:endParaRPr lang="en-US" dirty="0"/>
          </a:p>
        </p:txBody>
      </p:sp>
      <p:sp>
        <p:nvSpPr>
          <p:cNvPr id="3" name="Content Placeholder 2">
            <a:extLst>
              <a:ext uri="{FF2B5EF4-FFF2-40B4-BE49-F238E27FC236}">
                <a16:creationId xmlns:a16="http://schemas.microsoft.com/office/drawing/2014/main" id="{ACB50E4B-0BDD-D785-61E6-C0B205EB9E68}"/>
              </a:ext>
            </a:extLst>
          </p:cNvPr>
          <p:cNvSpPr>
            <a:spLocks noGrp="1"/>
          </p:cNvSpPr>
          <p:nvPr>
            <p:ph idx="1"/>
          </p:nvPr>
        </p:nvSpPr>
        <p:spPr>
          <a:xfrm>
            <a:off x="1295401" y="2556932"/>
            <a:ext cx="9601196" cy="3318936"/>
          </a:xfrm>
        </p:spPr>
        <p:txBody>
          <a:bodyPr>
            <a:normAutofit fontScale="85000" lnSpcReduction="10000"/>
          </a:bodyPr>
          <a:lstStyle/>
          <a:p>
            <a:pPr lvl="0"/>
            <a:r>
              <a:rPr lang="en-US"/>
              <a:t>Decline of the RPW:</a:t>
            </a:r>
          </a:p>
          <a:p>
            <a:pPr lvl="0"/>
            <a:r>
              <a:rPr lang="en-US"/>
              <a:t>The rise of rationalism and the Enlightenment led to a focus on individualism and emotional expression in worship.</a:t>
            </a:r>
          </a:p>
          <a:p>
            <a:pPr lvl="0"/>
            <a:r>
              <a:rPr lang="en-US"/>
              <a:t>The Evangelical Revival (e.g., Methodism) introduced practices like revival meetings, hymns, and emotional appeals, often at odds with the RPW.</a:t>
            </a:r>
          </a:p>
          <a:p>
            <a:pPr lvl="0"/>
            <a:r>
              <a:rPr lang="en-US"/>
              <a:t>Challenges:</a:t>
            </a:r>
          </a:p>
          <a:p>
            <a:pPr lvl="0"/>
            <a:r>
              <a:rPr lang="en-US"/>
              <a:t>The spread of Romanticism emphasized beauty, art, and subjective experience, leading to ornate worship styles.</a:t>
            </a:r>
          </a:p>
          <a:p>
            <a:pPr lvl="0"/>
            <a:r>
              <a:rPr lang="en-US"/>
              <a:t>Even Reformed churches began adopting hymns and instruments, diverging from strict RPW interpretations</a:t>
            </a:r>
            <a:endParaRPr lang="en-US" dirty="0"/>
          </a:p>
        </p:txBody>
      </p:sp>
    </p:spTree>
    <p:extLst>
      <p:ext uri="{BB962C8B-B14F-4D97-AF65-F5344CB8AC3E}">
        <p14:creationId xmlns:p14="http://schemas.microsoft.com/office/powerpoint/2010/main" val="84626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B801-2230-8D0F-349E-2D29302BD24D}"/>
              </a:ext>
            </a:extLst>
          </p:cNvPr>
          <p:cNvSpPr>
            <a:spLocks noGrp="1"/>
          </p:cNvSpPr>
          <p:nvPr>
            <p:ph type="title"/>
          </p:nvPr>
        </p:nvSpPr>
        <p:spPr>
          <a:xfrm>
            <a:off x="1295402" y="982132"/>
            <a:ext cx="9601196" cy="1303867"/>
          </a:xfrm>
        </p:spPr>
        <p:txBody>
          <a:bodyPr>
            <a:normAutofit/>
          </a:bodyPr>
          <a:lstStyle/>
          <a:p>
            <a:r>
              <a:rPr lang="en-US"/>
              <a:t>20th Century: Rediscovery and Debate</a:t>
            </a:r>
            <a:endParaRPr lang="en-US" dirty="0"/>
          </a:p>
        </p:txBody>
      </p:sp>
      <p:sp>
        <p:nvSpPr>
          <p:cNvPr id="3" name="Content Placeholder 2">
            <a:extLst>
              <a:ext uri="{FF2B5EF4-FFF2-40B4-BE49-F238E27FC236}">
                <a16:creationId xmlns:a16="http://schemas.microsoft.com/office/drawing/2014/main" id="{5DA50825-62CE-F5FF-3E66-2161DFFFF7B3}"/>
              </a:ext>
            </a:extLst>
          </p:cNvPr>
          <p:cNvSpPr>
            <a:spLocks noGrp="1"/>
          </p:cNvSpPr>
          <p:nvPr>
            <p:ph idx="1"/>
          </p:nvPr>
        </p:nvSpPr>
        <p:spPr>
          <a:xfrm>
            <a:off x="1295401" y="2556932"/>
            <a:ext cx="9601196" cy="3318936"/>
          </a:xfrm>
        </p:spPr>
        <p:txBody>
          <a:bodyPr>
            <a:normAutofit fontScale="92500" lnSpcReduction="20000"/>
          </a:bodyPr>
          <a:lstStyle/>
          <a:p>
            <a:pPr lvl="0"/>
            <a:r>
              <a:rPr lang="en-US"/>
              <a:t>Rediscovery:</a:t>
            </a:r>
          </a:p>
          <a:p>
            <a:pPr lvl="0"/>
            <a:r>
              <a:rPr lang="en-US"/>
              <a:t>The 20th century saw a renewed interest in the RPW, especially within conservative Reformed and Presbyterian traditions.</a:t>
            </a:r>
          </a:p>
          <a:p>
            <a:pPr lvl="0"/>
            <a:r>
              <a:rPr lang="en-US"/>
              <a:t>Writers like John Murray and G.I. Williamson reasserted the RPW as biblical and necessary for preserving God-centered worship.</a:t>
            </a:r>
          </a:p>
          <a:p>
            <a:pPr lvl="0"/>
            <a:r>
              <a:rPr lang="en-US"/>
              <a:t>Challenges:</a:t>
            </a:r>
          </a:p>
          <a:p>
            <a:pPr lvl="0"/>
            <a:r>
              <a:rPr lang="en-US"/>
              <a:t>Charismatic Movement: Introduced contemporary worship styles, emphasizing spontaneity, music, and emotional expression.</a:t>
            </a:r>
          </a:p>
          <a:p>
            <a:pPr lvl="0"/>
            <a:r>
              <a:rPr lang="en-US"/>
              <a:t>Cultural Pressures: Churches faced pressures to adopt technology, entertainment, and modern music to attract congregants</a:t>
            </a:r>
            <a:endParaRPr lang="en-US" dirty="0"/>
          </a:p>
        </p:txBody>
      </p:sp>
    </p:spTree>
    <p:extLst>
      <p:ext uri="{BB962C8B-B14F-4D97-AF65-F5344CB8AC3E}">
        <p14:creationId xmlns:p14="http://schemas.microsoft.com/office/powerpoint/2010/main" val="24466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325A-BA70-6A98-8D2B-D5C95CB0EF46}"/>
              </a:ext>
            </a:extLst>
          </p:cNvPr>
          <p:cNvSpPr>
            <a:spLocks noGrp="1"/>
          </p:cNvSpPr>
          <p:nvPr>
            <p:ph type="title"/>
          </p:nvPr>
        </p:nvSpPr>
        <p:spPr>
          <a:xfrm>
            <a:off x="1295402" y="982132"/>
            <a:ext cx="9601196" cy="1303867"/>
          </a:xfrm>
        </p:spPr>
        <p:txBody>
          <a:bodyPr>
            <a:normAutofit/>
          </a:bodyPr>
          <a:lstStyle/>
          <a:p>
            <a:r>
              <a:rPr lang="en-US"/>
              <a:t>Contemporary Era (21st Century)</a:t>
            </a:r>
            <a:endParaRPr lang="en-US" dirty="0"/>
          </a:p>
        </p:txBody>
      </p:sp>
      <p:sp>
        <p:nvSpPr>
          <p:cNvPr id="3" name="Content Placeholder 2">
            <a:extLst>
              <a:ext uri="{FF2B5EF4-FFF2-40B4-BE49-F238E27FC236}">
                <a16:creationId xmlns:a16="http://schemas.microsoft.com/office/drawing/2014/main" id="{78FCBB72-D98B-F707-6AD0-631CE4125E2A}"/>
              </a:ext>
            </a:extLst>
          </p:cNvPr>
          <p:cNvSpPr>
            <a:spLocks noGrp="1"/>
          </p:cNvSpPr>
          <p:nvPr>
            <p:ph idx="1"/>
          </p:nvPr>
        </p:nvSpPr>
        <p:spPr>
          <a:xfrm>
            <a:off x="1295401" y="2556932"/>
            <a:ext cx="9601196" cy="3318936"/>
          </a:xfrm>
        </p:spPr>
        <p:txBody>
          <a:bodyPr>
            <a:normAutofit fontScale="85000" lnSpcReduction="10000"/>
          </a:bodyPr>
          <a:lstStyle/>
          <a:p>
            <a:pPr lvl="0"/>
            <a:r>
              <a:rPr lang="en-US"/>
              <a:t>Assertions:</a:t>
            </a:r>
          </a:p>
          <a:p>
            <a:pPr lvl="0"/>
            <a:r>
              <a:rPr lang="en-US"/>
              <a:t>Many Reformed churches uphold the RPW, emphasizing simplicity, Scripture-regulated worship, and God-centeredness.</a:t>
            </a:r>
          </a:p>
          <a:p>
            <a:pPr lvl="0"/>
            <a:r>
              <a:rPr lang="en-US"/>
              <a:t>Movements like the Reformed Baptist resurgence have brought RPW principles into broader evangelical contexts.</a:t>
            </a:r>
          </a:p>
          <a:p>
            <a:pPr lvl="0"/>
            <a:r>
              <a:rPr lang="en-US"/>
              <a:t>Challenges:</a:t>
            </a:r>
          </a:p>
          <a:p>
            <a:pPr lvl="0"/>
            <a:r>
              <a:rPr lang="en-US"/>
              <a:t>Seeker-Sensitive Movements: Focus on attractional worship that prioritizes cultural relevance over biblical fidelity.</a:t>
            </a:r>
          </a:p>
          <a:p>
            <a:pPr lvl="0"/>
            <a:r>
              <a:rPr lang="en-US"/>
              <a:t>Debates on Application: Disputes arise over whether hymns, musical instruments, and church calendar observances align with the RPW.</a:t>
            </a:r>
            <a:endParaRPr lang="en-US" dirty="0"/>
          </a:p>
        </p:txBody>
      </p:sp>
    </p:spTree>
    <p:extLst>
      <p:ext uri="{BB962C8B-B14F-4D97-AF65-F5344CB8AC3E}">
        <p14:creationId xmlns:p14="http://schemas.microsoft.com/office/powerpoint/2010/main" val="410881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0381-E004-D585-8094-C73099FA14B7}"/>
              </a:ext>
            </a:extLst>
          </p:cNvPr>
          <p:cNvSpPr>
            <a:spLocks noGrp="1"/>
          </p:cNvSpPr>
          <p:nvPr>
            <p:ph type="title"/>
          </p:nvPr>
        </p:nvSpPr>
        <p:spPr>
          <a:xfrm>
            <a:off x="1295402" y="982132"/>
            <a:ext cx="9601196" cy="1303867"/>
          </a:xfrm>
        </p:spPr>
        <p:txBody>
          <a:bodyPr>
            <a:normAutofit/>
          </a:bodyPr>
          <a:lstStyle/>
          <a:p>
            <a:r>
              <a:rPr lang="en-US"/>
              <a:t>Conclusion</a:t>
            </a:r>
            <a:endParaRPr lang="en-US" dirty="0"/>
          </a:p>
        </p:txBody>
      </p:sp>
      <p:sp>
        <p:nvSpPr>
          <p:cNvPr id="3" name="Content Placeholder 2">
            <a:extLst>
              <a:ext uri="{FF2B5EF4-FFF2-40B4-BE49-F238E27FC236}">
                <a16:creationId xmlns:a16="http://schemas.microsoft.com/office/drawing/2014/main" id="{ED49E20E-72BA-3FC2-FB3D-FCD417A74707}"/>
              </a:ext>
            </a:extLst>
          </p:cNvPr>
          <p:cNvSpPr>
            <a:spLocks noGrp="1"/>
          </p:cNvSpPr>
          <p:nvPr>
            <p:ph idx="1"/>
          </p:nvPr>
        </p:nvSpPr>
        <p:spPr>
          <a:xfrm>
            <a:off x="1295401" y="2556932"/>
            <a:ext cx="9601196" cy="3318936"/>
          </a:xfrm>
        </p:spPr>
        <p:txBody>
          <a:bodyPr/>
          <a:lstStyle/>
          <a:p>
            <a:pPr lvl="0"/>
            <a:r>
              <a:rPr lang="en-US"/>
              <a:t>The RPW has been asserted in moments of reform, often as a response to perceived corruption or innovation in worship. It has been challenged during periods of cultural change, institutional power struggles, and shifts toward individualism or emotionalism. Its history reflects a continuous tension between adherence to biblical principles and accommodation to cultural and ecclesiastical developments.</a:t>
            </a:r>
          </a:p>
          <a:p>
            <a:endParaRPr lang="en-US" dirty="0"/>
          </a:p>
        </p:txBody>
      </p:sp>
    </p:spTree>
    <p:extLst>
      <p:ext uri="{BB962C8B-B14F-4D97-AF65-F5344CB8AC3E}">
        <p14:creationId xmlns:p14="http://schemas.microsoft.com/office/powerpoint/2010/main" val="98916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fontScale="90000"/>
          </a:bodyPr>
          <a:lstStyle/>
          <a:p>
            <a:r>
              <a:rPr lang="en-US"/>
              <a:t>Reformation recognized a “Regulative Principle“ govering Worship</a:t>
            </a:r>
            <a:endParaRPr lang="en-US" dirty="0"/>
          </a:p>
        </p:txBody>
      </p:sp>
      <p:sp>
        <p:nvSpPr>
          <p:cNvPr id="3" name="Content Placeholder 2"/>
          <p:cNvSpPr>
            <a:spLocks noGrp="1"/>
          </p:cNvSpPr>
          <p:nvPr>
            <p:ph idx="1"/>
          </p:nvPr>
        </p:nvSpPr>
        <p:spPr>
          <a:xfrm>
            <a:off x="1295401" y="2556932"/>
            <a:ext cx="9601196" cy="3318936"/>
          </a:xfrm>
        </p:spPr>
        <p:txBody>
          <a:bodyPr>
            <a:normAutofit fontScale="92500" lnSpcReduction="20000"/>
          </a:bodyPr>
          <a:lstStyle/>
          <a:p>
            <a:r>
              <a:rPr lang="en-US"/>
              <a:t>Westminster Confession (Chapter 21) states that</a:t>
            </a:r>
            <a:br>
              <a:rPr lang="en-US"/>
            </a:br>
            <a:r>
              <a:rPr lang="en-US"/>
              <a:t>"the acceptable way of worshiping the true God is instituted by Himself, and so limited by His own revealed will.“</a:t>
            </a:r>
          </a:p>
          <a:p>
            <a:endParaRPr lang="en-US"/>
          </a:p>
          <a:p>
            <a:r>
              <a:rPr lang="en-US"/>
              <a:t>"The purpose of worship is to render to God the glory due to Him.“  John Calvin, Institutes of the Christian Religion, Book 2, Chapter 8, Section 16</a:t>
            </a:r>
          </a:p>
          <a:p>
            <a:endParaRPr lang="en-US"/>
          </a:p>
          <a:p>
            <a:r>
              <a:rPr lang="en-US"/>
              <a:t>This follows logically from Salvation by Grace Alone:  </a:t>
            </a:r>
            <a:br>
              <a:rPr lang="en-US"/>
            </a:br>
            <a:r>
              <a:rPr lang="en-US"/>
              <a:t>Nothing originating with us is worthy of God.  We render to him what he wants, not what we feel like giving Him.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lstStyle/>
          <a:p>
            <a:r>
              <a:rPr lang="en-US"/>
              <a:t>Biblical Foundations for Worship</a:t>
            </a:r>
            <a:endParaRPr lang="en-US" dirty="0"/>
          </a:p>
        </p:txBody>
      </p:sp>
      <p:sp>
        <p:nvSpPr>
          <p:cNvPr id="3" name="Content Placeholder 2"/>
          <p:cNvSpPr>
            <a:spLocks noGrp="1"/>
          </p:cNvSpPr>
          <p:nvPr>
            <p:ph idx="1"/>
          </p:nvPr>
        </p:nvSpPr>
        <p:spPr>
          <a:xfrm>
            <a:off x="1295401" y="2556932"/>
            <a:ext cx="9601196" cy="3318936"/>
          </a:xfrm>
        </p:spPr>
        <p:txBody>
          <a:bodyPr/>
          <a:lstStyle/>
          <a:p>
            <a:r>
              <a:rPr lang="en-US"/>
              <a:t>Key verses supporting the Regulative Principle:</a:t>
            </a:r>
          </a:p>
          <a:p>
            <a:r>
              <a:rPr lang="en-US"/>
              <a:t>- Deuteronomy 12:32: </a:t>
            </a:r>
          </a:p>
          <a:p>
            <a:pPr lvl="1"/>
            <a:r>
              <a:rPr lang="en-US"/>
              <a:t>God’s instructions to Israel regarding worship</a:t>
            </a:r>
          </a:p>
          <a:p>
            <a:r>
              <a:rPr lang="en-US"/>
              <a:t>- Leviticus 10:1-3: </a:t>
            </a:r>
          </a:p>
          <a:p>
            <a:pPr lvl="1"/>
            <a:r>
              <a:rPr lang="en-US"/>
              <a:t>Nadab and Abihu's unauthorized fire.</a:t>
            </a:r>
          </a:p>
          <a:p>
            <a:r>
              <a:rPr lang="en-US"/>
              <a:t>- John 4:24: </a:t>
            </a:r>
          </a:p>
          <a:p>
            <a:pPr lvl="1"/>
            <a:r>
              <a:rPr lang="en-US"/>
              <a:t>Worship in spirit and truth.</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61CF-D25F-6856-D8B7-E5D27556E321}"/>
              </a:ext>
            </a:extLst>
          </p:cNvPr>
          <p:cNvSpPr>
            <a:spLocks noGrp="1"/>
          </p:cNvSpPr>
          <p:nvPr>
            <p:ph type="title"/>
          </p:nvPr>
        </p:nvSpPr>
        <p:spPr>
          <a:xfrm>
            <a:off x="1295402" y="982132"/>
            <a:ext cx="9601196" cy="1303867"/>
          </a:xfrm>
        </p:spPr>
        <p:txBody>
          <a:bodyPr/>
          <a:lstStyle/>
          <a:p>
            <a:r>
              <a:rPr lang="en-US"/>
              <a:t>God’s Instructions to Israel</a:t>
            </a:r>
            <a:endParaRPr lang="en-US" dirty="0"/>
          </a:p>
        </p:txBody>
      </p:sp>
      <p:sp>
        <p:nvSpPr>
          <p:cNvPr id="3" name="Content Placeholder 2">
            <a:extLst>
              <a:ext uri="{FF2B5EF4-FFF2-40B4-BE49-F238E27FC236}">
                <a16:creationId xmlns:a16="http://schemas.microsoft.com/office/drawing/2014/main" id="{E8C861C7-2EB5-517D-5D6A-68659E65A3A2}"/>
              </a:ext>
            </a:extLst>
          </p:cNvPr>
          <p:cNvSpPr>
            <a:spLocks noGrp="1"/>
          </p:cNvSpPr>
          <p:nvPr>
            <p:ph idx="1"/>
          </p:nvPr>
        </p:nvSpPr>
        <p:spPr>
          <a:xfrm>
            <a:off x="1295401" y="2556932"/>
            <a:ext cx="9601196" cy="3318936"/>
          </a:xfrm>
        </p:spPr>
        <p:txBody>
          <a:bodyPr>
            <a:normAutofit fontScale="85000" lnSpcReduction="20000"/>
          </a:bodyPr>
          <a:lstStyle/>
          <a:p>
            <a:r>
              <a:rPr lang="en-US"/>
              <a:t>Deuteronomy 12:29-32 “When the LORD your God cuts off before you the nations which you are going in to dispossess, and you dispossess them and dwell in their land, beware that you are not ensnared to follow them, after they are destroyed before you, and that you do not inquire after their gods, saying, ‘How do these nations serve their gods, that I also may do likewise?’ You shall not behave thus toward the LORD your God, for every abominable act which the LORD hates they have done for their gods; for they even burn their sons and daughters in the fire to their gods.</a:t>
            </a:r>
            <a:br>
              <a:rPr lang="en-US"/>
            </a:br>
            <a:r>
              <a:rPr lang="en-US"/>
              <a:t>“Whatever I command you, you shall be careful to do; you shall not add to nor take away from it.</a:t>
            </a:r>
            <a:endParaRPr lang="en-US" dirty="0"/>
          </a:p>
        </p:txBody>
      </p:sp>
    </p:spTree>
    <p:extLst>
      <p:ext uri="{BB962C8B-B14F-4D97-AF65-F5344CB8AC3E}">
        <p14:creationId xmlns:p14="http://schemas.microsoft.com/office/powerpoint/2010/main" val="281375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C542-F8AD-015D-040B-F7E4E5E9AF96}"/>
              </a:ext>
            </a:extLst>
          </p:cNvPr>
          <p:cNvSpPr>
            <a:spLocks noGrp="1"/>
          </p:cNvSpPr>
          <p:nvPr>
            <p:ph type="title"/>
          </p:nvPr>
        </p:nvSpPr>
        <p:spPr>
          <a:xfrm>
            <a:off x="1295402" y="982132"/>
            <a:ext cx="9601196" cy="1303867"/>
          </a:xfrm>
        </p:spPr>
        <p:txBody>
          <a:bodyPr/>
          <a:lstStyle/>
          <a:p>
            <a:r>
              <a:rPr lang="en-US"/>
              <a:t>Strange Fire</a:t>
            </a:r>
            <a:endParaRPr lang="en-US" dirty="0"/>
          </a:p>
        </p:txBody>
      </p:sp>
      <p:sp>
        <p:nvSpPr>
          <p:cNvPr id="3" name="Content Placeholder 2">
            <a:extLst>
              <a:ext uri="{FF2B5EF4-FFF2-40B4-BE49-F238E27FC236}">
                <a16:creationId xmlns:a16="http://schemas.microsoft.com/office/drawing/2014/main" id="{E7C75B18-D34F-C85F-3556-8B952FC2131F}"/>
              </a:ext>
            </a:extLst>
          </p:cNvPr>
          <p:cNvSpPr>
            <a:spLocks noGrp="1"/>
          </p:cNvSpPr>
          <p:nvPr>
            <p:ph idx="1"/>
          </p:nvPr>
        </p:nvSpPr>
        <p:spPr>
          <a:xfrm>
            <a:off x="1295401" y="2556932"/>
            <a:ext cx="9601196" cy="3318936"/>
          </a:xfrm>
        </p:spPr>
        <p:txBody>
          <a:bodyPr/>
          <a:lstStyle/>
          <a:p>
            <a:r>
              <a:rPr lang="en-US"/>
              <a:t>Leviticus 10:1-3 Now Nadab and Abihu, the sons of Aaron, took their respective firepans, and after putting fire in them, placed incense on it and offered strange fire before the LORD, which He had not commanded them. And fire came out from the presence of the LORD and consumed them, and they died before the LORD. Then Moses said to Aaron, “It is what the LORD spoke, saying,</a:t>
            </a:r>
            <a:br>
              <a:rPr lang="en-US"/>
            </a:br>
            <a:r>
              <a:rPr lang="en-US"/>
              <a:t>‘By those who come near Me I will be treated as holy,</a:t>
            </a:r>
            <a:br>
              <a:rPr lang="en-US"/>
            </a:br>
            <a:r>
              <a:rPr lang="en-US"/>
              <a:t>And before all the people I will be honored.’”</a:t>
            </a:r>
            <a:endParaRPr lang="en-US" dirty="0"/>
          </a:p>
        </p:txBody>
      </p:sp>
    </p:spTree>
    <p:extLst>
      <p:ext uri="{BB962C8B-B14F-4D97-AF65-F5344CB8AC3E}">
        <p14:creationId xmlns:p14="http://schemas.microsoft.com/office/powerpoint/2010/main" val="186170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B619-5DAD-B94C-543A-A0E9848CFD43}"/>
              </a:ext>
            </a:extLst>
          </p:cNvPr>
          <p:cNvSpPr>
            <a:spLocks noGrp="1"/>
          </p:cNvSpPr>
          <p:nvPr>
            <p:ph type="title"/>
          </p:nvPr>
        </p:nvSpPr>
        <p:spPr>
          <a:xfrm>
            <a:off x="1295402" y="982132"/>
            <a:ext cx="9601196" cy="1303867"/>
          </a:xfrm>
        </p:spPr>
        <p:txBody>
          <a:bodyPr/>
          <a:lstStyle/>
          <a:p>
            <a:r>
              <a:rPr lang="en-US"/>
              <a:t>Spirit and Truth</a:t>
            </a:r>
            <a:endParaRPr lang="en-US" dirty="0"/>
          </a:p>
        </p:txBody>
      </p:sp>
      <p:sp>
        <p:nvSpPr>
          <p:cNvPr id="3" name="Content Placeholder 2">
            <a:extLst>
              <a:ext uri="{FF2B5EF4-FFF2-40B4-BE49-F238E27FC236}">
                <a16:creationId xmlns:a16="http://schemas.microsoft.com/office/drawing/2014/main" id="{13CF653F-4C1D-10C2-FFBC-3D6C638384EA}"/>
              </a:ext>
            </a:extLst>
          </p:cNvPr>
          <p:cNvSpPr>
            <a:spLocks noGrp="1"/>
          </p:cNvSpPr>
          <p:nvPr>
            <p:ph idx="1"/>
          </p:nvPr>
        </p:nvSpPr>
        <p:spPr>
          <a:xfrm>
            <a:off x="1295401" y="2556932"/>
            <a:ext cx="9601196" cy="3318936"/>
          </a:xfrm>
        </p:spPr>
        <p:txBody>
          <a:bodyPr>
            <a:normAutofit fontScale="77500" lnSpcReduction="20000"/>
          </a:bodyPr>
          <a:lstStyle/>
          <a:p>
            <a:r>
              <a:rPr lang="en-US"/>
              <a:t>John 4:19-26 The woman *said to Him, “Sir, I perceive that You are a prophet. Our fathers worshiped in this mountain, and you people say that in Jerusalem is the place where men ought to worship.” Jesus *said to her, “Woman, believe Me, an hour is coming when neither in this mountain nor in Jerusalem will you worship the Father. You worship what you do not know; we worship what we know, for salvation is from the Jews. But an hour is coming, and now is, when the true worshipers will worship the Father in spirit and truth; for such people the Father seeks to be His worshipers. God is spirit, and those who worship Him must worship in spirit and truth.” The woman *said to Him, “I know that Messiah is coming (He who is called Christ); when that One comes, He will declare all things to us.” Jesus *said to her, “I who speak to you am He.”</a:t>
            </a:r>
            <a:endParaRPr lang="en-US" dirty="0"/>
          </a:p>
        </p:txBody>
      </p:sp>
    </p:spTree>
    <p:extLst>
      <p:ext uri="{BB962C8B-B14F-4D97-AF65-F5344CB8AC3E}">
        <p14:creationId xmlns:p14="http://schemas.microsoft.com/office/powerpoint/2010/main" val="396520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lstStyle/>
          <a:p>
            <a:r>
              <a:rPr lang="en-US"/>
              <a:t>Historical Background</a:t>
            </a:r>
          </a:p>
        </p:txBody>
      </p:sp>
      <p:sp>
        <p:nvSpPr>
          <p:cNvPr id="3" name="Content Placeholder 2"/>
          <p:cNvSpPr>
            <a:spLocks noGrp="1"/>
          </p:cNvSpPr>
          <p:nvPr>
            <p:ph idx="1"/>
          </p:nvPr>
        </p:nvSpPr>
        <p:spPr>
          <a:xfrm>
            <a:off x="1295401" y="2556932"/>
            <a:ext cx="9601196" cy="3318936"/>
          </a:xfrm>
        </p:spPr>
        <p:txBody>
          <a:bodyPr>
            <a:normAutofit fontScale="92500" lnSpcReduction="20000"/>
          </a:bodyPr>
          <a:lstStyle/>
          <a:p>
            <a:r>
              <a:rPr lang="en-US"/>
              <a:t>The RPW emerged during the Reformation as a response to practices not rooted in Scripture, such as indulgences and relic veneration. Reformers like John Calvin emphasized worship based solely on God's Word.</a:t>
            </a:r>
          </a:p>
          <a:p>
            <a:pPr lvl="1"/>
            <a:r>
              <a:rPr lang="en-US"/>
              <a:t>governed by God's commands alone.</a:t>
            </a:r>
          </a:p>
          <a:p>
            <a:pPr lvl="1"/>
            <a:r>
              <a:rPr lang="en-US"/>
              <a:t>Practices not explicitly authorized are excluded.</a:t>
            </a:r>
          </a:p>
          <a:p>
            <a:pPr lvl="1"/>
            <a:r>
              <a:rPr lang="en-US"/>
              <a:t>Scripture is sufficient for guiding worship.</a:t>
            </a:r>
          </a:p>
          <a:p>
            <a:pPr lvl="1"/>
            <a:r>
              <a:rPr lang="en-US"/>
              <a:t>Characteristics</a:t>
            </a:r>
          </a:p>
          <a:p>
            <a:pPr lvl="2"/>
            <a:r>
              <a:rPr lang="en-US"/>
              <a:t>Simplicity: Focus on Word and Sacrament.</a:t>
            </a:r>
          </a:p>
          <a:p>
            <a:pPr lvl="2"/>
            <a:r>
              <a:rPr lang="en-US"/>
              <a:t>Uniformity: Practices consistent across churches.</a:t>
            </a:r>
          </a:p>
          <a:p>
            <a:pPr lvl="2"/>
            <a:r>
              <a:rPr lang="en-US"/>
              <a:t>Rejection of human innovations in worship.</a:t>
            </a:r>
          </a:p>
          <a:p>
            <a:pPr lvl="1"/>
            <a:endParaRPr lang="en-US"/>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lstStyle/>
          <a:p>
            <a:r>
              <a:rPr lang="en-US"/>
              <a:t>Examples of Practices</a:t>
            </a:r>
          </a:p>
        </p:txBody>
      </p:sp>
      <p:sp>
        <p:nvSpPr>
          <p:cNvPr id="3" name="Content Placeholder 2"/>
          <p:cNvSpPr>
            <a:spLocks noGrp="1"/>
          </p:cNvSpPr>
          <p:nvPr>
            <p:ph idx="1"/>
          </p:nvPr>
        </p:nvSpPr>
        <p:spPr>
          <a:xfrm>
            <a:off x="1295401" y="2556932"/>
            <a:ext cx="9601196" cy="3318936"/>
          </a:xfrm>
        </p:spPr>
        <p:txBody>
          <a:bodyPr>
            <a:normAutofit fontScale="85000" lnSpcReduction="20000"/>
          </a:bodyPr>
          <a:lstStyle/>
          <a:p>
            <a:r>
              <a:rPr lang="en-US"/>
              <a:t>Permissible (if commanded by Scripture):</a:t>
            </a:r>
          </a:p>
          <a:p>
            <a:pPr lvl="1"/>
            <a:r>
              <a:rPr lang="en-US"/>
              <a:t>Preaching of the Word.</a:t>
            </a:r>
          </a:p>
          <a:p>
            <a:pPr lvl="1"/>
            <a:r>
              <a:rPr lang="en-US"/>
              <a:t>Singing Psalms or biblically faithful hymns.</a:t>
            </a:r>
          </a:p>
          <a:p>
            <a:pPr lvl="1"/>
            <a:r>
              <a:rPr lang="en-US"/>
              <a:t>Sacraments: Baptism and the Lord's Supper.</a:t>
            </a:r>
          </a:p>
          <a:p>
            <a:r>
              <a:rPr lang="en-US"/>
              <a:t>Prohibited (if not authorized by Scripture):</a:t>
            </a:r>
          </a:p>
          <a:p>
            <a:pPr lvl="1"/>
            <a:r>
              <a:rPr lang="en-US"/>
              <a:t>Icons, relics, or statues in worship.</a:t>
            </a:r>
          </a:p>
          <a:p>
            <a:pPr lvl="1"/>
            <a:r>
              <a:rPr lang="en-US"/>
              <a:t>Personal Self Expression</a:t>
            </a:r>
          </a:p>
          <a:p>
            <a:pPr lvl="2"/>
            <a:r>
              <a:rPr lang="en-US"/>
              <a:t>Performance</a:t>
            </a:r>
          </a:p>
          <a:p>
            <a:pPr lvl="2"/>
            <a:r>
              <a:rPr lang="en-US"/>
              <a:t>Drama</a:t>
            </a:r>
          </a:p>
          <a:p>
            <a:pPr lvl="2"/>
            <a:r>
              <a:rPr lang="en-US"/>
              <a:t>Dance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lstStyle/>
          <a:p>
            <a:r>
              <a:rPr lang="en-US"/>
              <a:t>Strengths of the Regulative Principle</a:t>
            </a:r>
            <a:endParaRPr lang="en-US" dirty="0"/>
          </a:p>
        </p:txBody>
      </p:sp>
      <p:sp>
        <p:nvSpPr>
          <p:cNvPr id="3" name="Content Placeholder 2"/>
          <p:cNvSpPr>
            <a:spLocks noGrp="1"/>
          </p:cNvSpPr>
          <p:nvPr>
            <p:ph idx="1"/>
          </p:nvPr>
        </p:nvSpPr>
        <p:spPr>
          <a:xfrm>
            <a:off x="1295401" y="2556932"/>
            <a:ext cx="9601196" cy="3318936"/>
          </a:xfrm>
        </p:spPr>
        <p:txBody>
          <a:bodyPr>
            <a:normAutofit/>
          </a:bodyPr>
          <a:lstStyle/>
          <a:p>
            <a:r>
              <a:rPr lang="en-US"/>
              <a:t>Advantages</a:t>
            </a:r>
          </a:p>
          <a:p>
            <a:pPr lvl="1"/>
            <a:r>
              <a:rPr lang="en-US"/>
              <a:t>Ensures worship is God-centered.</a:t>
            </a:r>
          </a:p>
          <a:p>
            <a:pPr lvl="1"/>
            <a:r>
              <a:rPr lang="en-US"/>
              <a:t>Guards against human traditions and innovations.</a:t>
            </a:r>
          </a:p>
          <a:p>
            <a:pPr lvl="1"/>
            <a:r>
              <a:rPr lang="en-US"/>
              <a:t>Promotes doctrinal and liturgical purity.</a:t>
            </a:r>
          </a:p>
          <a:p>
            <a:r>
              <a:rPr lang="en-US"/>
              <a:t>Disadvantages</a:t>
            </a:r>
          </a:p>
          <a:p>
            <a:pPr lvl="1"/>
            <a:r>
              <a:rPr lang="en-US"/>
              <a:t>Interpretation disagreements: What is explicitly commanded?</a:t>
            </a:r>
          </a:p>
          <a:p>
            <a:pPr lvl="1"/>
            <a:r>
              <a:rPr lang="en-US"/>
              <a:t>Perceived rigidity: May alienate those accustomed to diverse practices.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180</TotalTime>
  <Words>1966</Words>
  <Application>Microsoft Office PowerPoint</Application>
  <PresentationFormat>Widescreen</PresentationFormat>
  <Paragraphs>143</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Garamond</vt:lpstr>
      <vt:lpstr>Organic</vt:lpstr>
      <vt:lpstr>Who is the Worship Service For?</vt:lpstr>
      <vt:lpstr>Reformation recognized a “Regulative Principle“ govering Worship</vt:lpstr>
      <vt:lpstr>Biblical Foundations for Worship</vt:lpstr>
      <vt:lpstr>God’s Instructions to Israel</vt:lpstr>
      <vt:lpstr>Strange Fire</vt:lpstr>
      <vt:lpstr>Spirit and Truth</vt:lpstr>
      <vt:lpstr>Historical Background</vt:lpstr>
      <vt:lpstr>Examples of Practices</vt:lpstr>
      <vt:lpstr>Strengths of the Regulative Principle</vt:lpstr>
      <vt:lpstr>Early Church (1st–4th Centuries)</vt:lpstr>
      <vt:lpstr>Post-Constantinian Era (4th–6th Centuries)</vt:lpstr>
      <vt:lpstr>Medieval Period (6th–15th Centuries)</vt:lpstr>
      <vt:lpstr>The Reformation (16th Century)</vt:lpstr>
      <vt:lpstr>Puritan Era (17th Century)</vt:lpstr>
      <vt:lpstr>18th and 19th Centuries: Decline and Challenge</vt:lpstr>
      <vt:lpstr>20th Century: Rediscovery and Debate</vt:lpstr>
      <vt:lpstr>Contemporary Era (21st Century)</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Rob Gregory</dc:creator>
  <cp:keywords/>
  <dc:description>generated using python-pptx</dc:description>
  <cp:lastModifiedBy>Rob Gregory</cp:lastModifiedBy>
  <cp:revision>2</cp:revision>
  <dcterms:created xsi:type="dcterms:W3CDTF">2013-01-27T09:14:16Z</dcterms:created>
  <dcterms:modified xsi:type="dcterms:W3CDTF">2024-12-15T14:36:50Z</dcterms:modified>
  <cp:category/>
</cp:coreProperties>
</file>