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16"/>
  </p:notesMasterIdLst>
  <p:sldIdLst>
    <p:sldId id="256" r:id="rId2"/>
    <p:sldId id="257" r:id="rId3"/>
    <p:sldId id="275" r:id="rId4"/>
    <p:sldId id="276" r:id="rId5"/>
    <p:sldId id="278" r:id="rId6"/>
    <p:sldId id="277" r:id="rId7"/>
    <p:sldId id="274" r:id="rId8"/>
    <p:sldId id="279" r:id="rId9"/>
    <p:sldId id="284" r:id="rId10"/>
    <p:sldId id="280" r:id="rId11"/>
    <p:sldId id="285" r:id="rId12"/>
    <p:sldId id="281" r:id="rId13"/>
    <p:sldId id="283"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594"/>
      </p:cViewPr>
      <p:guideLst/>
    </p:cSldViewPr>
  </p:slideViewPr>
  <p:notesTextViewPr>
    <p:cViewPr>
      <p:scale>
        <a:sx n="1" d="1"/>
        <a:sy n="1" d="1"/>
      </p:scale>
      <p:origin x="0" y="0"/>
    </p:cViewPr>
  </p:notesTextViewPr>
  <p:sorterViewPr>
    <p:cViewPr>
      <p:scale>
        <a:sx n="100" d="100"/>
        <a:sy n="100" d="100"/>
      </p:scale>
      <p:origin x="0" y="-2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B41CEE2B-9E36-47E4-9959-FC9C5F0E96F0}"/>
    <pc:docChg chg="delSld sldOrd">
      <pc:chgData name="Rob Gregory" userId="a7bfa114233000dd" providerId="LiveId" clId="{B41CEE2B-9E36-47E4-9959-FC9C5F0E96F0}" dt="2024-10-29T00:59:03.002" v="1" actId="47"/>
      <pc:docMkLst>
        <pc:docMk/>
      </pc:docMkLst>
      <pc:sldChg chg="del ord">
        <pc:chgData name="Rob Gregory" userId="a7bfa114233000dd" providerId="LiveId" clId="{B41CEE2B-9E36-47E4-9959-FC9C5F0E96F0}" dt="2024-10-29T00:59:03.002" v="1" actId="47"/>
        <pc:sldMkLst>
          <pc:docMk/>
          <pc:sldMk cId="3068823024" sldId="258"/>
        </pc:sldMkLst>
      </pc:sldChg>
      <pc:sldChg chg="del">
        <pc:chgData name="Rob Gregory" userId="a7bfa114233000dd" providerId="LiveId" clId="{B41CEE2B-9E36-47E4-9959-FC9C5F0E96F0}" dt="2024-10-29T00:59:03.002" v="1" actId="47"/>
        <pc:sldMkLst>
          <pc:docMk/>
          <pc:sldMk cId="2545311783" sldId="259"/>
        </pc:sldMkLst>
      </pc:sldChg>
      <pc:sldChg chg="del">
        <pc:chgData name="Rob Gregory" userId="a7bfa114233000dd" providerId="LiveId" clId="{B41CEE2B-9E36-47E4-9959-FC9C5F0E96F0}" dt="2024-10-29T00:59:03.002" v="1" actId="47"/>
        <pc:sldMkLst>
          <pc:docMk/>
          <pc:sldMk cId="707786555" sldId="264"/>
        </pc:sldMkLst>
      </pc:sldChg>
      <pc:sldChg chg="del">
        <pc:chgData name="Rob Gregory" userId="a7bfa114233000dd" providerId="LiveId" clId="{B41CEE2B-9E36-47E4-9959-FC9C5F0E96F0}" dt="2024-10-29T00:59:03.002" v="1" actId="47"/>
        <pc:sldMkLst>
          <pc:docMk/>
          <pc:sldMk cId="372332246" sldId="265"/>
        </pc:sldMkLst>
      </pc:sldChg>
      <pc:sldChg chg="del">
        <pc:chgData name="Rob Gregory" userId="a7bfa114233000dd" providerId="LiveId" clId="{B41CEE2B-9E36-47E4-9959-FC9C5F0E96F0}" dt="2024-10-29T00:59:03.002" v="1" actId="47"/>
        <pc:sldMkLst>
          <pc:docMk/>
          <pc:sldMk cId="1082788855" sldId="266"/>
        </pc:sldMkLst>
      </pc:sldChg>
      <pc:sldChg chg="del">
        <pc:chgData name="Rob Gregory" userId="a7bfa114233000dd" providerId="LiveId" clId="{B41CEE2B-9E36-47E4-9959-FC9C5F0E96F0}" dt="2024-10-29T00:59:03.002" v="1" actId="47"/>
        <pc:sldMkLst>
          <pc:docMk/>
          <pc:sldMk cId="2956644521" sldId="267"/>
        </pc:sldMkLst>
      </pc:sldChg>
      <pc:sldChg chg="del">
        <pc:chgData name="Rob Gregory" userId="a7bfa114233000dd" providerId="LiveId" clId="{B41CEE2B-9E36-47E4-9959-FC9C5F0E96F0}" dt="2024-10-29T00:59:03.002" v="1" actId="47"/>
        <pc:sldMkLst>
          <pc:docMk/>
          <pc:sldMk cId="1253961905" sldId="268"/>
        </pc:sldMkLst>
      </pc:sldChg>
      <pc:sldChg chg="del">
        <pc:chgData name="Rob Gregory" userId="a7bfa114233000dd" providerId="LiveId" clId="{B41CEE2B-9E36-47E4-9959-FC9C5F0E96F0}" dt="2024-10-29T00:59:03.002" v="1" actId="47"/>
        <pc:sldMkLst>
          <pc:docMk/>
          <pc:sldMk cId="1257370465" sldId="269"/>
        </pc:sldMkLst>
      </pc:sldChg>
      <pc:sldChg chg="del">
        <pc:chgData name="Rob Gregory" userId="a7bfa114233000dd" providerId="LiveId" clId="{B41CEE2B-9E36-47E4-9959-FC9C5F0E96F0}" dt="2024-10-29T00:59:03.002" v="1" actId="47"/>
        <pc:sldMkLst>
          <pc:docMk/>
          <pc:sldMk cId="3015202587" sldId="270"/>
        </pc:sldMkLst>
      </pc:sldChg>
      <pc:sldChg chg="del">
        <pc:chgData name="Rob Gregory" userId="a7bfa114233000dd" providerId="LiveId" clId="{B41CEE2B-9E36-47E4-9959-FC9C5F0E96F0}" dt="2024-10-29T00:59:03.002" v="1" actId="47"/>
        <pc:sldMkLst>
          <pc:docMk/>
          <pc:sldMk cId="3831160406" sldId="271"/>
        </pc:sldMkLst>
      </pc:sldChg>
      <pc:sldChg chg="del">
        <pc:chgData name="Rob Gregory" userId="a7bfa114233000dd" providerId="LiveId" clId="{B41CEE2B-9E36-47E4-9959-FC9C5F0E96F0}" dt="2024-10-29T00:59:03.002" v="1" actId="47"/>
        <pc:sldMkLst>
          <pc:docMk/>
          <pc:sldMk cId="2443215582" sldId="272"/>
        </pc:sldMkLst>
      </pc:sldChg>
      <pc:sldChg chg="del">
        <pc:chgData name="Rob Gregory" userId="a7bfa114233000dd" providerId="LiveId" clId="{B41CEE2B-9E36-47E4-9959-FC9C5F0E96F0}" dt="2024-10-29T00:59:03.002" v="1" actId="47"/>
        <pc:sldMkLst>
          <pc:docMk/>
          <pc:sldMk cId="277580176" sldId="273"/>
        </pc:sldMkLst>
      </pc:sldChg>
      <pc:sldChg chg="del">
        <pc:chgData name="Rob Gregory" userId="a7bfa114233000dd" providerId="LiveId" clId="{B41CEE2B-9E36-47E4-9959-FC9C5F0E96F0}" dt="2024-10-29T00:59:03.002" v="1" actId="47"/>
        <pc:sldMkLst>
          <pc:docMk/>
          <pc:sldMk cId="4266914353" sldId="286"/>
        </pc:sldMkLst>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FB3DE-D848-44A0-969D-5D15F9D7FB8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468042B-C275-4C1F-9A72-A1EE2200F9F6}">
      <dgm:prSet/>
      <dgm:spPr/>
      <dgm:t>
        <a:bodyPr/>
        <a:lstStyle/>
        <a:p>
          <a:r>
            <a:rPr lang="en-US"/>
            <a:t>Age of the Universe</a:t>
          </a:r>
        </a:p>
      </dgm:t>
    </dgm:pt>
    <dgm:pt modelId="{D23D50B6-D632-46B2-A923-9C7695127055}" type="parTrans" cxnId="{56690427-B79F-46D8-8D48-67E68BAA7820}">
      <dgm:prSet/>
      <dgm:spPr/>
      <dgm:t>
        <a:bodyPr/>
        <a:lstStyle/>
        <a:p>
          <a:endParaRPr lang="en-US"/>
        </a:p>
      </dgm:t>
    </dgm:pt>
    <dgm:pt modelId="{5D24C003-3FA2-46D9-AC74-A0F2266AF0F8}" type="sibTrans" cxnId="{56690427-B79F-46D8-8D48-67E68BAA7820}">
      <dgm:prSet/>
      <dgm:spPr/>
      <dgm:t>
        <a:bodyPr/>
        <a:lstStyle/>
        <a:p>
          <a:endParaRPr lang="en-US"/>
        </a:p>
      </dgm:t>
    </dgm:pt>
    <dgm:pt modelId="{AA8CD057-2B45-42F1-BEDB-02E355146171}">
      <dgm:prSet/>
      <dgm:spPr/>
      <dgm:t>
        <a:bodyPr/>
        <a:lstStyle/>
        <a:p>
          <a:r>
            <a:rPr lang="en-US"/>
            <a:t>Distant Light and Radioisotope Half-lives vs. Biblical Timelines</a:t>
          </a:r>
        </a:p>
      </dgm:t>
    </dgm:pt>
    <dgm:pt modelId="{B41412AD-2D41-4FF2-A904-8A5621C502A4}" type="parTrans" cxnId="{3640EF52-1F19-41C9-AB0B-28850E0A751B}">
      <dgm:prSet/>
      <dgm:spPr/>
      <dgm:t>
        <a:bodyPr/>
        <a:lstStyle/>
        <a:p>
          <a:endParaRPr lang="en-US"/>
        </a:p>
      </dgm:t>
    </dgm:pt>
    <dgm:pt modelId="{0F087E81-A96E-4A52-9C3B-B01F1B3939C0}" type="sibTrans" cxnId="{3640EF52-1F19-41C9-AB0B-28850E0A751B}">
      <dgm:prSet/>
      <dgm:spPr/>
      <dgm:t>
        <a:bodyPr/>
        <a:lstStyle/>
        <a:p>
          <a:endParaRPr lang="en-US"/>
        </a:p>
      </dgm:t>
    </dgm:pt>
    <dgm:pt modelId="{CE829DCD-F281-4BF6-A869-B141DF24FCC1}">
      <dgm:prSet/>
      <dgm:spPr/>
      <dgm:t>
        <a:bodyPr/>
        <a:lstStyle/>
        <a:p>
          <a:r>
            <a:rPr lang="en-US"/>
            <a:t>Origin of Man</a:t>
          </a:r>
        </a:p>
      </dgm:t>
    </dgm:pt>
    <dgm:pt modelId="{53692B94-36FC-4E30-8683-BA145BA67012}" type="parTrans" cxnId="{85C099E3-2B7D-4F7B-898D-5CD170AF7A97}">
      <dgm:prSet/>
      <dgm:spPr/>
      <dgm:t>
        <a:bodyPr/>
        <a:lstStyle/>
        <a:p>
          <a:endParaRPr lang="en-US"/>
        </a:p>
      </dgm:t>
    </dgm:pt>
    <dgm:pt modelId="{68907125-DB35-47E1-9EEE-23C1BDB42F10}" type="sibTrans" cxnId="{85C099E3-2B7D-4F7B-898D-5CD170AF7A97}">
      <dgm:prSet/>
      <dgm:spPr/>
      <dgm:t>
        <a:bodyPr/>
        <a:lstStyle/>
        <a:p>
          <a:endParaRPr lang="en-US"/>
        </a:p>
      </dgm:t>
    </dgm:pt>
    <dgm:pt modelId="{A106FCBD-2C92-46C1-B398-BE3F4CA053A6}">
      <dgm:prSet/>
      <dgm:spPr/>
      <dgm:t>
        <a:bodyPr/>
        <a:lstStyle/>
        <a:p>
          <a:r>
            <a:rPr lang="en-US"/>
            <a:t>Fossil records and observed adaptation vs. Biblical Account</a:t>
          </a:r>
        </a:p>
      </dgm:t>
    </dgm:pt>
    <dgm:pt modelId="{5D7F130A-39DD-4818-A650-F07DB4159AD5}" type="parTrans" cxnId="{B6CBCFF7-EDE1-45AC-BFC5-370C83F6393A}">
      <dgm:prSet/>
      <dgm:spPr/>
      <dgm:t>
        <a:bodyPr/>
        <a:lstStyle/>
        <a:p>
          <a:endParaRPr lang="en-US"/>
        </a:p>
      </dgm:t>
    </dgm:pt>
    <dgm:pt modelId="{76A39813-EA37-4D05-9CC0-54FF52D4B217}" type="sibTrans" cxnId="{B6CBCFF7-EDE1-45AC-BFC5-370C83F6393A}">
      <dgm:prSet/>
      <dgm:spPr/>
      <dgm:t>
        <a:bodyPr/>
        <a:lstStyle/>
        <a:p>
          <a:endParaRPr lang="en-US"/>
        </a:p>
      </dgm:t>
    </dgm:pt>
    <dgm:pt modelId="{7FA5CB36-3F7A-4C29-ABEA-66F9CBD7860E}">
      <dgm:prSet/>
      <dgm:spPr/>
      <dgm:t>
        <a:bodyPr/>
        <a:lstStyle/>
        <a:p>
          <a:r>
            <a:rPr lang="en-US"/>
            <a:t>Nervous System vs. Spirit</a:t>
          </a:r>
        </a:p>
      </dgm:t>
    </dgm:pt>
    <dgm:pt modelId="{12B1CD02-7D14-4906-91B9-1B67EE6AA86D}" type="parTrans" cxnId="{1EE38037-5AD2-4870-8A14-371CF735B698}">
      <dgm:prSet/>
      <dgm:spPr/>
      <dgm:t>
        <a:bodyPr/>
        <a:lstStyle/>
        <a:p>
          <a:endParaRPr lang="en-US"/>
        </a:p>
      </dgm:t>
    </dgm:pt>
    <dgm:pt modelId="{AF3264A0-F114-400F-8139-CB1A661BBC39}" type="sibTrans" cxnId="{1EE38037-5AD2-4870-8A14-371CF735B698}">
      <dgm:prSet/>
      <dgm:spPr/>
      <dgm:t>
        <a:bodyPr/>
        <a:lstStyle/>
        <a:p>
          <a:endParaRPr lang="en-US"/>
        </a:p>
      </dgm:t>
    </dgm:pt>
    <dgm:pt modelId="{D0E7F673-0E0B-4D8C-A7DF-1BF98064BAE0}">
      <dgm:prSet/>
      <dgm:spPr/>
      <dgm:t>
        <a:bodyPr/>
        <a:lstStyle/>
        <a:p>
          <a:r>
            <a:rPr lang="en-US"/>
            <a:t>Consciousness</a:t>
          </a:r>
        </a:p>
      </dgm:t>
    </dgm:pt>
    <dgm:pt modelId="{CAA7493D-60F2-4A75-B420-CE283C1AF9B7}" type="parTrans" cxnId="{D069AAA7-48B4-4A10-A926-4159F83FBCCE}">
      <dgm:prSet/>
      <dgm:spPr/>
      <dgm:t>
        <a:bodyPr/>
        <a:lstStyle/>
        <a:p>
          <a:endParaRPr lang="en-US"/>
        </a:p>
      </dgm:t>
    </dgm:pt>
    <dgm:pt modelId="{C68B0DAE-2D8F-4F79-B062-CABED268EE23}" type="sibTrans" cxnId="{D069AAA7-48B4-4A10-A926-4159F83FBCCE}">
      <dgm:prSet/>
      <dgm:spPr/>
      <dgm:t>
        <a:bodyPr/>
        <a:lstStyle/>
        <a:p>
          <a:endParaRPr lang="en-US"/>
        </a:p>
      </dgm:t>
    </dgm:pt>
    <dgm:pt modelId="{C3A917BB-9C82-475D-8F60-E0356CACDDB6}">
      <dgm:prSet/>
      <dgm:spPr/>
      <dgm:t>
        <a:bodyPr/>
        <a:lstStyle/>
        <a:p>
          <a:r>
            <a:rPr lang="en-US"/>
            <a:t>Scientific Repeatability vs. Biblical Miracles</a:t>
          </a:r>
        </a:p>
      </dgm:t>
    </dgm:pt>
    <dgm:pt modelId="{5BF7CBBC-1FC4-4B76-B087-533B941A40A4}" type="parTrans" cxnId="{3D858683-C797-4527-8975-15A3CB19084B}">
      <dgm:prSet/>
      <dgm:spPr/>
      <dgm:t>
        <a:bodyPr/>
        <a:lstStyle/>
        <a:p>
          <a:endParaRPr lang="en-US"/>
        </a:p>
      </dgm:t>
    </dgm:pt>
    <dgm:pt modelId="{EC554D45-1AB7-4274-AC3C-531997058E74}" type="sibTrans" cxnId="{3D858683-C797-4527-8975-15A3CB19084B}">
      <dgm:prSet/>
      <dgm:spPr/>
      <dgm:t>
        <a:bodyPr/>
        <a:lstStyle/>
        <a:p>
          <a:endParaRPr lang="en-US"/>
        </a:p>
      </dgm:t>
    </dgm:pt>
    <dgm:pt modelId="{2BCD7F05-616E-4436-8EC6-CB037F8DF40F}">
      <dgm:prSet/>
      <dgm:spPr/>
      <dgm:t>
        <a:bodyPr/>
        <a:lstStyle/>
        <a:p>
          <a:r>
            <a:rPr lang="en-US"/>
            <a:t>Nature of the Universe</a:t>
          </a:r>
        </a:p>
      </dgm:t>
    </dgm:pt>
    <dgm:pt modelId="{59EBC90F-9A5E-4EC6-94A4-A08ED3336348}" type="parTrans" cxnId="{E29D983D-F294-46BC-B129-69884F9ECF94}">
      <dgm:prSet/>
      <dgm:spPr/>
      <dgm:t>
        <a:bodyPr/>
        <a:lstStyle/>
        <a:p>
          <a:endParaRPr lang="en-US"/>
        </a:p>
      </dgm:t>
    </dgm:pt>
    <dgm:pt modelId="{42D8E2C3-3213-496B-A6B4-49662F1A3F70}" type="sibTrans" cxnId="{E29D983D-F294-46BC-B129-69884F9ECF94}">
      <dgm:prSet/>
      <dgm:spPr/>
      <dgm:t>
        <a:bodyPr/>
        <a:lstStyle/>
        <a:p>
          <a:endParaRPr lang="en-US"/>
        </a:p>
      </dgm:t>
    </dgm:pt>
    <dgm:pt modelId="{2C483CCA-2910-47EB-BE56-BAB5B207562A}" type="pres">
      <dgm:prSet presAssocID="{405FB3DE-D848-44A0-969D-5D15F9D7FB89}" presName="linear" presStyleCnt="0">
        <dgm:presLayoutVars>
          <dgm:animLvl val="lvl"/>
          <dgm:resizeHandles val="exact"/>
        </dgm:presLayoutVars>
      </dgm:prSet>
      <dgm:spPr/>
    </dgm:pt>
    <dgm:pt modelId="{FC52AE6C-FE3F-4977-A2F4-CE336B2318EC}" type="pres">
      <dgm:prSet presAssocID="{B468042B-C275-4C1F-9A72-A1EE2200F9F6}" presName="parentText" presStyleLbl="node1" presStyleIdx="0" presStyleCnt="4">
        <dgm:presLayoutVars>
          <dgm:chMax val="0"/>
          <dgm:bulletEnabled val="1"/>
        </dgm:presLayoutVars>
      </dgm:prSet>
      <dgm:spPr/>
    </dgm:pt>
    <dgm:pt modelId="{D5254352-FA7F-4A07-8FC3-819665E99DB6}" type="pres">
      <dgm:prSet presAssocID="{B468042B-C275-4C1F-9A72-A1EE2200F9F6}" presName="childText" presStyleLbl="revTx" presStyleIdx="0" presStyleCnt="4">
        <dgm:presLayoutVars>
          <dgm:bulletEnabled val="1"/>
        </dgm:presLayoutVars>
      </dgm:prSet>
      <dgm:spPr/>
    </dgm:pt>
    <dgm:pt modelId="{28752FA6-B273-498F-B6EF-2951A8D0B209}" type="pres">
      <dgm:prSet presAssocID="{CE829DCD-F281-4BF6-A869-B141DF24FCC1}" presName="parentText" presStyleLbl="node1" presStyleIdx="1" presStyleCnt="4">
        <dgm:presLayoutVars>
          <dgm:chMax val="0"/>
          <dgm:bulletEnabled val="1"/>
        </dgm:presLayoutVars>
      </dgm:prSet>
      <dgm:spPr/>
    </dgm:pt>
    <dgm:pt modelId="{AFCDF120-D3BD-4B14-8639-05D136B406E3}" type="pres">
      <dgm:prSet presAssocID="{CE829DCD-F281-4BF6-A869-B141DF24FCC1}" presName="childText" presStyleLbl="revTx" presStyleIdx="1" presStyleCnt="4">
        <dgm:presLayoutVars>
          <dgm:bulletEnabled val="1"/>
        </dgm:presLayoutVars>
      </dgm:prSet>
      <dgm:spPr/>
    </dgm:pt>
    <dgm:pt modelId="{43C6B0AE-7BB0-49E8-861B-596A458FEC6A}" type="pres">
      <dgm:prSet presAssocID="{D0E7F673-0E0B-4D8C-A7DF-1BF98064BAE0}" presName="parentText" presStyleLbl="node1" presStyleIdx="2" presStyleCnt="4">
        <dgm:presLayoutVars>
          <dgm:chMax val="0"/>
          <dgm:bulletEnabled val="1"/>
        </dgm:presLayoutVars>
      </dgm:prSet>
      <dgm:spPr/>
    </dgm:pt>
    <dgm:pt modelId="{73E49A5D-7A69-4BAF-A132-B117C2BD51BF}" type="pres">
      <dgm:prSet presAssocID="{D0E7F673-0E0B-4D8C-A7DF-1BF98064BAE0}" presName="childText" presStyleLbl="revTx" presStyleIdx="2" presStyleCnt="4">
        <dgm:presLayoutVars>
          <dgm:bulletEnabled val="1"/>
        </dgm:presLayoutVars>
      </dgm:prSet>
      <dgm:spPr/>
    </dgm:pt>
    <dgm:pt modelId="{1E07A455-E26B-40A3-8448-BB71BC9AAD58}" type="pres">
      <dgm:prSet presAssocID="{2BCD7F05-616E-4436-8EC6-CB037F8DF40F}" presName="parentText" presStyleLbl="node1" presStyleIdx="3" presStyleCnt="4">
        <dgm:presLayoutVars>
          <dgm:chMax val="0"/>
          <dgm:bulletEnabled val="1"/>
        </dgm:presLayoutVars>
      </dgm:prSet>
      <dgm:spPr/>
    </dgm:pt>
    <dgm:pt modelId="{0D940FBD-8627-44BA-A9C9-8395395A4F2B}" type="pres">
      <dgm:prSet presAssocID="{2BCD7F05-616E-4436-8EC6-CB037F8DF40F}" presName="childText" presStyleLbl="revTx" presStyleIdx="3" presStyleCnt="4">
        <dgm:presLayoutVars>
          <dgm:bulletEnabled val="1"/>
        </dgm:presLayoutVars>
      </dgm:prSet>
      <dgm:spPr/>
    </dgm:pt>
  </dgm:ptLst>
  <dgm:cxnLst>
    <dgm:cxn modelId="{87114A09-2126-4937-AAD4-350B23FDD0BA}" type="presOf" srcId="{AA8CD057-2B45-42F1-BEDB-02E355146171}" destId="{D5254352-FA7F-4A07-8FC3-819665E99DB6}" srcOrd="0" destOrd="0" presId="urn:microsoft.com/office/officeart/2005/8/layout/vList2"/>
    <dgm:cxn modelId="{56690427-B79F-46D8-8D48-67E68BAA7820}" srcId="{405FB3DE-D848-44A0-969D-5D15F9D7FB89}" destId="{B468042B-C275-4C1F-9A72-A1EE2200F9F6}" srcOrd="0" destOrd="0" parTransId="{D23D50B6-D632-46B2-A923-9C7695127055}" sibTransId="{5D24C003-3FA2-46D9-AC74-A0F2266AF0F8}"/>
    <dgm:cxn modelId="{2CDB882F-6B7E-4F34-9452-DCEF4028CA48}" type="presOf" srcId="{C3A917BB-9C82-475D-8F60-E0356CACDDB6}" destId="{0D940FBD-8627-44BA-A9C9-8395395A4F2B}" srcOrd="0" destOrd="0" presId="urn:microsoft.com/office/officeart/2005/8/layout/vList2"/>
    <dgm:cxn modelId="{1EE38037-5AD2-4870-8A14-371CF735B698}" srcId="{D0E7F673-0E0B-4D8C-A7DF-1BF98064BAE0}" destId="{7FA5CB36-3F7A-4C29-ABEA-66F9CBD7860E}" srcOrd="0" destOrd="0" parTransId="{12B1CD02-7D14-4906-91B9-1B67EE6AA86D}" sibTransId="{AF3264A0-F114-400F-8139-CB1A661BBC39}"/>
    <dgm:cxn modelId="{E29D983D-F294-46BC-B129-69884F9ECF94}" srcId="{405FB3DE-D848-44A0-969D-5D15F9D7FB89}" destId="{2BCD7F05-616E-4436-8EC6-CB037F8DF40F}" srcOrd="3" destOrd="0" parTransId="{59EBC90F-9A5E-4EC6-94A4-A08ED3336348}" sibTransId="{42D8E2C3-3213-496B-A6B4-49662F1A3F70}"/>
    <dgm:cxn modelId="{28520E51-80DA-4E5F-8422-E21FB2D99BF9}" type="presOf" srcId="{2BCD7F05-616E-4436-8EC6-CB037F8DF40F}" destId="{1E07A455-E26B-40A3-8448-BB71BC9AAD58}" srcOrd="0" destOrd="0" presId="urn:microsoft.com/office/officeart/2005/8/layout/vList2"/>
    <dgm:cxn modelId="{BA17D851-EBB4-4D00-B7FE-3A266FFA0AA2}" type="presOf" srcId="{7FA5CB36-3F7A-4C29-ABEA-66F9CBD7860E}" destId="{73E49A5D-7A69-4BAF-A132-B117C2BD51BF}" srcOrd="0" destOrd="0" presId="urn:microsoft.com/office/officeart/2005/8/layout/vList2"/>
    <dgm:cxn modelId="{3640EF52-1F19-41C9-AB0B-28850E0A751B}" srcId="{B468042B-C275-4C1F-9A72-A1EE2200F9F6}" destId="{AA8CD057-2B45-42F1-BEDB-02E355146171}" srcOrd="0" destOrd="0" parTransId="{B41412AD-2D41-4FF2-A904-8A5621C502A4}" sibTransId="{0F087E81-A96E-4A52-9C3B-B01F1B3939C0}"/>
    <dgm:cxn modelId="{3D858683-C797-4527-8975-15A3CB19084B}" srcId="{2BCD7F05-616E-4436-8EC6-CB037F8DF40F}" destId="{C3A917BB-9C82-475D-8F60-E0356CACDDB6}" srcOrd="0" destOrd="0" parTransId="{5BF7CBBC-1FC4-4B76-B087-533B941A40A4}" sibTransId="{EC554D45-1AB7-4274-AC3C-531997058E74}"/>
    <dgm:cxn modelId="{10A2968A-5F8F-4AE4-AA52-44F30B373973}" type="presOf" srcId="{A106FCBD-2C92-46C1-B398-BE3F4CA053A6}" destId="{AFCDF120-D3BD-4B14-8639-05D136B406E3}" srcOrd="0" destOrd="0" presId="urn:microsoft.com/office/officeart/2005/8/layout/vList2"/>
    <dgm:cxn modelId="{11F19D9C-98FB-48A7-9AB7-379558739C0F}" type="presOf" srcId="{B468042B-C275-4C1F-9A72-A1EE2200F9F6}" destId="{FC52AE6C-FE3F-4977-A2F4-CE336B2318EC}" srcOrd="0" destOrd="0" presId="urn:microsoft.com/office/officeart/2005/8/layout/vList2"/>
    <dgm:cxn modelId="{468A53A3-7E5B-4F3D-A0CD-05F666B1BAA1}" type="presOf" srcId="{D0E7F673-0E0B-4D8C-A7DF-1BF98064BAE0}" destId="{43C6B0AE-7BB0-49E8-861B-596A458FEC6A}" srcOrd="0" destOrd="0" presId="urn:microsoft.com/office/officeart/2005/8/layout/vList2"/>
    <dgm:cxn modelId="{D069AAA7-48B4-4A10-A926-4159F83FBCCE}" srcId="{405FB3DE-D848-44A0-969D-5D15F9D7FB89}" destId="{D0E7F673-0E0B-4D8C-A7DF-1BF98064BAE0}" srcOrd="2" destOrd="0" parTransId="{CAA7493D-60F2-4A75-B420-CE283C1AF9B7}" sibTransId="{C68B0DAE-2D8F-4F79-B062-CABED268EE23}"/>
    <dgm:cxn modelId="{C27F1FA9-59ED-4477-99ED-0716F978C296}" type="presOf" srcId="{CE829DCD-F281-4BF6-A869-B141DF24FCC1}" destId="{28752FA6-B273-498F-B6EF-2951A8D0B209}" srcOrd="0" destOrd="0" presId="urn:microsoft.com/office/officeart/2005/8/layout/vList2"/>
    <dgm:cxn modelId="{522DEDDF-A3A4-4F91-B9D5-00AAB049DBED}" type="presOf" srcId="{405FB3DE-D848-44A0-969D-5D15F9D7FB89}" destId="{2C483CCA-2910-47EB-BE56-BAB5B207562A}" srcOrd="0" destOrd="0" presId="urn:microsoft.com/office/officeart/2005/8/layout/vList2"/>
    <dgm:cxn modelId="{85C099E3-2B7D-4F7B-898D-5CD170AF7A97}" srcId="{405FB3DE-D848-44A0-969D-5D15F9D7FB89}" destId="{CE829DCD-F281-4BF6-A869-B141DF24FCC1}" srcOrd="1" destOrd="0" parTransId="{53692B94-36FC-4E30-8683-BA145BA67012}" sibTransId="{68907125-DB35-47E1-9EEE-23C1BDB42F10}"/>
    <dgm:cxn modelId="{B6CBCFF7-EDE1-45AC-BFC5-370C83F6393A}" srcId="{CE829DCD-F281-4BF6-A869-B141DF24FCC1}" destId="{A106FCBD-2C92-46C1-B398-BE3F4CA053A6}" srcOrd="0" destOrd="0" parTransId="{5D7F130A-39DD-4818-A650-F07DB4159AD5}" sibTransId="{76A39813-EA37-4D05-9CC0-54FF52D4B217}"/>
    <dgm:cxn modelId="{EB608C1B-1D70-4F19-B008-76BF52F0359F}" type="presParOf" srcId="{2C483CCA-2910-47EB-BE56-BAB5B207562A}" destId="{FC52AE6C-FE3F-4977-A2F4-CE336B2318EC}" srcOrd="0" destOrd="0" presId="urn:microsoft.com/office/officeart/2005/8/layout/vList2"/>
    <dgm:cxn modelId="{A5E902A2-05F3-457A-B8AC-0D635D67AE32}" type="presParOf" srcId="{2C483CCA-2910-47EB-BE56-BAB5B207562A}" destId="{D5254352-FA7F-4A07-8FC3-819665E99DB6}" srcOrd="1" destOrd="0" presId="urn:microsoft.com/office/officeart/2005/8/layout/vList2"/>
    <dgm:cxn modelId="{042064E9-4009-4FFA-A80B-C4932388F3C0}" type="presParOf" srcId="{2C483CCA-2910-47EB-BE56-BAB5B207562A}" destId="{28752FA6-B273-498F-B6EF-2951A8D0B209}" srcOrd="2" destOrd="0" presId="urn:microsoft.com/office/officeart/2005/8/layout/vList2"/>
    <dgm:cxn modelId="{DE33B48A-95E0-4A15-8B66-E0410776C357}" type="presParOf" srcId="{2C483CCA-2910-47EB-BE56-BAB5B207562A}" destId="{AFCDF120-D3BD-4B14-8639-05D136B406E3}" srcOrd="3" destOrd="0" presId="urn:microsoft.com/office/officeart/2005/8/layout/vList2"/>
    <dgm:cxn modelId="{F850DCB9-EAF0-4269-AA5A-DA20B56F0984}" type="presParOf" srcId="{2C483CCA-2910-47EB-BE56-BAB5B207562A}" destId="{43C6B0AE-7BB0-49E8-861B-596A458FEC6A}" srcOrd="4" destOrd="0" presId="urn:microsoft.com/office/officeart/2005/8/layout/vList2"/>
    <dgm:cxn modelId="{70C515E1-407B-4461-838D-8ECD631E78E4}" type="presParOf" srcId="{2C483CCA-2910-47EB-BE56-BAB5B207562A}" destId="{73E49A5D-7A69-4BAF-A132-B117C2BD51BF}" srcOrd="5" destOrd="0" presId="urn:microsoft.com/office/officeart/2005/8/layout/vList2"/>
    <dgm:cxn modelId="{D8852CF8-11A4-4A77-901D-FF8F4907CF15}" type="presParOf" srcId="{2C483CCA-2910-47EB-BE56-BAB5B207562A}" destId="{1E07A455-E26B-40A3-8448-BB71BC9AAD58}" srcOrd="6" destOrd="0" presId="urn:microsoft.com/office/officeart/2005/8/layout/vList2"/>
    <dgm:cxn modelId="{A02A7663-B9E8-428B-B03C-EF80201AE4F7}" type="presParOf" srcId="{2C483CCA-2910-47EB-BE56-BAB5B207562A}" destId="{0D940FBD-8627-44BA-A9C9-8395395A4F2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2AE6C-FE3F-4977-A2F4-CE336B2318EC}">
      <dsp:nvSpPr>
        <dsp:cNvPr id="0" name=""/>
        <dsp:cNvSpPr/>
      </dsp:nvSpPr>
      <dsp:spPr>
        <a:xfrm>
          <a:off x="0" y="32598"/>
          <a:ext cx="5914209" cy="695565"/>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Age of the Universe</a:t>
          </a:r>
        </a:p>
      </dsp:txBody>
      <dsp:txXfrm>
        <a:off x="33955" y="66553"/>
        <a:ext cx="5846299" cy="627655"/>
      </dsp:txXfrm>
    </dsp:sp>
    <dsp:sp modelId="{D5254352-FA7F-4A07-8FC3-819665E99DB6}">
      <dsp:nvSpPr>
        <dsp:cNvPr id="0" name=""/>
        <dsp:cNvSpPr/>
      </dsp:nvSpPr>
      <dsp:spPr>
        <a:xfrm>
          <a:off x="0" y="728163"/>
          <a:ext cx="5914209"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Distant Light and Radioisotope Half-lives vs. Biblical Timelines</a:t>
          </a:r>
        </a:p>
      </dsp:txBody>
      <dsp:txXfrm>
        <a:off x="0" y="728163"/>
        <a:ext cx="5914209" cy="720359"/>
      </dsp:txXfrm>
    </dsp:sp>
    <dsp:sp modelId="{28752FA6-B273-498F-B6EF-2951A8D0B209}">
      <dsp:nvSpPr>
        <dsp:cNvPr id="0" name=""/>
        <dsp:cNvSpPr/>
      </dsp:nvSpPr>
      <dsp:spPr>
        <a:xfrm>
          <a:off x="0" y="1448523"/>
          <a:ext cx="5914209" cy="695565"/>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Origin of Man</a:t>
          </a:r>
        </a:p>
      </dsp:txBody>
      <dsp:txXfrm>
        <a:off x="33955" y="1482478"/>
        <a:ext cx="5846299" cy="627655"/>
      </dsp:txXfrm>
    </dsp:sp>
    <dsp:sp modelId="{AFCDF120-D3BD-4B14-8639-05D136B406E3}">
      <dsp:nvSpPr>
        <dsp:cNvPr id="0" name=""/>
        <dsp:cNvSpPr/>
      </dsp:nvSpPr>
      <dsp:spPr>
        <a:xfrm>
          <a:off x="0" y="2144088"/>
          <a:ext cx="5914209"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Fossil records and observed adaptation vs. Biblical Account</a:t>
          </a:r>
        </a:p>
      </dsp:txBody>
      <dsp:txXfrm>
        <a:off x="0" y="2144088"/>
        <a:ext cx="5914209" cy="720359"/>
      </dsp:txXfrm>
    </dsp:sp>
    <dsp:sp modelId="{43C6B0AE-7BB0-49E8-861B-596A458FEC6A}">
      <dsp:nvSpPr>
        <dsp:cNvPr id="0" name=""/>
        <dsp:cNvSpPr/>
      </dsp:nvSpPr>
      <dsp:spPr>
        <a:xfrm>
          <a:off x="0" y="2864448"/>
          <a:ext cx="5914209" cy="695565"/>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Consciousness</a:t>
          </a:r>
        </a:p>
      </dsp:txBody>
      <dsp:txXfrm>
        <a:off x="33955" y="2898403"/>
        <a:ext cx="5846299" cy="627655"/>
      </dsp:txXfrm>
    </dsp:sp>
    <dsp:sp modelId="{73E49A5D-7A69-4BAF-A132-B117C2BD51BF}">
      <dsp:nvSpPr>
        <dsp:cNvPr id="0" name=""/>
        <dsp:cNvSpPr/>
      </dsp:nvSpPr>
      <dsp:spPr>
        <a:xfrm>
          <a:off x="0" y="3560013"/>
          <a:ext cx="5914209"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Nervous System vs. Spirit</a:t>
          </a:r>
        </a:p>
      </dsp:txBody>
      <dsp:txXfrm>
        <a:off x="0" y="3560013"/>
        <a:ext cx="5914209" cy="480240"/>
      </dsp:txXfrm>
    </dsp:sp>
    <dsp:sp modelId="{1E07A455-E26B-40A3-8448-BB71BC9AAD58}">
      <dsp:nvSpPr>
        <dsp:cNvPr id="0" name=""/>
        <dsp:cNvSpPr/>
      </dsp:nvSpPr>
      <dsp:spPr>
        <a:xfrm>
          <a:off x="0" y="4040253"/>
          <a:ext cx="5914209" cy="695565"/>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Nature of the Universe</a:t>
          </a:r>
        </a:p>
      </dsp:txBody>
      <dsp:txXfrm>
        <a:off x="33955" y="4074208"/>
        <a:ext cx="5846299" cy="627655"/>
      </dsp:txXfrm>
    </dsp:sp>
    <dsp:sp modelId="{0D940FBD-8627-44BA-A9C9-8395395A4F2B}">
      <dsp:nvSpPr>
        <dsp:cNvPr id="0" name=""/>
        <dsp:cNvSpPr/>
      </dsp:nvSpPr>
      <dsp:spPr>
        <a:xfrm>
          <a:off x="0" y="4735818"/>
          <a:ext cx="5914209"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Scientific Repeatability vs. Biblical Miracles</a:t>
          </a:r>
        </a:p>
      </dsp:txBody>
      <dsp:txXfrm>
        <a:off x="0" y="4735818"/>
        <a:ext cx="5914209" cy="480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12999-B4F6-4AE7-8FB9-DAC42AA9AE4B}"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EE605-D3CD-4540-A9C0-4A721A532644}" type="slidenum">
              <a:rPr lang="en-US" smtClean="0"/>
              <a:t>‹#›</a:t>
            </a:fld>
            <a:endParaRPr lang="en-US"/>
          </a:p>
        </p:txBody>
      </p:sp>
    </p:spTree>
    <p:extLst>
      <p:ext uri="{BB962C8B-B14F-4D97-AF65-F5344CB8AC3E}">
        <p14:creationId xmlns:p14="http://schemas.microsoft.com/office/powerpoint/2010/main" val="151709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God created everything</a:t>
            </a:r>
          </a:p>
          <a:p>
            <a:r>
              <a:rPr lang="en-US"/>
              <a:t>God</a:t>
            </a:r>
            <a:r>
              <a:rPr lang="en-US" baseline="0"/>
              <a:t> created Man in His own image</a:t>
            </a:r>
          </a:p>
          <a:p>
            <a:r>
              <a:rPr lang="en-US" baseline="0"/>
              <a:t>God created Man for His own glory</a:t>
            </a:r>
            <a:endParaRPr lang="en-US"/>
          </a:p>
        </p:txBody>
      </p:sp>
      <p:sp>
        <p:nvSpPr>
          <p:cNvPr id="4" name="Slide Number Placeholder 3"/>
          <p:cNvSpPr>
            <a:spLocks noGrp="1"/>
          </p:cNvSpPr>
          <p:nvPr>
            <p:ph type="sldNum" sz="quarter" idx="5"/>
          </p:nvPr>
        </p:nvSpPr>
        <p:spPr/>
        <p:txBody>
          <a:bodyPr/>
          <a:lstStyle/>
          <a:p>
            <a:fld id="{594EE605-D3CD-4540-A9C0-4A721A532644}" type="slidenum">
              <a:rPr lang="en-US" smtClean="0"/>
              <a:t>3</a:t>
            </a:fld>
            <a:endParaRPr lang="en-US"/>
          </a:p>
        </p:txBody>
      </p:sp>
    </p:spTree>
    <p:extLst>
      <p:ext uri="{BB962C8B-B14F-4D97-AF65-F5344CB8AC3E}">
        <p14:creationId xmlns:p14="http://schemas.microsoft.com/office/powerpoint/2010/main" val="146259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passage in Colossians is referring to Jesus.  Everything was created by him, through Him and for Him.</a:t>
            </a:r>
          </a:p>
          <a:p>
            <a:r>
              <a:rPr lang="en-US" baseline="0"/>
              <a:t>Heaven and Earth, Visible and Invisible</a:t>
            </a:r>
          </a:p>
          <a:p>
            <a:r>
              <a:rPr lang="en-US" baseline="0"/>
              <a:t>	Invisible </a:t>
            </a:r>
            <a:r>
              <a:rPr lang="en-US" baseline="0">
                <a:sym typeface="Wingdings" panose="05000000000000000000" pitchFamily="2" charset="2"/>
              </a:rPr>
              <a:t> thrones, dominions, principalities, powers</a:t>
            </a:r>
          </a:p>
          <a:p>
            <a:r>
              <a:rPr lang="en-US" baseline="0">
                <a:sym typeface="Wingdings" panose="05000000000000000000" pitchFamily="2" charset="2"/>
              </a:rPr>
              <a:t>The Heavens and sky declare God’s glory</a:t>
            </a:r>
          </a:p>
          <a:p>
            <a:r>
              <a:rPr lang="en-US" baseline="0">
                <a:sym typeface="Wingdings" panose="05000000000000000000" pitchFamily="2" charset="2"/>
              </a:rPr>
              <a:t>Every detail of creation, down to the number of hairs on your head, are specified by God.</a:t>
            </a:r>
          </a:p>
          <a:p>
            <a:endParaRPr lang="en-US"/>
          </a:p>
        </p:txBody>
      </p:sp>
      <p:sp>
        <p:nvSpPr>
          <p:cNvPr id="4" name="Slide Number Placeholder 3"/>
          <p:cNvSpPr>
            <a:spLocks noGrp="1"/>
          </p:cNvSpPr>
          <p:nvPr>
            <p:ph type="sldNum" sz="quarter" idx="5"/>
          </p:nvPr>
        </p:nvSpPr>
        <p:spPr/>
        <p:txBody>
          <a:bodyPr/>
          <a:lstStyle/>
          <a:p>
            <a:fld id="{594EE605-D3CD-4540-A9C0-4A721A532644}" type="slidenum">
              <a:rPr lang="en-US" smtClean="0"/>
              <a:t>4</a:t>
            </a:fld>
            <a:endParaRPr lang="en-US"/>
          </a:p>
        </p:txBody>
      </p:sp>
    </p:spTree>
    <p:extLst>
      <p:ext uri="{BB962C8B-B14F-4D97-AF65-F5344CB8AC3E}">
        <p14:creationId xmlns:p14="http://schemas.microsoft.com/office/powerpoint/2010/main" val="177036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God</a:t>
            </a:r>
            <a:r>
              <a:rPr lang="en-US" baseline="0"/>
              <a:t> is discussing the wonders of the world </a:t>
            </a:r>
          </a:p>
          <a:p>
            <a:pPr marL="685800" lvl="1" indent="-228600">
              <a:buAutoNum type="arabicPeriod"/>
            </a:pPr>
            <a:r>
              <a:rPr lang="en-US" baseline="0"/>
              <a:t>To humble Job, yes</a:t>
            </a:r>
          </a:p>
          <a:p>
            <a:pPr marL="685800" lvl="1" indent="-228600">
              <a:buAutoNum type="arabicPeriod"/>
            </a:pPr>
            <a:r>
              <a:rPr lang="en-US" baseline="0"/>
              <a:t>But also to inspire awe and worship</a:t>
            </a:r>
          </a:p>
        </p:txBody>
      </p:sp>
      <p:sp>
        <p:nvSpPr>
          <p:cNvPr id="4" name="Slide Number Placeholder 3"/>
          <p:cNvSpPr>
            <a:spLocks noGrp="1"/>
          </p:cNvSpPr>
          <p:nvPr>
            <p:ph type="sldNum" sz="quarter" idx="5"/>
          </p:nvPr>
        </p:nvSpPr>
        <p:spPr/>
        <p:txBody>
          <a:bodyPr/>
          <a:lstStyle/>
          <a:p>
            <a:fld id="{594EE605-D3CD-4540-A9C0-4A721A532644}" type="slidenum">
              <a:rPr lang="en-US" smtClean="0"/>
              <a:t>5</a:t>
            </a:fld>
            <a:endParaRPr lang="en-US"/>
          </a:p>
        </p:txBody>
      </p:sp>
    </p:spTree>
    <p:extLst>
      <p:ext uri="{BB962C8B-B14F-4D97-AF65-F5344CB8AC3E}">
        <p14:creationId xmlns:p14="http://schemas.microsoft.com/office/powerpoint/2010/main" val="4245121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12CC964-A50B-4C29-B4E4-2C30BB34CCF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54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523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0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00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638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1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94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05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0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9136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26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AACC7-3B3F-47D1-959A-EF58926E955E}"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2547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AACC7-3B3F-47D1-959A-EF58926E955E}"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68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AACC7-3B3F-47D1-959A-EF58926E955E}"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60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5929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38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085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EAACC7-3B3F-47D1-959A-EF58926E955E}" type="datetimeFigureOut">
              <a:rPr lang="en-US" smtClean="0"/>
              <a:t>10/28/2024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49547068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0C8A-8B76-5C03-B274-FE2438A7227C}"/>
              </a:ext>
            </a:extLst>
          </p:cNvPr>
          <p:cNvSpPr>
            <a:spLocks noGrp="1"/>
          </p:cNvSpPr>
          <p:nvPr>
            <p:ph type="ctrTitle"/>
          </p:nvPr>
        </p:nvSpPr>
        <p:spPr/>
        <p:txBody>
          <a:bodyPr>
            <a:normAutofit fontScale="90000"/>
          </a:bodyPr>
          <a:lstStyle/>
          <a:p>
            <a:pPr algn="l"/>
            <a:r>
              <a:rPr lang="en-US"/>
              <a:t>Hard Questions for Christians</a:t>
            </a:r>
          </a:p>
        </p:txBody>
      </p:sp>
      <p:sp>
        <p:nvSpPr>
          <p:cNvPr id="3" name="Subtitle 2">
            <a:extLst>
              <a:ext uri="{FF2B5EF4-FFF2-40B4-BE49-F238E27FC236}">
                <a16:creationId xmlns:a16="http://schemas.microsoft.com/office/drawing/2014/main" id="{BE6627C8-89EB-E370-1BD2-FE66066EF55C}"/>
              </a:ext>
            </a:extLst>
          </p:cNvPr>
          <p:cNvSpPr>
            <a:spLocks noGrp="1"/>
          </p:cNvSpPr>
          <p:nvPr>
            <p:ph type="subTitle" idx="1"/>
          </p:nvPr>
        </p:nvSpPr>
        <p:spPr/>
        <p:txBody>
          <a:bodyPr>
            <a:normAutofit/>
          </a:bodyPr>
          <a:lstStyle/>
          <a:p>
            <a:pPr algn="l"/>
            <a:r>
              <a:rPr lang="en-US"/>
              <a:t>Brandon Baptist church</a:t>
            </a:r>
          </a:p>
        </p:txBody>
      </p:sp>
      <p:pic>
        <p:nvPicPr>
          <p:cNvPr id="4" name="Picture 3" descr="Low Angle View Of Clouds In Sky">
            <a:extLst>
              <a:ext uri="{FF2B5EF4-FFF2-40B4-BE49-F238E27FC236}">
                <a16:creationId xmlns:a16="http://schemas.microsoft.com/office/drawing/2014/main" id="{1BF7E64A-40AE-AE95-E459-4A08E7CB4ED2}"/>
              </a:ext>
            </a:extLst>
          </p:cNvPr>
          <p:cNvPicPr>
            <a:picLocks noChangeAspect="1"/>
          </p:cNvPicPr>
          <p:nvPr/>
        </p:nvPicPr>
        <p:blipFill>
          <a:blip r:embed="rId2"/>
          <a:srcRect l="32115" r="33553" b="2"/>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spTree>
    <p:extLst>
      <p:ext uri="{BB962C8B-B14F-4D97-AF65-F5344CB8AC3E}">
        <p14:creationId xmlns:p14="http://schemas.microsoft.com/office/powerpoint/2010/main" val="201585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A2BE-10D0-A6DA-9B7E-1058EE506346}"/>
              </a:ext>
            </a:extLst>
          </p:cNvPr>
          <p:cNvSpPr>
            <a:spLocks noGrp="1"/>
          </p:cNvSpPr>
          <p:nvPr>
            <p:ph type="title"/>
          </p:nvPr>
        </p:nvSpPr>
        <p:spPr/>
        <p:txBody>
          <a:bodyPr/>
          <a:lstStyle/>
          <a:p>
            <a:r>
              <a:rPr lang="en-US"/>
              <a:t>What Authority</a:t>
            </a:r>
            <a:r>
              <a:rPr lang="en-US" baseline="0"/>
              <a:t> does Scripture Have</a:t>
            </a:r>
            <a:endParaRPr lang="en-US"/>
          </a:p>
        </p:txBody>
      </p:sp>
      <p:sp>
        <p:nvSpPr>
          <p:cNvPr id="3" name="Text Placeholder 2">
            <a:extLst>
              <a:ext uri="{FF2B5EF4-FFF2-40B4-BE49-F238E27FC236}">
                <a16:creationId xmlns:a16="http://schemas.microsoft.com/office/drawing/2014/main" id="{E4400C68-F048-7E4D-2FD4-B5E294F9BD8A}"/>
              </a:ext>
            </a:extLst>
          </p:cNvPr>
          <p:cNvSpPr>
            <a:spLocks noGrp="1"/>
          </p:cNvSpPr>
          <p:nvPr>
            <p:ph type="body" idx="4294967295"/>
          </p:nvPr>
        </p:nvSpPr>
        <p:spPr>
          <a:xfrm>
            <a:off x="1295401" y="2556931"/>
            <a:ext cx="9601196" cy="3677613"/>
          </a:xfrm>
        </p:spPr>
        <p:txBody>
          <a:bodyPr>
            <a:normAutofit/>
          </a:bodyPr>
          <a:lstStyle/>
          <a:p>
            <a:r>
              <a:rPr lang="en-US"/>
              <a:t>2 Timothy 3:16-17 All Scripture is given by inspiration of God, and is profitable for doctrine, for reproof, for correction, for instruction in righteousness, that the man of God may be complete, thoroughly equipped for every good work.</a:t>
            </a:r>
          </a:p>
          <a:p>
            <a:r>
              <a:rPr lang="en-US"/>
              <a:t>If we believe God’s Word, we can rest in his</a:t>
            </a:r>
            <a:r>
              <a:rPr lang="en-US" baseline="0"/>
              <a:t> Authority.  </a:t>
            </a:r>
          </a:p>
          <a:p>
            <a:pPr lvl="1"/>
            <a:r>
              <a:rPr lang="en-US" baseline="0"/>
              <a:t>He is the Author.  </a:t>
            </a:r>
            <a:r>
              <a:rPr lang="en-US"/>
              <a:t>That is what “Authority” means.</a:t>
            </a:r>
          </a:p>
        </p:txBody>
      </p:sp>
    </p:spTree>
    <p:extLst>
      <p:ext uri="{BB962C8B-B14F-4D97-AF65-F5344CB8AC3E}">
        <p14:creationId xmlns:p14="http://schemas.microsoft.com/office/powerpoint/2010/main" val="203970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0736-A02E-E08F-A717-AAAC2F756E18}"/>
              </a:ext>
            </a:extLst>
          </p:cNvPr>
          <p:cNvSpPr>
            <a:spLocks noGrp="1"/>
          </p:cNvSpPr>
          <p:nvPr>
            <p:ph type="title"/>
          </p:nvPr>
        </p:nvSpPr>
        <p:spPr/>
        <p:txBody>
          <a:bodyPr>
            <a:normAutofit/>
          </a:bodyPr>
          <a:lstStyle/>
          <a:p>
            <a:pPr rtl="0" eaLnBrk="1" latinLnBrk="0" hangingPunct="1"/>
            <a:r>
              <a:rPr lang="en-US" sz="4400" kern="1200" cap="none">
                <a:ln w="3175" cmpd="sng">
                  <a:noFill/>
                </a:ln>
                <a:solidFill>
                  <a:schemeClr val="tx1">
                    <a:lumMod val="85000"/>
                    <a:lumOff val="15000"/>
                  </a:schemeClr>
                </a:solidFill>
                <a:effectLst/>
                <a:latin typeface="+mj-lt"/>
                <a:ea typeface="+mj-ea"/>
                <a:cs typeface="+mj-cs"/>
              </a:rPr>
              <a:t>Who is the author of Science?</a:t>
            </a:r>
            <a:endParaRPr lang="en-US">
              <a:effectLst/>
            </a:endParaRPr>
          </a:p>
        </p:txBody>
      </p:sp>
      <p:sp>
        <p:nvSpPr>
          <p:cNvPr id="3" name="Text Placeholder 2">
            <a:extLst>
              <a:ext uri="{FF2B5EF4-FFF2-40B4-BE49-F238E27FC236}">
                <a16:creationId xmlns:a16="http://schemas.microsoft.com/office/drawing/2014/main" id="{7B489B35-E154-A5BC-0702-D530961DA9BB}"/>
              </a:ext>
            </a:extLst>
          </p:cNvPr>
          <p:cNvSpPr>
            <a:spLocks noGrp="1"/>
          </p:cNvSpPr>
          <p:nvPr>
            <p:ph type="body" idx="4294967295"/>
          </p:nvPr>
        </p:nvSpPr>
        <p:spPr>
          <a:xfrm>
            <a:off x="1295401" y="2556931"/>
            <a:ext cx="9601196" cy="3604877"/>
          </a:xfrm>
        </p:spPr>
        <p:txBody>
          <a:bodyPr>
            <a:normAutofit fontScale="55000" lnSpcReduction="20000"/>
          </a:bodyPr>
          <a:lstStyle/>
          <a:p>
            <a:pPr lvl="0" rtl="0" eaLnBrk="1" latinLnBrk="0" hangingPunct="1"/>
            <a:r>
              <a:rPr lang="en-US" sz="4400" kern="1200" cap="none">
                <a:ln w="3175" cmpd="sng">
                  <a:noFill/>
                </a:ln>
                <a:solidFill>
                  <a:schemeClr val="tx1">
                    <a:lumMod val="85000"/>
                    <a:lumOff val="15000"/>
                  </a:schemeClr>
                </a:solidFill>
                <a:effectLst/>
                <a:latin typeface="+mj-lt"/>
                <a:ea typeface="+mj-ea"/>
                <a:cs typeface="+mj-cs"/>
              </a:rPr>
              <a:t>Consensus of many Men over many years.</a:t>
            </a:r>
            <a:endParaRPr lang="en-US">
              <a:effectLst/>
            </a:endParaRPr>
          </a:p>
          <a:p>
            <a:pPr lvl="0" rtl="0" eaLnBrk="1" latinLnBrk="0" hangingPunct="1"/>
            <a:r>
              <a:rPr lang="en-US" sz="4400" kern="1200" cap="none">
                <a:ln w="3175" cmpd="sng">
                  <a:noFill/>
                </a:ln>
                <a:solidFill>
                  <a:schemeClr val="tx1">
                    <a:lumMod val="85000"/>
                    <a:lumOff val="15000"/>
                  </a:schemeClr>
                </a:solidFill>
                <a:effectLst/>
                <a:latin typeface="+mj-lt"/>
                <a:ea typeface="+mj-ea"/>
                <a:cs typeface="+mj-cs"/>
              </a:rPr>
              <a:t>There is no Author, so it has no Authority</a:t>
            </a:r>
          </a:p>
          <a:p>
            <a:pPr lvl="0" rtl="0" eaLnBrk="1" latinLnBrk="0" hangingPunct="1"/>
            <a:endParaRPr lang="en-US">
              <a:effectLst/>
            </a:endParaRPr>
          </a:p>
          <a:p>
            <a:pPr lvl="0" rtl="0" eaLnBrk="1" latinLnBrk="0" hangingPunct="1"/>
            <a:r>
              <a:rPr lang="en-US" sz="4400" kern="1200" cap="none">
                <a:ln w="3175" cmpd="sng">
                  <a:noFill/>
                </a:ln>
                <a:solidFill>
                  <a:schemeClr val="tx1">
                    <a:lumMod val="85000"/>
                    <a:lumOff val="15000"/>
                  </a:schemeClr>
                </a:solidFill>
                <a:effectLst/>
                <a:latin typeface="+mj-lt"/>
                <a:ea typeface="+mj-ea"/>
                <a:cs typeface="+mj-cs"/>
              </a:rPr>
              <a:t>Science has Verifiable Measurements and Testable Predictions and Statistical Tools</a:t>
            </a:r>
            <a:endParaRPr lang="en-US">
              <a:effectLst/>
            </a:endParaRPr>
          </a:p>
          <a:p>
            <a:pPr lvl="0" rtl="0" eaLnBrk="1" latinLnBrk="0" hangingPunct="1"/>
            <a:r>
              <a:rPr lang="en-US" sz="4400" kern="1200" cap="none">
                <a:ln w="3175" cmpd="sng">
                  <a:noFill/>
                </a:ln>
                <a:solidFill>
                  <a:schemeClr val="tx1">
                    <a:lumMod val="85000"/>
                    <a:lumOff val="15000"/>
                  </a:schemeClr>
                </a:solidFill>
                <a:effectLst/>
                <a:latin typeface="+mj-lt"/>
                <a:ea typeface="+mj-ea"/>
                <a:cs typeface="+mj-cs"/>
              </a:rPr>
              <a:t>Limited by Testability, Verifiability, and Sample Size</a:t>
            </a:r>
          </a:p>
          <a:p>
            <a:pPr lvl="1" rtl="0" eaLnBrk="1" latinLnBrk="0" hangingPunct="1"/>
            <a:r>
              <a:rPr lang="en-US" sz="4200"/>
              <a:t>Testability </a:t>
            </a:r>
            <a:r>
              <a:rPr lang="en-US" sz="4200">
                <a:sym typeface="Wingdings" panose="05000000000000000000" pitchFamily="2" charset="2"/>
              </a:rPr>
              <a:t> Can it be measured?</a:t>
            </a:r>
            <a:endParaRPr lang="en-US" sz="4200"/>
          </a:p>
          <a:p>
            <a:pPr lvl="1" rtl="0" eaLnBrk="1" latinLnBrk="0" hangingPunct="1"/>
            <a:r>
              <a:rPr lang="en-US" sz="4200"/>
              <a:t>Verifiability</a:t>
            </a:r>
            <a:r>
              <a:rPr lang="en-US" sz="4200" baseline="0"/>
              <a:t> </a:t>
            </a:r>
            <a:r>
              <a:rPr lang="en-US" sz="4200" baseline="0">
                <a:sym typeface="Wingdings" panose="05000000000000000000" pitchFamily="2" charset="2"/>
              </a:rPr>
              <a:t> Can a measurement be repeated?</a:t>
            </a:r>
          </a:p>
          <a:p>
            <a:pPr lvl="1" rtl="0" eaLnBrk="1" latinLnBrk="0" hangingPunct="1"/>
            <a:r>
              <a:rPr lang="en-US" sz="4200" baseline="0">
                <a:sym typeface="Wingdings" panose="05000000000000000000" pitchFamily="2" charset="2"/>
              </a:rPr>
              <a:t>Sample Size  Is there enough data to have confidence in Conclusions</a:t>
            </a:r>
            <a:endParaRPr lang="en-US" sz="4200"/>
          </a:p>
        </p:txBody>
      </p:sp>
    </p:spTree>
    <p:extLst>
      <p:ext uri="{BB962C8B-B14F-4D97-AF65-F5344CB8AC3E}">
        <p14:creationId xmlns:p14="http://schemas.microsoft.com/office/powerpoint/2010/main" val="129907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C0A1-6135-15C3-953F-63060FD1C156}"/>
              </a:ext>
            </a:extLst>
          </p:cNvPr>
          <p:cNvSpPr>
            <a:spLocks noGrp="1"/>
          </p:cNvSpPr>
          <p:nvPr>
            <p:ph type="title"/>
          </p:nvPr>
        </p:nvSpPr>
        <p:spPr/>
        <p:txBody>
          <a:bodyPr>
            <a:normAutofit fontScale="90000"/>
          </a:bodyPr>
          <a:lstStyle/>
          <a:p>
            <a:r>
              <a:rPr lang="en-US"/>
              <a:t>If Science has no Authority, </a:t>
            </a:r>
            <a:br>
              <a:rPr lang="en-US"/>
            </a:br>
            <a:r>
              <a:rPr lang="en-US"/>
              <a:t>What does it offer us?</a:t>
            </a:r>
          </a:p>
        </p:txBody>
      </p:sp>
      <p:sp>
        <p:nvSpPr>
          <p:cNvPr id="3" name="Text Placeholder 2">
            <a:extLst>
              <a:ext uri="{FF2B5EF4-FFF2-40B4-BE49-F238E27FC236}">
                <a16:creationId xmlns:a16="http://schemas.microsoft.com/office/drawing/2014/main" id="{2AD7174A-C7CF-CC52-3EC8-7A333BF14161}"/>
              </a:ext>
            </a:extLst>
          </p:cNvPr>
          <p:cNvSpPr>
            <a:spLocks noGrp="1"/>
          </p:cNvSpPr>
          <p:nvPr>
            <p:ph type="body" idx="4294967295"/>
          </p:nvPr>
        </p:nvSpPr>
        <p:spPr>
          <a:xfrm>
            <a:off x="1295401" y="2556932"/>
            <a:ext cx="9601196" cy="3594486"/>
          </a:xfrm>
        </p:spPr>
        <p:txBody>
          <a:bodyPr>
            <a:normAutofit fontScale="85000" lnSpcReduction="20000"/>
          </a:bodyPr>
          <a:lstStyle/>
          <a:p>
            <a:r>
              <a:rPr lang="en-US"/>
              <a:t>It offers knowledge and understanding of our World</a:t>
            </a:r>
          </a:p>
          <a:p>
            <a:r>
              <a:rPr lang="en-US"/>
              <a:t>It offers wonder and beauty to Glorify God</a:t>
            </a:r>
          </a:p>
          <a:p>
            <a:r>
              <a:rPr lang="en-US"/>
              <a:t>It offers means and methods to </a:t>
            </a:r>
          </a:p>
          <a:p>
            <a:pPr lvl="1"/>
            <a:r>
              <a:rPr lang="en-US"/>
              <a:t>Care for and Love one another</a:t>
            </a:r>
          </a:p>
          <a:p>
            <a:pPr lvl="1"/>
            <a:r>
              <a:rPr lang="en-US"/>
              <a:t>Be Fruitful and Multiply the work of our hands</a:t>
            </a:r>
          </a:p>
          <a:p>
            <a:pPr lvl="0"/>
            <a:r>
              <a:rPr lang="en-US"/>
              <a:t>What can Science</a:t>
            </a:r>
            <a:r>
              <a:rPr lang="en-US" baseline="0"/>
              <a:t> Not do?</a:t>
            </a:r>
          </a:p>
          <a:p>
            <a:pPr lvl="1"/>
            <a:r>
              <a:rPr lang="en-US"/>
              <a:t>It cannot free us from our Moral Failures</a:t>
            </a:r>
          </a:p>
          <a:p>
            <a:pPr lvl="1"/>
            <a:r>
              <a:rPr lang="en-US"/>
              <a:t>It</a:t>
            </a:r>
            <a:r>
              <a:rPr lang="en-US" baseline="0"/>
              <a:t> cannot save us from Death</a:t>
            </a:r>
          </a:p>
          <a:p>
            <a:pPr lvl="1"/>
            <a:r>
              <a:rPr lang="en-US" baseline="0"/>
              <a:t>It cannot improve our Culture</a:t>
            </a:r>
          </a:p>
          <a:p>
            <a:pPr lvl="1"/>
            <a:r>
              <a:rPr lang="en-US" baseline="0"/>
              <a:t>It cannot provide answers for how to Govern.  Data, but not wisdom.</a:t>
            </a:r>
            <a:endParaRPr lang="en-US"/>
          </a:p>
        </p:txBody>
      </p:sp>
    </p:spTree>
    <p:extLst>
      <p:ext uri="{BB962C8B-B14F-4D97-AF65-F5344CB8AC3E}">
        <p14:creationId xmlns:p14="http://schemas.microsoft.com/office/powerpoint/2010/main" val="234695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746E-2EEB-08A4-84DA-4BF622D352D4}"/>
              </a:ext>
            </a:extLst>
          </p:cNvPr>
          <p:cNvSpPr>
            <a:spLocks noGrp="1"/>
          </p:cNvSpPr>
          <p:nvPr>
            <p:ph type="title"/>
          </p:nvPr>
        </p:nvSpPr>
        <p:spPr>
          <a:xfrm>
            <a:off x="1295402" y="982132"/>
            <a:ext cx="9601196" cy="1303867"/>
          </a:xfrm>
        </p:spPr>
        <p:txBody>
          <a:bodyPr/>
          <a:lstStyle/>
          <a:p>
            <a:r>
              <a:rPr lang="en-US"/>
              <a:t>Some Famous Quotes</a:t>
            </a:r>
          </a:p>
        </p:txBody>
      </p:sp>
      <p:sp>
        <p:nvSpPr>
          <p:cNvPr id="4" name="Rectangle 1">
            <a:extLst>
              <a:ext uri="{FF2B5EF4-FFF2-40B4-BE49-F238E27FC236}">
                <a16:creationId xmlns:a16="http://schemas.microsoft.com/office/drawing/2014/main" id="{78B1ADCB-1B39-BAAC-552E-C3A256DCBE84}"/>
              </a:ext>
            </a:extLst>
          </p:cNvPr>
          <p:cNvSpPr>
            <a:spLocks noGrp="1" noChangeArrowheads="1"/>
          </p:cNvSpPr>
          <p:nvPr>
            <p:ph idx="1"/>
          </p:nvPr>
        </p:nvSpPr>
        <p:spPr bwMode="auto">
          <a:xfrm>
            <a:off x="758536" y="2454378"/>
            <a:ext cx="10598728" cy="352404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1800"/>
              <a:t>Isaac Newton: "When I look at the solar system, I see the Earth at the right distance from the sun to receive the proper amounts of heat and light. This did not happen by chance."</a:t>
            </a:r>
          </a:p>
          <a:p>
            <a:pPr lvl="0"/>
            <a:r>
              <a:rPr lang="en-US" altLang="en-US" sz="1800"/>
              <a:t>Johannes Kepler: "I was merely thinking God’s thoughts after Him."</a:t>
            </a:r>
          </a:p>
          <a:p>
            <a:pPr lvl="0"/>
            <a:r>
              <a:rPr lang="en-US" altLang="en-US" sz="1800"/>
              <a:t>Galileo Galilei: "The laws of nature are written by the hand of God in the language of mathematics."</a:t>
            </a:r>
          </a:p>
          <a:p>
            <a:pPr lvl="0"/>
            <a:r>
              <a:rPr lang="en-US" altLang="en-US" sz="1800"/>
              <a:t>Louis Pasteur: "The more I study nature, the more I stand amazed at the work of the Creator. Science brings men nearer to God."</a:t>
            </a:r>
          </a:p>
          <a:p>
            <a:pPr lvl="0"/>
            <a:r>
              <a:rPr lang="en-US" altLang="en-US" sz="1800"/>
              <a:t>Blaise Pascal: "Faith tells us what the senses do not, but it is not contrary to their findings. It simply transcends, without contradicting, them."</a:t>
            </a:r>
          </a:p>
          <a:p>
            <a:pPr lvl="0"/>
            <a:r>
              <a:rPr lang="en-US" altLang="en-US" sz="1800"/>
              <a:t>Francis Bacon: "A little philosophy </a:t>
            </a:r>
            <a:r>
              <a:rPr lang="en-US" altLang="en-US" sz="1800" err="1"/>
              <a:t>inclineth</a:t>
            </a:r>
            <a:r>
              <a:rPr lang="en-US" altLang="en-US" sz="1800"/>
              <a:t> man's mind to atheism; but depth in philosophy bringeth men's minds about to religion."</a:t>
            </a:r>
          </a:p>
        </p:txBody>
      </p:sp>
    </p:spTree>
    <p:extLst>
      <p:ext uri="{BB962C8B-B14F-4D97-AF65-F5344CB8AC3E}">
        <p14:creationId xmlns:p14="http://schemas.microsoft.com/office/powerpoint/2010/main" val="399684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6D42-F7AF-0F3D-0903-D51635D214D6}"/>
              </a:ext>
            </a:extLst>
          </p:cNvPr>
          <p:cNvSpPr>
            <a:spLocks noGrp="1"/>
          </p:cNvSpPr>
          <p:nvPr>
            <p:ph type="title"/>
          </p:nvPr>
        </p:nvSpPr>
        <p:spPr/>
        <p:txBody>
          <a:bodyPr>
            <a:normAutofit/>
          </a:bodyPr>
          <a:lstStyle/>
          <a:p>
            <a:r>
              <a:rPr lang="en-US"/>
              <a:t>Last Thoughts</a:t>
            </a:r>
          </a:p>
        </p:txBody>
      </p:sp>
      <p:sp>
        <p:nvSpPr>
          <p:cNvPr id="3" name="Text Placeholder 2">
            <a:extLst>
              <a:ext uri="{FF2B5EF4-FFF2-40B4-BE49-F238E27FC236}">
                <a16:creationId xmlns:a16="http://schemas.microsoft.com/office/drawing/2014/main" id="{C34398CE-E0D1-8DD5-DDBC-10B2F1E21639}"/>
              </a:ext>
            </a:extLst>
          </p:cNvPr>
          <p:cNvSpPr>
            <a:spLocks noGrp="1"/>
          </p:cNvSpPr>
          <p:nvPr>
            <p:ph type="body" idx="4294967295"/>
          </p:nvPr>
        </p:nvSpPr>
        <p:spPr>
          <a:xfrm>
            <a:off x="1295401" y="2556931"/>
            <a:ext cx="9601196" cy="3563313"/>
          </a:xfrm>
        </p:spPr>
        <p:txBody>
          <a:bodyPr>
            <a:normAutofit/>
          </a:bodyPr>
          <a:lstStyle/>
          <a:p>
            <a:r>
              <a:rPr lang="en-US"/>
              <a:t>Habakkuk 2:13-14 Behold, is it not of the LORD of hosts</a:t>
            </a:r>
            <a:br>
              <a:rPr lang="en-US"/>
            </a:br>
            <a:r>
              <a:rPr lang="en-US"/>
              <a:t>That the peoples labor to feed the fire,</a:t>
            </a:r>
            <a:br>
              <a:rPr lang="en-US"/>
            </a:br>
            <a:r>
              <a:rPr lang="en-US"/>
              <a:t>And nations weary themselves in vain?</a:t>
            </a:r>
            <a:br>
              <a:rPr lang="en-US"/>
            </a:br>
            <a:r>
              <a:rPr lang="en-US"/>
              <a:t>For the earth will be filled</a:t>
            </a:r>
            <a:br>
              <a:rPr lang="en-US"/>
            </a:br>
            <a:r>
              <a:rPr lang="en-US"/>
              <a:t>With the knowledge of the glory of the LORD,</a:t>
            </a:r>
            <a:br>
              <a:rPr lang="en-US"/>
            </a:br>
            <a:r>
              <a:rPr lang="en-US"/>
              <a:t>As the waters cover the sea.</a:t>
            </a:r>
          </a:p>
        </p:txBody>
      </p:sp>
      <p:sp>
        <p:nvSpPr>
          <p:cNvPr id="4" name="TextBox 3">
            <a:extLst>
              <a:ext uri="{FF2B5EF4-FFF2-40B4-BE49-F238E27FC236}">
                <a16:creationId xmlns:a16="http://schemas.microsoft.com/office/drawing/2014/main" id="{7C5BE783-552A-A258-A234-6FE3B2BE3675}"/>
              </a:ext>
            </a:extLst>
          </p:cNvPr>
          <p:cNvSpPr txBox="1"/>
          <p:nvPr/>
        </p:nvSpPr>
        <p:spPr>
          <a:xfrm>
            <a:off x="935182" y="4998161"/>
            <a:ext cx="10515600" cy="1200329"/>
          </a:xfrm>
          <a:prstGeom prst="rect">
            <a:avLst/>
          </a:prstGeom>
          <a:solidFill>
            <a:srgbClr val="002060"/>
          </a:solidFill>
        </p:spPr>
        <p:txBody>
          <a:bodyPr wrap="square" rtlCol="0">
            <a:spAutoFit/>
          </a:bodyPr>
          <a:lstStyle/>
          <a:p>
            <a:r>
              <a:rPr lang="en-US" sz="2400">
                <a:solidFill>
                  <a:srgbClr val="FFFF00"/>
                </a:solidFill>
                <a:sym typeface="Wingdings" panose="05000000000000000000" pitchFamily="2" charset="2"/>
              </a:rPr>
              <a:t> </a:t>
            </a:r>
            <a:r>
              <a:rPr lang="en-US" sz="2400">
                <a:solidFill>
                  <a:srgbClr val="FFFF00"/>
                </a:solidFill>
              </a:rPr>
              <a:t>The efforts of Man for Man’s sake only feed the fire</a:t>
            </a:r>
          </a:p>
          <a:p>
            <a:pPr marL="342900" indent="-342900">
              <a:buFont typeface="Wingdings" panose="05000000000000000000" pitchFamily="2" charset="2"/>
              <a:buChar char="è"/>
            </a:pPr>
            <a:r>
              <a:rPr lang="en-US" sz="2400">
                <a:solidFill>
                  <a:srgbClr val="FFFF00"/>
                </a:solidFill>
                <a:sym typeface="Wingdings" panose="05000000000000000000" pitchFamily="2" charset="2"/>
              </a:rPr>
              <a:t>T</a:t>
            </a:r>
            <a:r>
              <a:rPr lang="en-US" sz="2400">
                <a:solidFill>
                  <a:srgbClr val="FFFF00"/>
                </a:solidFill>
              </a:rPr>
              <a:t>rue Science pursues the knowledge of the glory of the LORD</a:t>
            </a:r>
          </a:p>
          <a:p>
            <a:pPr marL="800100" lvl="1" indent="-342900">
              <a:buFont typeface="Wingdings" panose="05000000000000000000" pitchFamily="2" charset="2"/>
              <a:buChar char="è"/>
            </a:pPr>
            <a:r>
              <a:rPr lang="en-US" sz="2400">
                <a:solidFill>
                  <a:srgbClr val="FFFF00"/>
                </a:solidFill>
              </a:rPr>
              <a:t>until the whole Earth is filled with what He wants to reveal to us.</a:t>
            </a:r>
          </a:p>
        </p:txBody>
      </p:sp>
    </p:spTree>
    <p:extLst>
      <p:ext uri="{BB962C8B-B14F-4D97-AF65-F5344CB8AC3E}">
        <p14:creationId xmlns:p14="http://schemas.microsoft.com/office/powerpoint/2010/main" val="246445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5F0DE-9C6B-2F94-C419-C65A389D25F4}"/>
              </a:ext>
            </a:extLst>
          </p:cNvPr>
          <p:cNvSpPr>
            <a:spLocks noGrp="1"/>
          </p:cNvSpPr>
          <p:nvPr>
            <p:ph type="title"/>
          </p:nvPr>
        </p:nvSpPr>
        <p:spPr/>
        <p:txBody>
          <a:bodyPr>
            <a:normAutofit fontScale="90000"/>
          </a:bodyPr>
          <a:lstStyle/>
          <a:p>
            <a:r>
              <a:rPr lang="en-US"/>
              <a:t>Does Science trump Theology or</a:t>
            </a:r>
            <a:r>
              <a:rPr lang="en-US" baseline="0"/>
              <a:t> vice-versa</a:t>
            </a:r>
            <a:endParaRPr lang="en-US"/>
          </a:p>
        </p:txBody>
      </p:sp>
      <p:sp>
        <p:nvSpPr>
          <p:cNvPr id="2" name="Text Placeholder 1">
            <a:extLst>
              <a:ext uri="{FF2B5EF4-FFF2-40B4-BE49-F238E27FC236}">
                <a16:creationId xmlns:a16="http://schemas.microsoft.com/office/drawing/2014/main" id="{A289AD66-DF2D-C92B-7738-DC98D5C84925}"/>
              </a:ext>
            </a:extLst>
          </p:cNvPr>
          <p:cNvSpPr>
            <a:spLocks noGrp="1"/>
          </p:cNvSpPr>
          <p:nvPr>
            <p:ph type="body" idx="4294967295"/>
          </p:nvPr>
        </p:nvSpPr>
        <p:spPr/>
        <p:txBody>
          <a:bodyPr/>
          <a:lstStyle/>
          <a:p>
            <a:r>
              <a:rPr lang="en-US"/>
              <a:t>What does the Bible Say about Science &amp; the Universe?</a:t>
            </a:r>
          </a:p>
          <a:p>
            <a:r>
              <a:rPr lang="en-US"/>
              <a:t>What does Science Say about God &amp; the Universe?</a:t>
            </a:r>
          </a:p>
          <a:p>
            <a:r>
              <a:rPr lang="en-US"/>
              <a:t>What authority</a:t>
            </a:r>
            <a:r>
              <a:rPr lang="en-US" baseline="0"/>
              <a:t> does God have?</a:t>
            </a:r>
          </a:p>
          <a:p>
            <a:r>
              <a:rPr lang="en-US" baseline="0"/>
              <a:t>What authority does Science have?</a:t>
            </a:r>
          </a:p>
        </p:txBody>
      </p:sp>
    </p:spTree>
    <p:extLst>
      <p:ext uri="{BB962C8B-B14F-4D97-AF65-F5344CB8AC3E}">
        <p14:creationId xmlns:p14="http://schemas.microsoft.com/office/powerpoint/2010/main" val="98602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B670-71D1-8507-8B7F-B1BD2BA6C1DA}"/>
              </a:ext>
            </a:extLst>
          </p:cNvPr>
          <p:cNvSpPr>
            <a:spLocks noGrp="1"/>
          </p:cNvSpPr>
          <p:nvPr>
            <p:ph type="title"/>
          </p:nvPr>
        </p:nvSpPr>
        <p:spPr/>
        <p:txBody>
          <a:bodyPr>
            <a:normAutofit fontScale="90000"/>
          </a:bodyPr>
          <a:lstStyle/>
          <a:p>
            <a:r>
              <a:rPr lang="en-US"/>
              <a:t>What does the Bible Say about Science</a:t>
            </a:r>
            <a:r>
              <a:rPr lang="en-US" baseline="0"/>
              <a:t> &amp; the Universe?</a:t>
            </a:r>
            <a:endParaRPr lang="en-US"/>
          </a:p>
        </p:txBody>
      </p:sp>
      <p:sp>
        <p:nvSpPr>
          <p:cNvPr id="3" name="Text Placeholder 2">
            <a:extLst>
              <a:ext uri="{FF2B5EF4-FFF2-40B4-BE49-F238E27FC236}">
                <a16:creationId xmlns:a16="http://schemas.microsoft.com/office/drawing/2014/main" id="{987606B3-4A8D-49F4-8CA0-3D691C79C5B4}"/>
              </a:ext>
            </a:extLst>
          </p:cNvPr>
          <p:cNvSpPr>
            <a:spLocks noGrp="1"/>
          </p:cNvSpPr>
          <p:nvPr>
            <p:ph type="body" idx="4294967295"/>
          </p:nvPr>
        </p:nvSpPr>
        <p:spPr>
          <a:xfrm>
            <a:off x="1295401" y="2556931"/>
            <a:ext cx="9601196" cy="3646441"/>
          </a:xfrm>
        </p:spPr>
        <p:txBody>
          <a:bodyPr>
            <a:normAutofit fontScale="85000" lnSpcReduction="20000"/>
          </a:bodyPr>
          <a:lstStyle/>
          <a:p>
            <a:r>
              <a:rPr lang="en-US"/>
              <a:t>Genesis 1 &amp; 2</a:t>
            </a:r>
          </a:p>
          <a:p>
            <a:pPr lvl="1"/>
            <a:r>
              <a:rPr lang="en-US"/>
              <a:t>In the beginning God created the heavens and the earth.</a:t>
            </a:r>
          </a:p>
          <a:p>
            <a:pPr lvl="2"/>
            <a:r>
              <a:rPr lang="en-US"/>
              <a:t>The beginning of what? – The Universe</a:t>
            </a:r>
          </a:p>
          <a:p>
            <a:pPr lvl="3"/>
            <a:r>
              <a:rPr lang="en-US"/>
              <a:t>Uni = “One”, Verse = “turned”</a:t>
            </a:r>
          </a:p>
          <a:p>
            <a:pPr lvl="3"/>
            <a:r>
              <a:rPr lang="en-US">
                <a:sym typeface="Wingdings" panose="05000000000000000000" pitchFamily="2" charset="2"/>
              </a:rPr>
              <a:t> Everything that makes the One</a:t>
            </a:r>
          </a:p>
          <a:p>
            <a:pPr lvl="3"/>
            <a:r>
              <a:rPr lang="en-US">
                <a:sym typeface="Wingdings" panose="05000000000000000000" pitchFamily="2" charset="2"/>
              </a:rPr>
              <a:t>Everything that you could encounter: Forces, objects, concepts, information</a:t>
            </a:r>
          </a:p>
          <a:p>
            <a:pPr lvl="1"/>
            <a:r>
              <a:rPr lang="en-US">
                <a:sym typeface="Wingdings" panose="05000000000000000000" pitchFamily="2" charset="2"/>
              </a:rPr>
              <a:t>It all came from God:</a:t>
            </a:r>
          </a:p>
          <a:p>
            <a:pPr lvl="2"/>
            <a:r>
              <a:rPr lang="en-US">
                <a:sym typeface="Wingdings" panose="05000000000000000000" pitchFamily="2" charset="2"/>
              </a:rPr>
              <a:t>Light &amp; Darkness, Liquid, Solid and Gas, Land &amp; Sea, Plants &amp; Animals</a:t>
            </a:r>
          </a:p>
          <a:p>
            <a:pPr marL="285750" marR="0" lvl="0" indent="-285750" algn="l" defTabSz="457200" rtl="0" eaLnBrk="1" fontAlgn="auto" latinLnBrk="0" hangingPunct="1">
              <a:lnSpc>
                <a:spcPct val="100000"/>
              </a:lnSpc>
              <a:spcBef>
                <a:spcPct val="20000"/>
              </a:spcBef>
              <a:spcAft>
                <a:spcPts val="600"/>
              </a:spcAft>
              <a:buClr>
                <a:schemeClr val="accent1"/>
              </a:buClr>
              <a:buSzPct val="115000"/>
              <a:buFont typeface="Arial"/>
              <a:buChar char="•"/>
              <a:tabLst/>
              <a:defRPr/>
            </a:pPr>
            <a:r>
              <a:rPr lang="en-US" sz="2400" kern="1200" cap="none">
                <a:solidFill>
                  <a:schemeClr val="tx1">
                    <a:lumMod val="85000"/>
                    <a:lumOff val="15000"/>
                  </a:schemeClr>
                </a:solidFill>
                <a:effectLst/>
                <a:latin typeface="+mn-lt"/>
                <a:ea typeface="+mn-ea"/>
                <a:cs typeface="+mn-cs"/>
              </a:rPr>
              <a:t>Genesis 1:27 So God created man in His own image; in the image of God He created him</a:t>
            </a:r>
            <a:endParaRPr lang="en-US"/>
          </a:p>
          <a:p>
            <a:pPr lvl="0"/>
            <a:r>
              <a:rPr lang="en-US"/>
              <a:t>Isaiah 43:7 Everyone who is called by My name,  Whom I have created for My glory;</a:t>
            </a:r>
            <a:br>
              <a:rPr lang="en-US"/>
            </a:br>
            <a:r>
              <a:rPr lang="en-US"/>
              <a:t>I have formed him, yes, I have made him.”</a:t>
            </a:r>
            <a:endParaRPr lang="en-US">
              <a:sym typeface="Wingdings" panose="05000000000000000000" pitchFamily="2" charset="2"/>
            </a:endParaRPr>
          </a:p>
        </p:txBody>
      </p:sp>
    </p:spTree>
    <p:extLst>
      <p:ext uri="{BB962C8B-B14F-4D97-AF65-F5344CB8AC3E}">
        <p14:creationId xmlns:p14="http://schemas.microsoft.com/office/powerpoint/2010/main" val="363620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2D1B-E789-03E5-8DB4-33F3AECB0CF4}"/>
              </a:ext>
            </a:extLst>
          </p:cNvPr>
          <p:cNvSpPr>
            <a:spLocks noGrp="1"/>
          </p:cNvSpPr>
          <p:nvPr>
            <p:ph type="title"/>
          </p:nvPr>
        </p:nvSpPr>
        <p:spPr/>
        <p:txBody>
          <a:bodyPr>
            <a:normAutofit fontScale="90000"/>
          </a:bodyPr>
          <a:lstStyle/>
          <a:p>
            <a:r>
              <a:rPr lang="en-US"/>
              <a:t>What else does the Bible Say about the Universe</a:t>
            </a:r>
          </a:p>
        </p:txBody>
      </p:sp>
      <p:sp>
        <p:nvSpPr>
          <p:cNvPr id="3" name="Text Placeholder 2">
            <a:extLst>
              <a:ext uri="{FF2B5EF4-FFF2-40B4-BE49-F238E27FC236}">
                <a16:creationId xmlns:a16="http://schemas.microsoft.com/office/drawing/2014/main" id="{E1E4FEC0-8D23-57AA-5BC5-C09ACFE81A9E}"/>
              </a:ext>
            </a:extLst>
          </p:cNvPr>
          <p:cNvSpPr>
            <a:spLocks noGrp="1"/>
          </p:cNvSpPr>
          <p:nvPr>
            <p:ph type="body" idx="4294967295"/>
          </p:nvPr>
        </p:nvSpPr>
        <p:spPr/>
        <p:txBody>
          <a:bodyPr>
            <a:normAutofit fontScale="92500"/>
          </a:bodyPr>
          <a:lstStyle/>
          <a:p>
            <a:r>
              <a:rPr lang="en-US"/>
              <a:t>Colossians 1:16 For by Him all things were created that are in heaven and that are on earth, visible and invisible, whether thrones or dominions or principalities or powers. All things were created through Him and for Him.</a:t>
            </a:r>
          </a:p>
          <a:p>
            <a:r>
              <a:rPr lang="en-US"/>
              <a:t>Psalms 19:1 The heavens declare the glory of God;</a:t>
            </a:r>
            <a:br>
              <a:rPr lang="en-US"/>
            </a:br>
            <a:r>
              <a:rPr lang="en-US"/>
              <a:t>And the firmament shows His handiwork.</a:t>
            </a:r>
          </a:p>
          <a:p>
            <a:r>
              <a:rPr lang="en-US"/>
              <a:t>Luke 12:6-7 “Are not five sparrows sold for two copper coins? And not one of them is forgotten before God. But the very hairs of your head are all numbered. Do not fear therefore; you are of more value than many sparrows.</a:t>
            </a:r>
          </a:p>
        </p:txBody>
      </p:sp>
      <p:sp>
        <p:nvSpPr>
          <p:cNvPr id="4" name="TextBox 3">
            <a:extLst>
              <a:ext uri="{FF2B5EF4-FFF2-40B4-BE49-F238E27FC236}">
                <a16:creationId xmlns:a16="http://schemas.microsoft.com/office/drawing/2014/main" id="{CCD7CF17-5F90-A050-2ABF-8D6ACFBB6FDF}"/>
              </a:ext>
            </a:extLst>
          </p:cNvPr>
          <p:cNvSpPr txBox="1"/>
          <p:nvPr/>
        </p:nvSpPr>
        <p:spPr>
          <a:xfrm>
            <a:off x="1485900" y="5808642"/>
            <a:ext cx="9154391" cy="461665"/>
          </a:xfrm>
          <a:prstGeom prst="rect">
            <a:avLst/>
          </a:prstGeom>
          <a:solidFill>
            <a:srgbClr val="002060"/>
          </a:solidFill>
        </p:spPr>
        <p:txBody>
          <a:bodyPr wrap="square" rtlCol="0">
            <a:spAutoFit/>
          </a:bodyPr>
          <a:lstStyle/>
          <a:p>
            <a:pPr algn="ctr"/>
            <a:r>
              <a:rPr lang="en-US" sz="2400" b="1">
                <a:solidFill>
                  <a:srgbClr val="FFFF00"/>
                </a:solidFill>
              </a:rPr>
              <a:t>The Universe is Purposefully Designed down to the Smallest Detail</a:t>
            </a:r>
          </a:p>
        </p:txBody>
      </p:sp>
    </p:spTree>
    <p:extLst>
      <p:ext uri="{BB962C8B-B14F-4D97-AF65-F5344CB8AC3E}">
        <p14:creationId xmlns:p14="http://schemas.microsoft.com/office/powerpoint/2010/main" val="87387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24FD9-4090-929C-7B0D-8F50301C6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2ACC2-4056-6A1D-ED61-783EBF174250}"/>
              </a:ext>
            </a:extLst>
          </p:cNvPr>
          <p:cNvSpPr>
            <a:spLocks noGrp="1"/>
          </p:cNvSpPr>
          <p:nvPr>
            <p:ph type="title"/>
          </p:nvPr>
        </p:nvSpPr>
        <p:spPr/>
        <p:txBody>
          <a:bodyPr>
            <a:normAutofit fontScale="90000"/>
          </a:bodyPr>
          <a:lstStyle/>
          <a:p>
            <a:r>
              <a:rPr lang="en-US"/>
              <a:t>What else does the Bible Say about the Universe</a:t>
            </a:r>
          </a:p>
        </p:txBody>
      </p:sp>
      <p:sp>
        <p:nvSpPr>
          <p:cNvPr id="3" name="Text Placeholder 2">
            <a:extLst>
              <a:ext uri="{FF2B5EF4-FFF2-40B4-BE49-F238E27FC236}">
                <a16:creationId xmlns:a16="http://schemas.microsoft.com/office/drawing/2014/main" id="{B0B1B963-4360-A5F1-4287-47E575A08C05}"/>
              </a:ext>
            </a:extLst>
          </p:cNvPr>
          <p:cNvSpPr>
            <a:spLocks noGrp="1"/>
          </p:cNvSpPr>
          <p:nvPr>
            <p:ph type="body" idx="4294967295"/>
          </p:nvPr>
        </p:nvSpPr>
        <p:spPr/>
        <p:txBody>
          <a:bodyPr>
            <a:normAutofit lnSpcReduction="10000"/>
          </a:bodyPr>
          <a:lstStyle/>
          <a:p>
            <a:r>
              <a:rPr lang="en-US"/>
              <a:t>Job 38:31-33 “Can you bind the cluster of the Pleiades,</a:t>
            </a:r>
            <a:br>
              <a:rPr lang="en-US"/>
            </a:br>
            <a:r>
              <a:rPr lang="en-US"/>
              <a:t>Or loose the belt of Orion?</a:t>
            </a:r>
            <a:br>
              <a:rPr lang="en-US"/>
            </a:br>
            <a:r>
              <a:rPr lang="en-US"/>
              <a:t>Can you bring out </a:t>
            </a:r>
            <a:r>
              <a:rPr lang="en-US" err="1"/>
              <a:t>Mazzaroth</a:t>
            </a:r>
            <a:r>
              <a:rPr lang="en-US"/>
              <a:t> in its season?</a:t>
            </a:r>
            <a:br>
              <a:rPr lang="en-US"/>
            </a:br>
            <a:r>
              <a:rPr lang="en-US"/>
              <a:t>Or can you guide the Great Bear with its cubs?</a:t>
            </a:r>
            <a:br>
              <a:rPr lang="en-US"/>
            </a:br>
            <a:r>
              <a:rPr lang="en-US"/>
              <a:t>Do you know the ordinances of the heavens?</a:t>
            </a:r>
            <a:br>
              <a:rPr lang="en-US"/>
            </a:br>
            <a:r>
              <a:rPr lang="en-US"/>
              <a:t>Can you set their dominion over the earth?</a:t>
            </a:r>
          </a:p>
          <a:p>
            <a:r>
              <a:rPr lang="en-US"/>
              <a:t>Job 38-41 </a:t>
            </a:r>
            <a:r>
              <a:rPr lang="en-US">
                <a:sym typeface="Wingdings" panose="05000000000000000000" pitchFamily="2" charset="2"/>
              </a:rPr>
              <a:t></a:t>
            </a:r>
            <a:r>
              <a:rPr lang="en-US"/>
              <a:t> 4 full Chapters of God celebrating the wonders he has created and controls</a:t>
            </a:r>
          </a:p>
          <a:p>
            <a:pPr lvl="1"/>
            <a:r>
              <a:rPr lang="en-US"/>
              <a:t>… and He expects Job to know what he is talking about</a:t>
            </a:r>
          </a:p>
        </p:txBody>
      </p:sp>
      <p:sp>
        <p:nvSpPr>
          <p:cNvPr id="5" name="TextBox 4">
            <a:extLst>
              <a:ext uri="{FF2B5EF4-FFF2-40B4-BE49-F238E27FC236}">
                <a16:creationId xmlns:a16="http://schemas.microsoft.com/office/drawing/2014/main" id="{8B29410B-4A81-04DA-6544-B17A6B4CD001}"/>
              </a:ext>
            </a:extLst>
          </p:cNvPr>
          <p:cNvSpPr txBox="1"/>
          <p:nvPr/>
        </p:nvSpPr>
        <p:spPr>
          <a:xfrm>
            <a:off x="1485900" y="5808642"/>
            <a:ext cx="9154391" cy="461665"/>
          </a:xfrm>
          <a:prstGeom prst="rect">
            <a:avLst/>
          </a:prstGeom>
          <a:solidFill>
            <a:srgbClr val="002060"/>
          </a:solidFill>
        </p:spPr>
        <p:txBody>
          <a:bodyPr wrap="square" rtlCol="0">
            <a:spAutoFit/>
          </a:bodyPr>
          <a:lstStyle/>
          <a:p>
            <a:pPr algn="ctr"/>
            <a:r>
              <a:rPr lang="en-US" sz="2400" b="1">
                <a:solidFill>
                  <a:srgbClr val="FFFF00"/>
                </a:solidFill>
              </a:rPr>
              <a:t>God wants us to know about his creation!  So that we will Worship</a:t>
            </a:r>
          </a:p>
        </p:txBody>
      </p:sp>
    </p:spTree>
    <p:extLst>
      <p:ext uri="{BB962C8B-B14F-4D97-AF65-F5344CB8AC3E}">
        <p14:creationId xmlns:p14="http://schemas.microsoft.com/office/powerpoint/2010/main" val="399009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013D-32A8-4D3A-FAE7-DF33239A9D92}"/>
              </a:ext>
            </a:extLst>
          </p:cNvPr>
          <p:cNvSpPr>
            <a:spLocks noGrp="1"/>
          </p:cNvSpPr>
          <p:nvPr>
            <p:ph type="title"/>
          </p:nvPr>
        </p:nvSpPr>
        <p:spPr/>
        <p:txBody>
          <a:bodyPr/>
          <a:lstStyle/>
          <a:p>
            <a:r>
              <a:rPr lang="en-US"/>
              <a:t>What are the implications for Science?</a:t>
            </a:r>
          </a:p>
        </p:txBody>
      </p:sp>
      <p:sp>
        <p:nvSpPr>
          <p:cNvPr id="3" name="Text Placeholder 2">
            <a:extLst>
              <a:ext uri="{FF2B5EF4-FFF2-40B4-BE49-F238E27FC236}">
                <a16:creationId xmlns:a16="http://schemas.microsoft.com/office/drawing/2014/main" id="{203812D6-6070-764B-4EC9-1C8B6BB2C65C}"/>
              </a:ext>
            </a:extLst>
          </p:cNvPr>
          <p:cNvSpPr>
            <a:spLocks noGrp="1"/>
          </p:cNvSpPr>
          <p:nvPr>
            <p:ph type="body" idx="4294967295"/>
          </p:nvPr>
        </p:nvSpPr>
        <p:spPr>
          <a:xfrm>
            <a:off x="966356" y="2556932"/>
            <a:ext cx="10255826" cy="3573704"/>
          </a:xfrm>
        </p:spPr>
        <p:txBody>
          <a:bodyPr>
            <a:normAutofit fontScale="92500"/>
          </a:bodyPr>
          <a:lstStyle/>
          <a:p>
            <a:r>
              <a:rPr lang="en-US"/>
              <a:t>The Universe can</a:t>
            </a:r>
            <a:r>
              <a:rPr lang="en-US" baseline="0"/>
              <a:t> be studied because it is Ordered and Designed</a:t>
            </a:r>
          </a:p>
          <a:p>
            <a:pPr lvl="1"/>
            <a:r>
              <a:rPr lang="en-US"/>
              <a:t>It is not random.</a:t>
            </a:r>
            <a:r>
              <a:rPr lang="en-US" baseline="0"/>
              <a:t>  We can expect repeatability and precision!</a:t>
            </a:r>
          </a:p>
          <a:p>
            <a:pPr lvl="1"/>
            <a:r>
              <a:rPr lang="en-US" baseline="0">
                <a:sym typeface="Wingdings" panose="05000000000000000000" pitchFamily="2" charset="2"/>
              </a:rPr>
              <a:t> Science itself is possible only because of an Ordered Universe that obeys God.</a:t>
            </a:r>
          </a:p>
          <a:p>
            <a:pPr lvl="2"/>
            <a:r>
              <a:rPr lang="en-US"/>
              <a:t>Science is the study of the universe, not the force behind it</a:t>
            </a:r>
          </a:p>
          <a:p>
            <a:pPr lvl="0"/>
            <a:r>
              <a:rPr lang="en-US"/>
              <a:t>We can understand God’s creation because we are made in His Image AND for His Glory</a:t>
            </a:r>
          </a:p>
          <a:p>
            <a:pPr lvl="1"/>
            <a:r>
              <a:rPr lang="en-US"/>
              <a:t>Our understanding isn’t limited to our personal experience BECAUSE</a:t>
            </a:r>
          </a:p>
          <a:p>
            <a:pPr lvl="2"/>
            <a:r>
              <a:rPr lang="en-US"/>
              <a:t>We were made like him AND</a:t>
            </a:r>
          </a:p>
          <a:p>
            <a:pPr lvl="2"/>
            <a:r>
              <a:rPr lang="en-US"/>
              <a:t>We were made to see his handiwork and to Glorify Him</a:t>
            </a:r>
          </a:p>
        </p:txBody>
      </p:sp>
    </p:spTree>
    <p:extLst>
      <p:ext uri="{BB962C8B-B14F-4D97-AF65-F5344CB8AC3E}">
        <p14:creationId xmlns:p14="http://schemas.microsoft.com/office/powerpoint/2010/main" val="258249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DFEA-6237-C004-08AD-535DDFD734B8}"/>
              </a:ext>
            </a:extLst>
          </p:cNvPr>
          <p:cNvSpPr>
            <a:spLocks noGrp="1"/>
          </p:cNvSpPr>
          <p:nvPr>
            <p:ph type="title"/>
          </p:nvPr>
        </p:nvSpPr>
        <p:spPr/>
        <p:txBody>
          <a:bodyPr>
            <a:normAutofit fontScale="90000"/>
          </a:bodyPr>
          <a:lstStyle/>
          <a:p>
            <a:r>
              <a:rPr lang="en-US"/>
              <a:t>What does Science Say about God and the Universe?</a:t>
            </a:r>
          </a:p>
        </p:txBody>
      </p:sp>
      <p:sp>
        <p:nvSpPr>
          <p:cNvPr id="3" name="Text Placeholder 2">
            <a:extLst>
              <a:ext uri="{FF2B5EF4-FFF2-40B4-BE49-F238E27FC236}">
                <a16:creationId xmlns:a16="http://schemas.microsoft.com/office/drawing/2014/main" id="{CD086817-E85B-9E4F-F10D-89E5FC62FABC}"/>
              </a:ext>
            </a:extLst>
          </p:cNvPr>
          <p:cNvSpPr>
            <a:spLocks noGrp="1"/>
          </p:cNvSpPr>
          <p:nvPr>
            <p:ph type="body" idx="4294967295"/>
          </p:nvPr>
        </p:nvSpPr>
        <p:spPr/>
        <p:txBody>
          <a:bodyPr/>
          <a:lstStyle/>
          <a:p>
            <a:r>
              <a:rPr lang="en-US"/>
              <a:t>It confirms the orderliness of the universe.</a:t>
            </a:r>
          </a:p>
          <a:p>
            <a:r>
              <a:rPr lang="en-US"/>
              <a:t>It discovers the wonders of creation, and uncovers God’s handiwork</a:t>
            </a:r>
          </a:p>
          <a:p>
            <a:r>
              <a:rPr lang="en-US"/>
              <a:t>It demonstrate the limitations of Man</a:t>
            </a:r>
          </a:p>
          <a:p>
            <a:r>
              <a:rPr lang="en-US"/>
              <a:t>It demonstrates that Man is made to understand God’s mind</a:t>
            </a:r>
          </a:p>
          <a:p>
            <a:r>
              <a:rPr lang="en-US"/>
              <a:t>It gives us tools to emulate God in creating</a:t>
            </a:r>
          </a:p>
          <a:p>
            <a:r>
              <a:rPr lang="en-US"/>
              <a:t>It gives us tools to govern and exercise stewardship</a:t>
            </a:r>
          </a:p>
        </p:txBody>
      </p:sp>
    </p:spTree>
    <p:extLst>
      <p:ext uri="{BB962C8B-B14F-4D97-AF65-F5344CB8AC3E}">
        <p14:creationId xmlns:p14="http://schemas.microsoft.com/office/powerpoint/2010/main" val="299454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3B14-F948-9AC7-93B2-3CECEB7DD335}"/>
              </a:ext>
            </a:extLst>
          </p:cNvPr>
          <p:cNvSpPr>
            <a:spLocks noGrp="1"/>
          </p:cNvSpPr>
          <p:nvPr>
            <p:ph type="title"/>
          </p:nvPr>
        </p:nvSpPr>
        <p:spPr/>
        <p:txBody>
          <a:bodyPr/>
          <a:lstStyle/>
          <a:p>
            <a:r>
              <a:rPr lang="en-US"/>
              <a:t>Does Science contradict God’s Word</a:t>
            </a:r>
          </a:p>
        </p:txBody>
      </p:sp>
      <p:sp>
        <p:nvSpPr>
          <p:cNvPr id="3" name="Text Placeholder 2">
            <a:extLst>
              <a:ext uri="{FF2B5EF4-FFF2-40B4-BE49-F238E27FC236}">
                <a16:creationId xmlns:a16="http://schemas.microsoft.com/office/drawing/2014/main" id="{EF1165DE-CFB7-6360-2E3E-F9834625AF53}"/>
              </a:ext>
            </a:extLst>
          </p:cNvPr>
          <p:cNvSpPr>
            <a:spLocks noGrp="1"/>
          </p:cNvSpPr>
          <p:nvPr>
            <p:ph type="body" idx="4294967295"/>
          </p:nvPr>
        </p:nvSpPr>
        <p:spPr>
          <a:xfrm>
            <a:off x="1295401" y="2556931"/>
            <a:ext cx="9601196" cy="3563313"/>
          </a:xfrm>
        </p:spPr>
        <p:txBody>
          <a:bodyPr>
            <a:normAutofit fontScale="85000" lnSpcReduction="20000"/>
          </a:bodyPr>
          <a:lstStyle/>
          <a:p>
            <a:r>
              <a:rPr lang="en-US"/>
              <a:t>Sometimes it does … which raises the question …</a:t>
            </a:r>
          </a:p>
          <a:p>
            <a:r>
              <a:rPr lang="en-US"/>
              <a:t>Is Science truth, or is it our best understanding</a:t>
            </a:r>
            <a:r>
              <a:rPr lang="en-US" baseline="0"/>
              <a:t> from observation?</a:t>
            </a:r>
          </a:p>
          <a:p>
            <a:pPr lvl="1"/>
            <a:r>
              <a:rPr lang="en-US"/>
              <a:t>Science is not truth.  No true scientist would say it is.  </a:t>
            </a:r>
          </a:p>
          <a:p>
            <a:pPr lvl="2"/>
            <a:r>
              <a:rPr lang="en-US"/>
              <a:t>Only Politicians claim</a:t>
            </a:r>
            <a:r>
              <a:rPr lang="en-US" baseline="0"/>
              <a:t> Science is truth</a:t>
            </a:r>
          </a:p>
          <a:p>
            <a:pPr lvl="0"/>
            <a:r>
              <a:rPr lang="en-US"/>
              <a:t>So how do we</a:t>
            </a:r>
            <a:r>
              <a:rPr lang="en-US" baseline="0"/>
              <a:t> handle situations when Scientific</a:t>
            </a:r>
            <a:r>
              <a:rPr lang="en-US"/>
              <a:t> Theory</a:t>
            </a:r>
            <a:r>
              <a:rPr lang="en-US" baseline="0"/>
              <a:t> contradicts?</a:t>
            </a:r>
          </a:p>
          <a:p>
            <a:pPr lvl="1"/>
            <a:r>
              <a:rPr lang="en-US"/>
              <a:t>Breathe.  Trust.</a:t>
            </a:r>
          </a:p>
          <a:p>
            <a:r>
              <a:rPr lang="en-US"/>
              <a:t>Our understanding of Science isn’t perfect BUT</a:t>
            </a:r>
          </a:p>
          <a:p>
            <a:r>
              <a:rPr lang="en-US"/>
              <a:t>Our understanding of Scripture often isn’t either.</a:t>
            </a:r>
          </a:p>
          <a:p>
            <a:r>
              <a:rPr lang="en-US"/>
              <a:t>Contradictions are actually just paradoxes</a:t>
            </a:r>
          </a:p>
          <a:p>
            <a:pPr lvl="1"/>
            <a:r>
              <a:rPr lang="en-US"/>
              <a:t>Two things that appear to conflict and yet coexist in reality</a:t>
            </a:r>
          </a:p>
        </p:txBody>
      </p:sp>
    </p:spTree>
    <p:extLst>
      <p:ext uri="{BB962C8B-B14F-4D97-AF65-F5344CB8AC3E}">
        <p14:creationId xmlns:p14="http://schemas.microsoft.com/office/powerpoint/2010/main" val="398526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81DDD793-D14D-2719-AF7F-E01F188E0E3C}"/>
              </a:ext>
            </a:extLst>
          </p:cNvPr>
          <p:cNvSpPr>
            <a:spLocks noGrp="1"/>
          </p:cNvSpPr>
          <p:nvPr>
            <p:ph type="title"/>
          </p:nvPr>
        </p:nvSpPr>
        <p:spPr>
          <a:xfrm>
            <a:off x="1055599" y="1055077"/>
            <a:ext cx="2532909" cy="4794578"/>
          </a:xfrm>
        </p:spPr>
        <p:txBody>
          <a:bodyPr>
            <a:normAutofit/>
          </a:bodyPr>
          <a:lstStyle/>
          <a:p>
            <a:r>
              <a:rPr lang="en-US">
                <a:solidFill>
                  <a:srgbClr val="262626"/>
                </a:solidFill>
              </a:rPr>
              <a:t>Main Topics on which </a:t>
            </a:r>
            <a:br>
              <a:rPr lang="en-US">
                <a:solidFill>
                  <a:srgbClr val="262626"/>
                </a:solidFill>
              </a:rPr>
            </a:br>
            <a:r>
              <a:rPr lang="en-US">
                <a:solidFill>
                  <a:srgbClr val="262626"/>
                </a:solidFill>
              </a:rPr>
              <a:t>Science and Faith Conflict</a:t>
            </a:r>
          </a:p>
        </p:txBody>
      </p:sp>
      <p:sp useBgFill="1">
        <p:nvSpPr>
          <p:cNvPr id="19" name="Rectangle 18">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3">
            <a:extLst>
              <a:ext uri="{FF2B5EF4-FFF2-40B4-BE49-F238E27FC236}">
                <a16:creationId xmlns:a16="http://schemas.microsoft.com/office/drawing/2014/main" id="{864DB4C8-300E-2441-5F37-063281867B8B}"/>
              </a:ext>
            </a:extLst>
          </p:cNvPr>
          <p:cNvGraphicFramePr>
            <a:graphicFrameLocks noGrp="1"/>
          </p:cNvGraphicFramePr>
          <p:nvPr>
            <p:ph idx="1"/>
            <p:extLst>
              <p:ext uri="{D42A27DB-BD31-4B8C-83A1-F6EECF244321}">
                <p14:modId xmlns:p14="http://schemas.microsoft.com/office/powerpoint/2010/main" val="348135048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685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1326</Words>
  <Application>Microsoft Office PowerPoint</Application>
  <PresentationFormat>Widescreen</PresentationFormat>
  <Paragraphs>114</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Garamond</vt:lpstr>
      <vt:lpstr>Wingdings</vt:lpstr>
      <vt:lpstr>Organic</vt:lpstr>
      <vt:lpstr>Hard Questions for Christians</vt:lpstr>
      <vt:lpstr>Does Science trump Theology or vice-versa</vt:lpstr>
      <vt:lpstr>What does the Bible Say about Science &amp; the Universe?</vt:lpstr>
      <vt:lpstr>What else does the Bible Say about the Universe</vt:lpstr>
      <vt:lpstr>What else does the Bible Say about the Universe</vt:lpstr>
      <vt:lpstr>What are the implications for Science?</vt:lpstr>
      <vt:lpstr>What does Science Say about God and the Universe?</vt:lpstr>
      <vt:lpstr>Does Science contradict God’s Word</vt:lpstr>
      <vt:lpstr>Main Topics on which  Science and Faith Conflict</vt:lpstr>
      <vt:lpstr>What Authority does Scripture Have</vt:lpstr>
      <vt:lpstr>Who is the author of Science?</vt:lpstr>
      <vt:lpstr>If Science has no Authority,  What does it offer us?</vt:lpstr>
      <vt:lpstr>Some Famous Quotes</vt:lpstr>
      <vt:lpstr>Last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2</cp:revision>
  <dcterms:created xsi:type="dcterms:W3CDTF">2024-09-08T13:12:46Z</dcterms:created>
  <dcterms:modified xsi:type="dcterms:W3CDTF">2024-10-29T00:59:09Z</dcterms:modified>
</cp:coreProperties>
</file>