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9" r:id="rId3"/>
    <p:sldId id="309" r:id="rId4"/>
    <p:sldId id="310" r:id="rId5"/>
    <p:sldId id="315" r:id="rId6"/>
    <p:sldId id="323" r:id="rId7"/>
    <p:sldId id="316" r:id="rId8"/>
    <p:sldId id="317" r:id="rId9"/>
    <p:sldId id="318" r:id="rId10"/>
    <p:sldId id="324" r:id="rId11"/>
    <p:sldId id="319" r:id="rId12"/>
    <p:sldId id="320" r:id="rId13"/>
    <p:sldId id="325" r:id="rId14"/>
    <p:sldId id="326" r:id="rId15"/>
    <p:sldId id="321" r:id="rId16"/>
    <p:sldId id="32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C4E2BF1-4E92-40F4-84AF-2DE6CE649C95}" v="1508" dt="2024-07-14T11:55:12.0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009" autoAdjust="0"/>
    <p:restoredTop sz="77670" autoAdjust="0"/>
  </p:normalViewPr>
  <p:slideViewPr>
    <p:cSldViewPr snapToGrid="0">
      <p:cViewPr varScale="1">
        <p:scale>
          <a:sx n="82" d="100"/>
          <a:sy n="82" d="100"/>
        </p:scale>
        <p:origin x="300" y="84"/>
      </p:cViewPr>
      <p:guideLst/>
    </p:cSldViewPr>
  </p:slideViewPr>
  <p:notesTextViewPr>
    <p:cViewPr>
      <p:scale>
        <a:sx n="150" d="100"/>
        <a:sy n="150" d="100"/>
      </p:scale>
      <p:origin x="0" y="0"/>
    </p:cViewPr>
  </p:notesTextViewPr>
  <p:sorterViewPr>
    <p:cViewPr>
      <p:scale>
        <a:sx n="100" d="100"/>
        <a:sy n="100" d="100"/>
      </p:scale>
      <p:origin x="0" y="0"/>
    </p:cViewPr>
  </p:sorterViewPr>
  <p:notesViewPr>
    <p:cSldViewPr snapToGrid="0">
      <p:cViewPr>
        <p:scale>
          <a:sx n="155" d="100"/>
          <a:sy n="155" d="100"/>
        </p:scale>
        <p:origin x="1404" y="-12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 Gregory" userId="a7bfa114233000dd" providerId="LiveId" clId="{BA452649-28C8-4592-9E0B-99CDD412CD7F}"/>
    <pc:docChg chg="undo custSel addSld modSld">
      <pc:chgData name="Rob Gregory" userId="a7bfa114233000dd" providerId="LiveId" clId="{BA452649-28C8-4592-9E0B-99CDD412CD7F}" dt="2024-07-06T18:26:03.231" v="4679" actId="27636"/>
      <pc:docMkLst>
        <pc:docMk/>
      </pc:docMkLst>
      <pc:sldChg chg="modSp mod">
        <pc:chgData name="Rob Gregory" userId="a7bfa114233000dd" providerId="LiveId" clId="{BA452649-28C8-4592-9E0B-99CDD412CD7F}" dt="2024-07-06T15:12:04.022" v="33" actId="20577"/>
        <pc:sldMkLst>
          <pc:docMk/>
          <pc:sldMk cId="999829043" sldId="256"/>
        </pc:sldMkLst>
        <pc:spChg chg="mod">
          <ac:chgData name="Rob Gregory" userId="a7bfa114233000dd" providerId="LiveId" clId="{BA452649-28C8-4592-9E0B-99CDD412CD7F}" dt="2024-07-06T15:12:04.022" v="33" actId="20577"/>
          <ac:spMkLst>
            <pc:docMk/>
            <pc:sldMk cId="999829043" sldId="256"/>
            <ac:spMk id="3" creationId="{88627DA9-E992-8706-3B6A-3B247D8C19B2}"/>
          </ac:spMkLst>
        </pc:spChg>
      </pc:sldChg>
      <pc:sldChg chg="modSp mod">
        <pc:chgData name="Rob Gregory" userId="a7bfa114233000dd" providerId="LiveId" clId="{BA452649-28C8-4592-9E0B-99CDD412CD7F}" dt="2024-07-06T15:54:55.817" v="645" actId="20577"/>
        <pc:sldMkLst>
          <pc:docMk/>
          <pc:sldMk cId="0" sldId="310"/>
        </pc:sldMkLst>
        <pc:spChg chg="mod">
          <ac:chgData name="Rob Gregory" userId="a7bfa114233000dd" providerId="LiveId" clId="{BA452649-28C8-4592-9E0B-99CDD412CD7F}" dt="2024-07-06T15:54:55.817" v="645" actId="20577"/>
          <ac:spMkLst>
            <pc:docMk/>
            <pc:sldMk cId="0" sldId="310"/>
            <ac:spMk id="2" creationId="{00000000-0000-0000-0000-000000000000}"/>
          </ac:spMkLst>
        </pc:spChg>
      </pc:sldChg>
      <pc:sldChg chg="modSp mod modNotes modNotesTx">
        <pc:chgData name="Rob Gregory" userId="a7bfa114233000dd" providerId="LiveId" clId="{BA452649-28C8-4592-9E0B-99CDD412CD7F}" dt="2024-07-06T15:54:04.006" v="601" actId="20577"/>
        <pc:sldMkLst>
          <pc:docMk/>
          <pc:sldMk cId="0" sldId="315"/>
        </pc:sldMkLst>
        <pc:spChg chg="mod">
          <ac:chgData name="Rob Gregory" userId="a7bfa114233000dd" providerId="LiveId" clId="{BA452649-28C8-4592-9E0B-99CDD412CD7F}" dt="2024-07-06T15:53:56.259" v="600" actId="27636"/>
          <ac:spMkLst>
            <pc:docMk/>
            <pc:sldMk cId="0" sldId="315"/>
            <ac:spMk id="3" creationId="{00000000-0000-0000-0000-000000000000}"/>
          </ac:spMkLst>
        </pc:spChg>
      </pc:sldChg>
      <pc:sldChg chg="modSp mod modNotesTx">
        <pc:chgData name="Rob Gregory" userId="a7bfa114233000dd" providerId="LiveId" clId="{BA452649-28C8-4592-9E0B-99CDD412CD7F}" dt="2024-07-06T17:52:24.808" v="4163" actId="20577"/>
        <pc:sldMkLst>
          <pc:docMk/>
          <pc:sldMk cId="0" sldId="316"/>
        </pc:sldMkLst>
        <pc:spChg chg="mod">
          <ac:chgData name="Rob Gregory" userId="a7bfa114233000dd" providerId="LiveId" clId="{BA452649-28C8-4592-9E0B-99CDD412CD7F}" dt="2024-07-06T17:45:12.760" v="3258"/>
          <ac:spMkLst>
            <pc:docMk/>
            <pc:sldMk cId="0" sldId="316"/>
            <ac:spMk id="3" creationId="{00000000-0000-0000-0000-000000000000}"/>
          </ac:spMkLst>
        </pc:spChg>
      </pc:sldChg>
      <pc:sldChg chg="modSp mod modNotesTx">
        <pc:chgData name="Rob Gregory" userId="a7bfa114233000dd" providerId="LiveId" clId="{BA452649-28C8-4592-9E0B-99CDD412CD7F}" dt="2024-07-06T17:58:12.570" v="4262" actId="20577"/>
        <pc:sldMkLst>
          <pc:docMk/>
          <pc:sldMk cId="0" sldId="317"/>
        </pc:sldMkLst>
        <pc:spChg chg="mod">
          <ac:chgData name="Rob Gregory" userId="a7bfa114233000dd" providerId="LiveId" clId="{BA452649-28C8-4592-9E0B-99CDD412CD7F}" dt="2024-07-06T17:56:24.482" v="4172" actId="27636"/>
          <ac:spMkLst>
            <pc:docMk/>
            <pc:sldMk cId="0" sldId="317"/>
            <ac:spMk id="3" creationId="{00000000-0000-0000-0000-000000000000}"/>
          </ac:spMkLst>
        </pc:spChg>
      </pc:sldChg>
      <pc:sldChg chg="modSp mod modNotesTx">
        <pc:chgData name="Rob Gregory" userId="a7bfa114233000dd" providerId="LiveId" clId="{BA452649-28C8-4592-9E0B-99CDD412CD7F}" dt="2024-07-06T18:01:36.470" v="4498" actId="20577"/>
        <pc:sldMkLst>
          <pc:docMk/>
          <pc:sldMk cId="0" sldId="318"/>
        </pc:sldMkLst>
        <pc:spChg chg="mod">
          <ac:chgData name="Rob Gregory" userId="a7bfa114233000dd" providerId="LiveId" clId="{BA452649-28C8-4592-9E0B-99CDD412CD7F}" dt="2024-07-06T17:59:36.450" v="4264" actId="27636"/>
          <ac:spMkLst>
            <pc:docMk/>
            <pc:sldMk cId="0" sldId="318"/>
            <ac:spMk id="3" creationId="{00000000-0000-0000-0000-000000000000}"/>
          </ac:spMkLst>
        </pc:spChg>
      </pc:sldChg>
      <pc:sldChg chg="modSp mod">
        <pc:chgData name="Rob Gregory" userId="a7bfa114233000dd" providerId="LiveId" clId="{BA452649-28C8-4592-9E0B-99CDD412CD7F}" dt="2024-07-06T18:26:03.231" v="4679" actId="27636"/>
        <pc:sldMkLst>
          <pc:docMk/>
          <pc:sldMk cId="0" sldId="319"/>
        </pc:sldMkLst>
        <pc:spChg chg="mod">
          <ac:chgData name="Rob Gregory" userId="a7bfa114233000dd" providerId="LiveId" clId="{BA452649-28C8-4592-9E0B-99CDD412CD7F}" dt="2024-07-06T18:26:03.231" v="4679" actId="27636"/>
          <ac:spMkLst>
            <pc:docMk/>
            <pc:sldMk cId="0" sldId="319"/>
            <ac:spMk id="3" creationId="{00000000-0000-0000-0000-000000000000}"/>
          </ac:spMkLst>
        </pc:spChg>
      </pc:sldChg>
      <pc:sldChg chg="addSp modSp add mod modAnim modNotesTx">
        <pc:chgData name="Rob Gregory" userId="a7bfa114233000dd" providerId="LiveId" clId="{BA452649-28C8-4592-9E0B-99CDD412CD7F}" dt="2024-07-06T16:13:43.564" v="1816" actId="20577"/>
        <pc:sldMkLst>
          <pc:docMk/>
          <pc:sldMk cId="1998972868" sldId="323"/>
        </pc:sldMkLst>
        <pc:spChg chg="mod">
          <ac:chgData name="Rob Gregory" userId="a7bfa114233000dd" providerId="LiveId" clId="{BA452649-28C8-4592-9E0B-99CDD412CD7F}" dt="2024-07-06T16:13:43.564" v="1816" actId="20577"/>
          <ac:spMkLst>
            <pc:docMk/>
            <pc:sldMk cId="1998972868" sldId="323"/>
            <ac:spMk id="2" creationId="{00000000-0000-0000-0000-000000000000}"/>
          </ac:spMkLst>
        </pc:spChg>
        <pc:spChg chg="mod">
          <ac:chgData name="Rob Gregory" userId="a7bfa114233000dd" providerId="LiveId" clId="{BA452649-28C8-4592-9E0B-99CDD412CD7F}" dt="2024-07-06T16:02:50.123" v="1145" actId="27636"/>
          <ac:spMkLst>
            <pc:docMk/>
            <pc:sldMk cId="1998972868" sldId="323"/>
            <ac:spMk id="3" creationId="{00000000-0000-0000-0000-000000000000}"/>
          </ac:spMkLst>
        </pc:spChg>
        <pc:spChg chg="add mod">
          <ac:chgData name="Rob Gregory" userId="a7bfa114233000dd" providerId="LiveId" clId="{BA452649-28C8-4592-9E0B-99CDD412CD7F}" dt="2024-07-06T16:04:56.656" v="1327" actId="1035"/>
          <ac:spMkLst>
            <pc:docMk/>
            <pc:sldMk cId="1998972868" sldId="323"/>
            <ac:spMk id="4" creationId="{87859079-98E0-AAC4-FE63-DBE163B5F5D9}"/>
          </ac:spMkLst>
        </pc:spChg>
        <pc:spChg chg="add mod">
          <ac:chgData name="Rob Gregory" userId="a7bfa114233000dd" providerId="LiveId" clId="{BA452649-28C8-4592-9E0B-99CDD412CD7F}" dt="2024-07-06T16:11:32.058" v="1807" actId="1038"/>
          <ac:spMkLst>
            <pc:docMk/>
            <pc:sldMk cId="1998972868" sldId="323"/>
            <ac:spMk id="7" creationId="{0AA81742-F317-EAAC-F070-F8C781FE451F}"/>
          </ac:spMkLst>
        </pc:spChg>
        <pc:picChg chg="add mod">
          <ac:chgData name="Rob Gregory" userId="a7bfa114233000dd" providerId="LiveId" clId="{BA452649-28C8-4592-9E0B-99CDD412CD7F}" dt="2024-07-06T16:11:22.129" v="1799" actId="14100"/>
          <ac:picMkLst>
            <pc:docMk/>
            <pc:sldMk cId="1998972868" sldId="323"/>
            <ac:picMk id="6" creationId="{1853D6C4-5FBF-90DF-2BBA-47669FC954C1}"/>
          </ac:picMkLst>
        </pc:picChg>
      </pc:sldChg>
      <pc:sldChg chg="modSp add mod modNotesTx">
        <pc:chgData name="Rob Gregory" userId="a7bfa114233000dd" providerId="LiveId" clId="{BA452649-28C8-4592-9E0B-99CDD412CD7F}" dt="2024-07-06T18:06:21.172" v="4677" actId="20577"/>
        <pc:sldMkLst>
          <pc:docMk/>
          <pc:sldMk cId="269247133" sldId="324"/>
        </pc:sldMkLst>
        <pc:spChg chg="mod">
          <ac:chgData name="Rob Gregory" userId="a7bfa114233000dd" providerId="LiveId" clId="{BA452649-28C8-4592-9E0B-99CDD412CD7F}" dt="2024-07-06T18:03:22.164" v="4528" actId="20577"/>
          <ac:spMkLst>
            <pc:docMk/>
            <pc:sldMk cId="269247133" sldId="324"/>
            <ac:spMk id="2" creationId="{00000000-0000-0000-0000-000000000000}"/>
          </ac:spMkLst>
        </pc:spChg>
        <pc:spChg chg="mod">
          <ac:chgData name="Rob Gregory" userId="a7bfa114233000dd" providerId="LiveId" clId="{BA452649-28C8-4592-9E0B-99CDD412CD7F}" dt="2024-07-06T18:04:49.502" v="4547" actId="113"/>
          <ac:spMkLst>
            <pc:docMk/>
            <pc:sldMk cId="269247133" sldId="324"/>
            <ac:spMk id="3" creationId="{00000000-0000-0000-0000-000000000000}"/>
          </ac:spMkLst>
        </pc:spChg>
      </pc:sldChg>
    </pc:docChg>
  </pc:docChgLst>
  <pc:docChgLst>
    <pc:chgData name="Rob Gregory" userId="a7bfa114233000dd" providerId="LiveId" clId="{B3C5AC24-5436-BA4B-97CB-DBC259A7F57E}"/>
    <pc:docChg chg="custSel modSld">
      <pc:chgData name="Rob Gregory" userId="a7bfa114233000dd" providerId="LiveId" clId="{B3C5AC24-5436-BA4B-97CB-DBC259A7F57E}" dt="2024-06-30T12:15:42.266" v="467" actId="20577"/>
      <pc:docMkLst>
        <pc:docMk/>
      </pc:docMkLst>
      <pc:sldChg chg="modSp modNotesTx">
        <pc:chgData name="Rob Gregory" userId="a7bfa114233000dd" providerId="LiveId" clId="{B3C5AC24-5436-BA4B-97CB-DBC259A7F57E}" dt="2024-06-30T12:15:42.266" v="467" actId="20577"/>
        <pc:sldMkLst>
          <pc:docMk/>
          <pc:sldMk cId="3904865000" sldId="313"/>
        </pc:sldMkLst>
        <pc:spChg chg="mod">
          <ac:chgData name="Rob Gregory" userId="a7bfa114233000dd" providerId="LiveId" clId="{B3C5AC24-5436-BA4B-97CB-DBC259A7F57E}" dt="2024-06-30T12:04:42.197" v="120" actId="20577"/>
          <ac:spMkLst>
            <pc:docMk/>
            <pc:sldMk cId="3904865000" sldId="313"/>
            <ac:spMk id="2" creationId="{00000000-0000-0000-0000-000000000000}"/>
          </ac:spMkLst>
        </pc:spChg>
      </pc:sldChg>
    </pc:docChg>
  </pc:docChgLst>
  <pc:docChgLst>
    <pc:chgData name="Rob Gregory" userId="a7bfa114233000dd" providerId="LiveId" clId="{0C4E2BF1-4E92-40F4-84AF-2DE6CE649C95}"/>
    <pc:docChg chg="undo custSel addSld delSld modSld">
      <pc:chgData name="Rob Gregory" userId="a7bfa114233000dd" providerId="LiveId" clId="{0C4E2BF1-4E92-40F4-84AF-2DE6CE649C95}" dt="2024-07-14T11:55:14.169" v="2501" actId="47"/>
      <pc:docMkLst>
        <pc:docMk/>
      </pc:docMkLst>
      <pc:sldChg chg="modSp mod">
        <pc:chgData name="Rob Gregory" userId="a7bfa114233000dd" providerId="LiveId" clId="{0C4E2BF1-4E92-40F4-84AF-2DE6CE649C95}" dt="2024-07-04T21:21:40.355" v="2" actId="1076"/>
        <pc:sldMkLst>
          <pc:docMk/>
          <pc:sldMk cId="2525138430" sldId="259"/>
        </pc:sldMkLst>
        <pc:spChg chg="mod">
          <ac:chgData name="Rob Gregory" userId="a7bfa114233000dd" providerId="LiveId" clId="{0C4E2BF1-4E92-40F4-84AF-2DE6CE649C95}" dt="2024-07-04T21:21:40.355" v="2" actId="1076"/>
          <ac:spMkLst>
            <pc:docMk/>
            <pc:sldMk cId="2525138430" sldId="259"/>
            <ac:spMk id="3" creationId="{55D95C16-11B6-00FD-9B8E-E8373F4E7B4A}"/>
          </ac:spMkLst>
        </pc:spChg>
      </pc:sldChg>
      <pc:sldChg chg="del">
        <pc:chgData name="Rob Gregory" userId="a7bfa114233000dd" providerId="LiveId" clId="{0C4E2BF1-4E92-40F4-84AF-2DE6CE649C95}" dt="2024-07-04T21:21:31.365" v="1" actId="47"/>
        <pc:sldMkLst>
          <pc:docMk/>
          <pc:sldMk cId="0" sldId="304"/>
        </pc:sldMkLst>
      </pc:sldChg>
      <pc:sldChg chg="del">
        <pc:chgData name="Rob Gregory" userId="a7bfa114233000dd" providerId="LiveId" clId="{0C4E2BF1-4E92-40F4-84AF-2DE6CE649C95}" dt="2024-07-04T21:21:31.365" v="1" actId="47"/>
        <pc:sldMkLst>
          <pc:docMk/>
          <pc:sldMk cId="0" sldId="306"/>
        </pc:sldMkLst>
      </pc:sldChg>
      <pc:sldChg chg="del">
        <pc:chgData name="Rob Gregory" userId="a7bfa114233000dd" providerId="LiveId" clId="{0C4E2BF1-4E92-40F4-84AF-2DE6CE649C95}" dt="2024-07-04T21:21:31.365" v="1" actId="47"/>
        <pc:sldMkLst>
          <pc:docMk/>
          <pc:sldMk cId="0" sldId="307"/>
        </pc:sldMkLst>
      </pc:sldChg>
      <pc:sldChg chg="del">
        <pc:chgData name="Rob Gregory" userId="a7bfa114233000dd" providerId="LiveId" clId="{0C4E2BF1-4E92-40F4-84AF-2DE6CE649C95}" dt="2024-07-04T21:21:31.365" v="1" actId="47"/>
        <pc:sldMkLst>
          <pc:docMk/>
          <pc:sldMk cId="0" sldId="308"/>
        </pc:sldMkLst>
      </pc:sldChg>
      <pc:sldChg chg="modSp add mod">
        <pc:chgData name="Rob Gregory" userId="a7bfa114233000dd" providerId="LiveId" clId="{0C4E2BF1-4E92-40F4-84AF-2DE6CE649C95}" dt="2024-07-14T11:38:00.196" v="2260" actId="403"/>
        <pc:sldMkLst>
          <pc:docMk/>
          <pc:sldMk cId="0" sldId="309"/>
        </pc:sldMkLst>
        <pc:spChg chg="mod">
          <ac:chgData name="Rob Gregory" userId="a7bfa114233000dd" providerId="LiveId" clId="{0C4E2BF1-4E92-40F4-84AF-2DE6CE649C95}" dt="2024-07-14T11:38:00.196" v="2260" actId="403"/>
          <ac:spMkLst>
            <pc:docMk/>
            <pc:sldMk cId="0" sldId="309"/>
            <ac:spMk id="3" creationId="{00000000-0000-0000-0000-000000000000}"/>
          </ac:spMkLst>
        </pc:spChg>
      </pc:sldChg>
      <pc:sldChg chg="modSp add mod modNotesTx">
        <pc:chgData name="Rob Gregory" userId="a7bfa114233000dd" providerId="LiveId" clId="{0C4E2BF1-4E92-40F4-84AF-2DE6CE649C95}" dt="2024-07-14T11:38:45.741" v="2271" actId="403"/>
        <pc:sldMkLst>
          <pc:docMk/>
          <pc:sldMk cId="0" sldId="310"/>
        </pc:sldMkLst>
        <pc:spChg chg="mod">
          <ac:chgData name="Rob Gregory" userId="a7bfa114233000dd" providerId="LiveId" clId="{0C4E2BF1-4E92-40F4-84AF-2DE6CE649C95}" dt="2024-07-04T21:21:40.423" v="5" actId="27636"/>
          <ac:spMkLst>
            <pc:docMk/>
            <pc:sldMk cId="0" sldId="310"/>
            <ac:spMk id="2" creationId="{00000000-0000-0000-0000-000000000000}"/>
          </ac:spMkLst>
        </pc:spChg>
        <pc:spChg chg="mod">
          <ac:chgData name="Rob Gregory" userId="a7bfa114233000dd" providerId="LiveId" clId="{0C4E2BF1-4E92-40F4-84AF-2DE6CE649C95}" dt="2024-07-14T11:38:45.741" v="2271" actId="403"/>
          <ac:spMkLst>
            <pc:docMk/>
            <pc:sldMk cId="0" sldId="310"/>
            <ac:spMk id="3" creationId="{00000000-0000-0000-0000-000000000000}"/>
          </ac:spMkLst>
        </pc:spChg>
      </pc:sldChg>
      <pc:sldChg chg="del">
        <pc:chgData name="Rob Gregory" userId="a7bfa114233000dd" providerId="LiveId" clId="{0C4E2BF1-4E92-40F4-84AF-2DE6CE649C95}" dt="2024-07-04T21:21:31.365" v="1" actId="47"/>
        <pc:sldMkLst>
          <pc:docMk/>
          <pc:sldMk cId="0" sldId="311"/>
        </pc:sldMkLst>
      </pc:sldChg>
      <pc:sldChg chg="del">
        <pc:chgData name="Rob Gregory" userId="a7bfa114233000dd" providerId="LiveId" clId="{0C4E2BF1-4E92-40F4-84AF-2DE6CE649C95}" dt="2024-07-04T21:21:31.365" v="1" actId="47"/>
        <pc:sldMkLst>
          <pc:docMk/>
          <pc:sldMk cId="3844266312" sldId="312"/>
        </pc:sldMkLst>
      </pc:sldChg>
      <pc:sldChg chg="del">
        <pc:chgData name="Rob Gregory" userId="a7bfa114233000dd" providerId="LiveId" clId="{0C4E2BF1-4E92-40F4-84AF-2DE6CE649C95}" dt="2024-07-04T21:21:31.365" v="1" actId="47"/>
        <pc:sldMkLst>
          <pc:docMk/>
          <pc:sldMk cId="3904865000" sldId="313"/>
        </pc:sldMkLst>
      </pc:sldChg>
      <pc:sldChg chg="del">
        <pc:chgData name="Rob Gregory" userId="a7bfa114233000dd" providerId="LiveId" clId="{0C4E2BF1-4E92-40F4-84AF-2DE6CE649C95}" dt="2024-07-04T21:21:31.365" v="1" actId="47"/>
        <pc:sldMkLst>
          <pc:docMk/>
          <pc:sldMk cId="2871505776" sldId="314"/>
        </pc:sldMkLst>
      </pc:sldChg>
      <pc:sldChg chg="modSp add mod">
        <pc:chgData name="Rob Gregory" userId="a7bfa114233000dd" providerId="LiveId" clId="{0C4E2BF1-4E92-40F4-84AF-2DE6CE649C95}" dt="2024-07-04T21:21:40.435" v="7" actId="27636"/>
        <pc:sldMkLst>
          <pc:docMk/>
          <pc:sldMk cId="0" sldId="315"/>
        </pc:sldMkLst>
        <pc:spChg chg="mod">
          <ac:chgData name="Rob Gregory" userId="a7bfa114233000dd" providerId="LiveId" clId="{0C4E2BF1-4E92-40F4-84AF-2DE6CE649C95}" dt="2024-07-04T21:21:40.435" v="7" actId="27636"/>
          <ac:spMkLst>
            <pc:docMk/>
            <pc:sldMk cId="0" sldId="315"/>
            <ac:spMk id="2" creationId="{00000000-0000-0000-0000-000000000000}"/>
          </ac:spMkLst>
        </pc:spChg>
        <pc:spChg chg="mod">
          <ac:chgData name="Rob Gregory" userId="a7bfa114233000dd" providerId="LiveId" clId="{0C4E2BF1-4E92-40F4-84AF-2DE6CE649C95}" dt="2024-07-04T21:21:40.435" v="6" actId="27636"/>
          <ac:spMkLst>
            <pc:docMk/>
            <pc:sldMk cId="0" sldId="315"/>
            <ac:spMk id="3" creationId="{00000000-0000-0000-0000-000000000000}"/>
          </ac:spMkLst>
        </pc:spChg>
      </pc:sldChg>
      <pc:sldChg chg="modSp add mod">
        <pc:chgData name="Rob Gregory" userId="a7bfa114233000dd" providerId="LiveId" clId="{0C4E2BF1-4E92-40F4-84AF-2DE6CE649C95}" dt="2024-07-14T11:39:38.758" v="2280" actId="6549"/>
        <pc:sldMkLst>
          <pc:docMk/>
          <pc:sldMk cId="0" sldId="316"/>
        </pc:sldMkLst>
        <pc:spChg chg="mod">
          <ac:chgData name="Rob Gregory" userId="a7bfa114233000dd" providerId="LiveId" clId="{0C4E2BF1-4E92-40F4-84AF-2DE6CE649C95}" dt="2024-07-04T23:46:28.977" v="510" actId="14100"/>
          <ac:spMkLst>
            <pc:docMk/>
            <pc:sldMk cId="0" sldId="316"/>
            <ac:spMk id="2" creationId="{00000000-0000-0000-0000-000000000000}"/>
          </ac:spMkLst>
        </pc:spChg>
        <pc:spChg chg="mod">
          <ac:chgData name="Rob Gregory" userId="a7bfa114233000dd" providerId="LiveId" clId="{0C4E2BF1-4E92-40F4-84AF-2DE6CE649C95}" dt="2024-07-14T11:39:38.758" v="2280" actId="6549"/>
          <ac:spMkLst>
            <pc:docMk/>
            <pc:sldMk cId="0" sldId="316"/>
            <ac:spMk id="3" creationId="{00000000-0000-0000-0000-000000000000}"/>
          </ac:spMkLst>
        </pc:spChg>
      </pc:sldChg>
      <pc:sldChg chg="modSp add mod">
        <pc:chgData name="Rob Gregory" userId="a7bfa114233000dd" providerId="LiveId" clId="{0C4E2BF1-4E92-40F4-84AF-2DE6CE649C95}" dt="2024-07-14T11:40:39.857" v="2289" actId="14100"/>
        <pc:sldMkLst>
          <pc:docMk/>
          <pc:sldMk cId="0" sldId="317"/>
        </pc:sldMkLst>
        <pc:spChg chg="mod">
          <ac:chgData name="Rob Gregory" userId="a7bfa114233000dd" providerId="LiveId" clId="{0C4E2BF1-4E92-40F4-84AF-2DE6CE649C95}" dt="2024-07-04T21:21:40.471" v="10" actId="27636"/>
          <ac:spMkLst>
            <pc:docMk/>
            <pc:sldMk cId="0" sldId="317"/>
            <ac:spMk id="2" creationId="{00000000-0000-0000-0000-000000000000}"/>
          </ac:spMkLst>
        </pc:spChg>
        <pc:spChg chg="mod">
          <ac:chgData name="Rob Gregory" userId="a7bfa114233000dd" providerId="LiveId" clId="{0C4E2BF1-4E92-40F4-84AF-2DE6CE649C95}" dt="2024-07-14T11:40:39.857" v="2289" actId="14100"/>
          <ac:spMkLst>
            <pc:docMk/>
            <pc:sldMk cId="0" sldId="317"/>
            <ac:spMk id="3" creationId="{00000000-0000-0000-0000-000000000000}"/>
          </ac:spMkLst>
        </pc:spChg>
      </pc:sldChg>
      <pc:sldChg chg="modSp add mod modNotesTx">
        <pc:chgData name="Rob Gregory" userId="a7bfa114233000dd" providerId="LiveId" clId="{0C4E2BF1-4E92-40F4-84AF-2DE6CE649C95}" dt="2024-07-06T20:53:22.360" v="632" actId="20577"/>
        <pc:sldMkLst>
          <pc:docMk/>
          <pc:sldMk cId="0" sldId="318"/>
        </pc:sldMkLst>
        <pc:spChg chg="mod">
          <ac:chgData name="Rob Gregory" userId="a7bfa114233000dd" providerId="LiveId" clId="{0C4E2BF1-4E92-40F4-84AF-2DE6CE649C95}" dt="2024-07-04T21:21:40.547" v="12" actId="27636"/>
          <ac:spMkLst>
            <pc:docMk/>
            <pc:sldMk cId="0" sldId="318"/>
            <ac:spMk id="3" creationId="{00000000-0000-0000-0000-000000000000}"/>
          </ac:spMkLst>
        </pc:spChg>
      </pc:sldChg>
      <pc:sldChg chg="modSp add mod modNotesTx">
        <pc:chgData name="Rob Gregory" userId="a7bfa114233000dd" providerId="LiveId" clId="{0C4E2BF1-4E92-40F4-84AF-2DE6CE649C95}" dt="2024-07-06T21:30:12.451" v="1840" actId="207"/>
        <pc:sldMkLst>
          <pc:docMk/>
          <pc:sldMk cId="0" sldId="319"/>
        </pc:sldMkLst>
        <pc:spChg chg="mod">
          <ac:chgData name="Rob Gregory" userId="a7bfa114233000dd" providerId="LiveId" clId="{0C4E2BF1-4E92-40F4-84AF-2DE6CE649C95}" dt="2024-07-06T21:30:12.451" v="1840" actId="207"/>
          <ac:spMkLst>
            <pc:docMk/>
            <pc:sldMk cId="0" sldId="319"/>
            <ac:spMk id="3" creationId="{00000000-0000-0000-0000-000000000000}"/>
          </ac:spMkLst>
        </pc:spChg>
      </pc:sldChg>
      <pc:sldChg chg="modSp add mod modNotesTx">
        <pc:chgData name="Rob Gregory" userId="a7bfa114233000dd" providerId="LiveId" clId="{0C4E2BF1-4E92-40F4-84AF-2DE6CE649C95}" dt="2024-07-14T11:49:13.944" v="2425" actId="20577"/>
        <pc:sldMkLst>
          <pc:docMk/>
          <pc:sldMk cId="0" sldId="320"/>
        </pc:sldMkLst>
        <pc:spChg chg="mod">
          <ac:chgData name="Rob Gregory" userId="a7bfa114233000dd" providerId="LiveId" clId="{0C4E2BF1-4E92-40F4-84AF-2DE6CE649C95}" dt="2024-07-14T11:48:26.689" v="2303" actId="20577"/>
          <ac:spMkLst>
            <pc:docMk/>
            <pc:sldMk cId="0" sldId="320"/>
            <ac:spMk id="3" creationId="{00000000-0000-0000-0000-000000000000}"/>
          </ac:spMkLst>
        </pc:spChg>
      </pc:sldChg>
      <pc:sldChg chg="modSp add mod modNotesTx">
        <pc:chgData name="Rob Gregory" userId="a7bfa114233000dd" providerId="LiveId" clId="{0C4E2BF1-4E92-40F4-84AF-2DE6CE649C95}" dt="2024-07-14T11:54:43.312" v="2499" actId="207"/>
        <pc:sldMkLst>
          <pc:docMk/>
          <pc:sldMk cId="0" sldId="321"/>
        </pc:sldMkLst>
        <pc:spChg chg="mod">
          <ac:chgData name="Rob Gregory" userId="a7bfa114233000dd" providerId="LiveId" clId="{0C4E2BF1-4E92-40F4-84AF-2DE6CE649C95}" dt="2024-07-14T11:54:43.312" v="2499" actId="207"/>
          <ac:spMkLst>
            <pc:docMk/>
            <pc:sldMk cId="0" sldId="321"/>
            <ac:spMk id="3" creationId="{00000000-0000-0000-0000-000000000000}"/>
          </ac:spMkLst>
        </pc:spChg>
      </pc:sldChg>
      <pc:sldChg chg="add del">
        <pc:chgData name="Rob Gregory" userId="a7bfa114233000dd" providerId="LiveId" clId="{0C4E2BF1-4E92-40F4-84AF-2DE6CE649C95}" dt="2024-07-14T11:55:14.169" v="2501" actId="47"/>
        <pc:sldMkLst>
          <pc:docMk/>
          <pc:sldMk cId="3382107427" sldId="322"/>
        </pc:sldMkLst>
      </pc:sldChg>
      <pc:sldChg chg="add del">
        <pc:chgData name="Rob Gregory" userId="a7bfa114233000dd" providerId="LiveId" clId="{0C4E2BF1-4E92-40F4-84AF-2DE6CE649C95}" dt="2024-07-04T23:49:54.561" v="516"/>
        <pc:sldMkLst>
          <pc:docMk/>
          <pc:sldMk cId="3578161695" sldId="322"/>
        </pc:sldMkLst>
      </pc:sldChg>
      <pc:sldChg chg="addSp delSp modSp mod delAnim modAnim modNotesTx">
        <pc:chgData name="Rob Gregory" userId="a7bfa114233000dd" providerId="LiveId" clId="{0C4E2BF1-4E92-40F4-84AF-2DE6CE649C95}" dt="2024-07-06T21:28:08.224" v="1761" actId="20577"/>
        <pc:sldMkLst>
          <pc:docMk/>
          <pc:sldMk cId="269247133" sldId="324"/>
        </pc:sldMkLst>
        <pc:spChg chg="mod">
          <ac:chgData name="Rob Gregory" userId="a7bfa114233000dd" providerId="LiveId" clId="{0C4E2BF1-4E92-40F4-84AF-2DE6CE649C95}" dt="2024-07-06T20:52:17.344" v="566" actId="20577"/>
          <ac:spMkLst>
            <pc:docMk/>
            <pc:sldMk cId="269247133" sldId="324"/>
            <ac:spMk id="2" creationId="{00000000-0000-0000-0000-000000000000}"/>
          </ac:spMkLst>
        </pc:spChg>
        <pc:spChg chg="mod">
          <ac:chgData name="Rob Gregory" userId="a7bfa114233000dd" providerId="LiveId" clId="{0C4E2BF1-4E92-40F4-84AF-2DE6CE649C95}" dt="2024-07-06T20:52:45.233" v="574" actId="27636"/>
          <ac:spMkLst>
            <pc:docMk/>
            <pc:sldMk cId="269247133" sldId="324"/>
            <ac:spMk id="3" creationId="{00000000-0000-0000-0000-000000000000}"/>
          </ac:spMkLst>
        </pc:spChg>
        <pc:graphicFrameChg chg="add del mod">
          <ac:chgData name="Rob Gregory" userId="a7bfa114233000dd" providerId="LiveId" clId="{0C4E2BF1-4E92-40F4-84AF-2DE6CE649C95}" dt="2024-07-06T21:21:03.116" v="997" actId="21"/>
          <ac:graphicFrameMkLst>
            <pc:docMk/>
            <pc:sldMk cId="269247133" sldId="324"/>
            <ac:graphicFrameMk id="4" creationId="{FD7963EC-5DA3-5CF2-9E66-54B7E6753727}"/>
          </ac:graphicFrameMkLst>
        </pc:graphicFrameChg>
      </pc:sldChg>
      <pc:sldChg chg="addSp delSp modSp new del mod">
        <pc:chgData name="Rob Gregory" userId="a7bfa114233000dd" providerId="LiveId" clId="{0C4E2BF1-4E92-40F4-84AF-2DE6CE649C95}" dt="2024-07-06T21:14:06.274" v="895" actId="47"/>
        <pc:sldMkLst>
          <pc:docMk/>
          <pc:sldMk cId="1156573505" sldId="325"/>
        </pc:sldMkLst>
        <pc:spChg chg="del">
          <ac:chgData name="Rob Gregory" userId="a7bfa114233000dd" providerId="LiveId" clId="{0C4E2BF1-4E92-40F4-84AF-2DE6CE649C95}" dt="2024-07-06T20:54:55.059" v="634" actId="1032"/>
          <ac:spMkLst>
            <pc:docMk/>
            <pc:sldMk cId="1156573505" sldId="325"/>
            <ac:spMk id="3" creationId="{EA0A191B-B708-E8C4-A8FD-BE286EE160DE}"/>
          </ac:spMkLst>
        </pc:spChg>
        <pc:graphicFrameChg chg="add mod modGraphic">
          <ac:chgData name="Rob Gregory" userId="a7bfa114233000dd" providerId="LiveId" clId="{0C4E2BF1-4E92-40F4-84AF-2DE6CE649C95}" dt="2024-07-06T21:12:35.038" v="883"/>
          <ac:graphicFrameMkLst>
            <pc:docMk/>
            <pc:sldMk cId="1156573505" sldId="325"/>
            <ac:graphicFrameMk id="4" creationId="{76ED15FF-9A0C-281A-8C75-D7ABD284398F}"/>
          </ac:graphicFrameMkLst>
        </pc:graphicFrameChg>
      </pc:sldChg>
      <pc:sldChg chg="addSp modSp new mod">
        <pc:chgData name="Rob Gregory" userId="a7bfa114233000dd" providerId="LiveId" clId="{0C4E2BF1-4E92-40F4-84AF-2DE6CE649C95}" dt="2024-07-14T11:53:35.647" v="2492" actId="14100"/>
        <pc:sldMkLst>
          <pc:docMk/>
          <pc:sldMk cId="2218601683" sldId="325"/>
        </pc:sldMkLst>
        <pc:spChg chg="mod">
          <ac:chgData name="Rob Gregory" userId="a7bfa114233000dd" providerId="LiveId" clId="{0C4E2BF1-4E92-40F4-84AF-2DE6CE649C95}" dt="2024-07-14T11:50:13.140" v="2444" actId="20577"/>
          <ac:spMkLst>
            <pc:docMk/>
            <pc:sldMk cId="2218601683" sldId="325"/>
            <ac:spMk id="2" creationId="{4BBCE129-68ED-8F29-519A-3BDAF22064DB}"/>
          </ac:spMkLst>
        </pc:spChg>
        <pc:spChg chg="mod">
          <ac:chgData name="Rob Gregory" userId="a7bfa114233000dd" providerId="LiveId" clId="{0C4E2BF1-4E92-40F4-84AF-2DE6CE649C95}" dt="2024-07-14T11:52:10.641" v="2482" actId="113"/>
          <ac:spMkLst>
            <pc:docMk/>
            <pc:sldMk cId="2218601683" sldId="325"/>
            <ac:spMk id="3" creationId="{E0B4E684-BBBF-E3A9-D99C-0E77DBCE0C60}"/>
          </ac:spMkLst>
        </pc:spChg>
        <pc:spChg chg="add mod">
          <ac:chgData name="Rob Gregory" userId="a7bfa114233000dd" providerId="LiveId" clId="{0C4E2BF1-4E92-40F4-84AF-2DE6CE649C95}" dt="2024-07-14T11:53:35.647" v="2492" actId="14100"/>
          <ac:spMkLst>
            <pc:docMk/>
            <pc:sldMk cId="2218601683" sldId="325"/>
            <ac:spMk id="5" creationId="{EBC85840-C631-09C1-5B6E-365D78D2F71A}"/>
          </ac:spMkLst>
        </pc:spChg>
      </pc:sldChg>
      <pc:sldChg chg="addSp modSp add mod">
        <pc:chgData name="Rob Gregory" userId="a7bfa114233000dd" providerId="LiveId" clId="{0C4E2BF1-4E92-40F4-84AF-2DE6CE649C95}" dt="2024-07-14T11:53:40.299" v="2493"/>
        <pc:sldMkLst>
          <pc:docMk/>
          <pc:sldMk cId="2891404281" sldId="326"/>
        </pc:sldMkLst>
        <pc:spChg chg="mod">
          <ac:chgData name="Rob Gregory" userId="a7bfa114233000dd" providerId="LiveId" clId="{0C4E2BF1-4E92-40F4-84AF-2DE6CE649C95}" dt="2024-07-14T11:50:23.388" v="2463" actId="20577"/>
          <ac:spMkLst>
            <pc:docMk/>
            <pc:sldMk cId="2891404281" sldId="326"/>
            <ac:spMk id="2" creationId="{4BBCE129-68ED-8F29-519A-3BDAF22064DB}"/>
          </ac:spMkLst>
        </pc:spChg>
        <pc:spChg chg="mod">
          <ac:chgData name="Rob Gregory" userId="a7bfa114233000dd" providerId="LiveId" clId="{0C4E2BF1-4E92-40F4-84AF-2DE6CE649C95}" dt="2024-07-14T11:52:57.241" v="2487" actId="207"/>
          <ac:spMkLst>
            <pc:docMk/>
            <pc:sldMk cId="2891404281" sldId="326"/>
            <ac:spMk id="3" creationId="{E0B4E684-BBBF-E3A9-D99C-0E77DBCE0C60}"/>
          </ac:spMkLst>
        </pc:spChg>
        <pc:spChg chg="add mod">
          <ac:chgData name="Rob Gregory" userId="a7bfa114233000dd" providerId="LiveId" clId="{0C4E2BF1-4E92-40F4-84AF-2DE6CE649C95}" dt="2024-07-14T11:53:40.299" v="2493"/>
          <ac:spMkLst>
            <pc:docMk/>
            <pc:sldMk cId="2891404281" sldId="326"/>
            <ac:spMk id="4" creationId="{F057510F-D526-4640-AD78-CC1903DE4B61}"/>
          </ac:spMkLst>
        </pc:spChg>
      </pc:sldChg>
      <pc:sldChg chg="add">
        <pc:chgData name="Rob Gregory" userId="a7bfa114233000dd" providerId="LiveId" clId="{0C4E2BF1-4E92-40F4-84AF-2DE6CE649C95}" dt="2024-07-14T11:55:12.005" v="2500"/>
        <pc:sldMkLst>
          <pc:docMk/>
          <pc:sldMk cId="3952616998" sldId="327"/>
        </pc:sldMkLst>
      </pc:sldChg>
    </pc:docChg>
  </pc:docChgLst>
  <pc:docChgLst>
    <pc:chgData name="Rob Gregory" userId="a7bfa114233000dd" providerId="LiveId" clId="{F41E476B-182D-45E6-AEB7-A761C75CEE85}"/>
    <pc:docChg chg="undo custSel addSld delSld modSld">
      <pc:chgData name="Rob Gregory" userId="a7bfa114233000dd" providerId="LiveId" clId="{F41E476B-182D-45E6-AEB7-A761C75CEE85}" dt="2024-06-30T12:56:05.911" v="4656" actId="20577"/>
      <pc:docMkLst>
        <pc:docMk/>
      </pc:docMkLst>
      <pc:sldChg chg="modSp mod">
        <pc:chgData name="Rob Gregory" userId="a7bfa114233000dd" providerId="LiveId" clId="{F41E476B-182D-45E6-AEB7-A761C75CEE85}" dt="2024-06-29T15:22:34.986" v="27" actId="20577"/>
        <pc:sldMkLst>
          <pc:docMk/>
          <pc:sldMk cId="999829043" sldId="256"/>
        </pc:sldMkLst>
        <pc:spChg chg="mod">
          <ac:chgData name="Rob Gregory" userId="a7bfa114233000dd" providerId="LiveId" clId="{F41E476B-182D-45E6-AEB7-A761C75CEE85}" dt="2024-06-29T15:22:34.986" v="27" actId="20577"/>
          <ac:spMkLst>
            <pc:docMk/>
            <pc:sldMk cId="999829043" sldId="256"/>
            <ac:spMk id="3" creationId="{88627DA9-E992-8706-3B6A-3B247D8C19B2}"/>
          </ac:spMkLst>
        </pc:spChg>
      </pc:sldChg>
      <pc:sldChg chg="modSp mod">
        <pc:chgData name="Rob Gregory" userId="a7bfa114233000dd" providerId="LiveId" clId="{F41E476B-182D-45E6-AEB7-A761C75CEE85}" dt="2024-06-29T15:22:40.347" v="28" actId="1076"/>
        <pc:sldMkLst>
          <pc:docMk/>
          <pc:sldMk cId="2525138430" sldId="259"/>
        </pc:sldMkLst>
        <pc:spChg chg="mod">
          <ac:chgData name="Rob Gregory" userId="a7bfa114233000dd" providerId="LiveId" clId="{F41E476B-182D-45E6-AEB7-A761C75CEE85}" dt="2024-06-29T15:22:40.347" v="28" actId="1076"/>
          <ac:spMkLst>
            <pc:docMk/>
            <pc:sldMk cId="2525138430" sldId="259"/>
            <ac:spMk id="3" creationId="{55D95C16-11B6-00FD-9B8E-E8373F4E7B4A}"/>
          </ac:spMkLst>
        </pc:spChg>
      </pc:sldChg>
      <pc:sldChg chg="del">
        <pc:chgData name="Rob Gregory" userId="a7bfa114233000dd" providerId="LiveId" clId="{F41E476B-182D-45E6-AEB7-A761C75CEE85}" dt="2024-06-29T16:31:36.534" v="39" actId="47"/>
        <pc:sldMkLst>
          <pc:docMk/>
          <pc:sldMk cId="0" sldId="298"/>
        </pc:sldMkLst>
      </pc:sldChg>
      <pc:sldChg chg="del">
        <pc:chgData name="Rob Gregory" userId="a7bfa114233000dd" providerId="LiveId" clId="{F41E476B-182D-45E6-AEB7-A761C75CEE85}" dt="2024-06-29T16:31:33.190" v="38" actId="47"/>
        <pc:sldMkLst>
          <pc:docMk/>
          <pc:sldMk cId="0" sldId="299"/>
        </pc:sldMkLst>
      </pc:sldChg>
      <pc:sldChg chg="del">
        <pc:chgData name="Rob Gregory" userId="a7bfa114233000dd" providerId="LiveId" clId="{F41E476B-182D-45E6-AEB7-A761C75CEE85}" dt="2024-06-29T16:31:33.190" v="38" actId="47"/>
        <pc:sldMkLst>
          <pc:docMk/>
          <pc:sldMk cId="0" sldId="300"/>
        </pc:sldMkLst>
      </pc:sldChg>
      <pc:sldChg chg="del">
        <pc:chgData name="Rob Gregory" userId="a7bfa114233000dd" providerId="LiveId" clId="{F41E476B-182D-45E6-AEB7-A761C75CEE85}" dt="2024-06-29T16:31:33.190" v="38" actId="47"/>
        <pc:sldMkLst>
          <pc:docMk/>
          <pc:sldMk cId="0" sldId="301"/>
        </pc:sldMkLst>
      </pc:sldChg>
      <pc:sldChg chg="del">
        <pc:chgData name="Rob Gregory" userId="a7bfa114233000dd" providerId="LiveId" clId="{F41E476B-182D-45E6-AEB7-A761C75CEE85}" dt="2024-06-29T16:31:33.190" v="38" actId="47"/>
        <pc:sldMkLst>
          <pc:docMk/>
          <pc:sldMk cId="0" sldId="302"/>
        </pc:sldMkLst>
      </pc:sldChg>
      <pc:sldChg chg="del">
        <pc:chgData name="Rob Gregory" userId="a7bfa114233000dd" providerId="LiveId" clId="{F41E476B-182D-45E6-AEB7-A761C75CEE85}" dt="2024-06-29T16:31:33.190" v="38" actId="47"/>
        <pc:sldMkLst>
          <pc:docMk/>
          <pc:sldMk cId="0" sldId="303"/>
        </pc:sldMkLst>
      </pc:sldChg>
      <pc:sldChg chg="modSp add mod">
        <pc:chgData name="Rob Gregory" userId="a7bfa114233000dd" providerId="LiveId" clId="{F41E476B-182D-45E6-AEB7-A761C75CEE85}" dt="2024-06-29T16:31:14.616" v="30" actId="27636"/>
        <pc:sldMkLst>
          <pc:docMk/>
          <pc:sldMk cId="0" sldId="304"/>
        </pc:sldMkLst>
        <pc:spChg chg="mod">
          <ac:chgData name="Rob Gregory" userId="a7bfa114233000dd" providerId="LiveId" clId="{F41E476B-182D-45E6-AEB7-A761C75CEE85}" dt="2024-06-29T16:31:14.616" v="30" actId="27636"/>
          <ac:spMkLst>
            <pc:docMk/>
            <pc:sldMk cId="0" sldId="304"/>
            <ac:spMk id="3" creationId="{00000000-0000-0000-0000-000000000000}"/>
          </ac:spMkLst>
        </pc:spChg>
      </pc:sldChg>
      <pc:sldChg chg="del">
        <pc:chgData name="Rob Gregory" userId="a7bfa114233000dd" providerId="LiveId" clId="{F41E476B-182D-45E6-AEB7-A761C75CEE85}" dt="2024-06-29T16:31:38.966" v="40" actId="47"/>
        <pc:sldMkLst>
          <pc:docMk/>
          <pc:sldMk cId="3372437657" sldId="305"/>
        </pc:sldMkLst>
      </pc:sldChg>
      <pc:sldChg chg="modSp add mod modNotesTx">
        <pc:chgData name="Rob Gregory" userId="a7bfa114233000dd" providerId="LiveId" clId="{F41E476B-182D-45E6-AEB7-A761C75CEE85}" dt="2024-06-29T23:55:51.036" v="2428" actId="207"/>
        <pc:sldMkLst>
          <pc:docMk/>
          <pc:sldMk cId="0" sldId="306"/>
        </pc:sldMkLst>
        <pc:spChg chg="mod">
          <ac:chgData name="Rob Gregory" userId="a7bfa114233000dd" providerId="LiveId" clId="{F41E476B-182D-45E6-AEB7-A761C75CEE85}" dt="2024-06-29T16:31:14.644" v="34" actId="27636"/>
          <ac:spMkLst>
            <pc:docMk/>
            <pc:sldMk cId="0" sldId="306"/>
            <ac:spMk id="2" creationId="{00000000-0000-0000-0000-000000000000}"/>
          </ac:spMkLst>
        </pc:spChg>
        <pc:spChg chg="mod">
          <ac:chgData name="Rob Gregory" userId="a7bfa114233000dd" providerId="LiveId" clId="{F41E476B-182D-45E6-AEB7-A761C75CEE85}" dt="2024-06-29T23:55:51.036" v="2428" actId="207"/>
          <ac:spMkLst>
            <pc:docMk/>
            <pc:sldMk cId="0" sldId="306"/>
            <ac:spMk id="3" creationId="{00000000-0000-0000-0000-000000000000}"/>
          </ac:spMkLst>
        </pc:spChg>
      </pc:sldChg>
      <pc:sldChg chg="modSp add mod modNotesTx">
        <pc:chgData name="Rob Gregory" userId="a7bfa114233000dd" providerId="LiveId" clId="{F41E476B-182D-45E6-AEB7-A761C75CEE85}" dt="2024-06-30T00:06:51.749" v="3103" actId="27636"/>
        <pc:sldMkLst>
          <pc:docMk/>
          <pc:sldMk cId="0" sldId="307"/>
        </pc:sldMkLst>
        <pc:spChg chg="mod">
          <ac:chgData name="Rob Gregory" userId="a7bfa114233000dd" providerId="LiveId" clId="{F41E476B-182D-45E6-AEB7-A761C75CEE85}" dt="2024-06-30T00:06:51.749" v="3103" actId="27636"/>
          <ac:spMkLst>
            <pc:docMk/>
            <pc:sldMk cId="0" sldId="307"/>
            <ac:spMk id="3" creationId="{00000000-0000-0000-0000-000000000000}"/>
          </ac:spMkLst>
        </pc:spChg>
      </pc:sldChg>
      <pc:sldChg chg="modSp add mod modNotesTx">
        <pc:chgData name="Rob Gregory" userId="a7bfa114233000dd" providerId="LiveId" clId="{F41E476B-182D-45E6-AEB7-A761C75CEE85}" dt="2024-06-30T12:56:05.911" v="4656" actId="20577"/>
        <pc:sldMkLst>
          <pc:docMk/>
          <pc:sldMk cId="0" sldId="308"/>
        </pc:sldMkLst>
        <pc:spChg chg="mod">
          <ac:chgData name="Rob Gregory" userId="a7bfa114233000dd" providerId="LiveId" clId="{F41E476B-182D-45E6-AEB7-A761C75CEE85}" dt="2024-06-29T16:31:14.689" v="37" actId="27636"/>
          <ac:spMkLst>
            <pc:docMk/>
            <pc:sldMk cId="0" sldId="308"/>
            <ac:spMk id="2" creationId="{00000000-0000-0000-0000-000000000000}"/>
          </ac:spMkLst>
        </pc:spChg>
        <pc:spChg chg="mod">
          <ac:chgData name="Rob Gregory" userId="a7bfa114233000dd" providerId="LiveId" clId="{F41E476B-182D-45E6-AEB7-A761C75CEE85}" dt="2024-06-30T12:52:21.773" v="4255" actId="27636"/>
          <ac:spMkLst>
            <pc:docMk/>
            <pc:sldMk cId="0" sldId="308"/>
            <ac:spMk id="3" creationId="{00000000-0000-0000-0000-000000000000}"/>
          </ac:spMkLst>
        </pc:spChg>
      </pc:sldChg>
      <pc:sldChg chg="del">
        <pc:chgData name="Rob Gregory" userId="a7bfa114233000dd" providerId="LiveId" clId="{F41E476B-182D-45E6-AEB7-A761C75CEE85}" dt="2024-06-29T16:31:33.190" v="38" actId="47"/>
        <pc:sldMkLst>
          <pc:docMk/>
          <pc:sldMk cId="1567854339" sldId="310"/>
        </pc:sldMkLst>
      </pc:sldChg>
      <pc:sldChg chg="modSp add mod modNotesTx">
        <pc:chgData name="Rob Gregory" userId="a7bfa114233000dd" providerId="LiveId" clId="{F41E476B-182D-45E6-AEB7-A761C75CEE85}" dt="2024-06-29T16:55:13.913" v="1307" actId="115"/>
        <pc:sldMkLst>
          <pc:docMk/>
          <pc:sldMk cId="0" sldId="311"/>
        </pc:sldMkLst>
        <pc:spChg chg="mod">
          <ac:chgData name="Rob Gregory" userId="a7bfa114233000dd" providerId="LiveId" clId="{F41E476B-182D-45E6-AEB7-A761C75CEE85}" dt="2024-06-29T16:31:14.628" v="31" actId="27636"/>
          <ac:spMkLst>
            <pc:docMk/>
            <pc:sldMk cId="0" sldId="311"/>
            <ac:spMk id="2" creationId="{00000000-0000-0000-0000-000000000000}"/>
          </ac:spMkLst>
        </pc:spChg>
        <pc:spChg chg="mod">
          <ac:chgData name="Rob Gregory" userId="a7bfa114233000dd" providerId="LiveId" clId="{F41E476B-182D-45E6-AEB7-A761C75CEE85}" dt="2024-06-29T16:55:13.913" v="1307" actId="115"/>
          <ac:spMkLst>
            <pc:docMk/>
            <pc:sldMk cId="0" sldId="311"/>
            <ac:spMk id="3" creationId="{00000000-0000-0000-0000-000000000000}"/>
          </ac:spMkLst>
        </pc:spChg>
      </pc:sldChg>
      <pc:sldChg chg="add">
        <pc:chgData name="Rob Gregory" userId="a7bfa114233000dd" providerId="LiveId" clId="{F41E476B-182D-45E6-AEB7-A761C75CEE85}" dt="2024-06-29T16:31:44.880" v="41"/>
        <pc:sldMkLst>
          <pc:docMk/>
          <pc:sldMk cId="3844266312" sldId="312"/>
        </pc:sldMkLst>
      </pc:sldChg>
      <pc:sldChg chg="addSp modSp add mod modNotesTx">
        <pc:chgData name="Rob Gregory" userId="a7bfa114233000dd" providerId="LiveId" clId="{F41E476B-182D-45E6-AEB7-A761C75CEE85}" dt="2024-06-30T12:29:23.530" v="3847" actId="20577"/>
        <pc:sldMkLst>
          <pc:docMk/>
          <pc:sldMk cId="3904865000" sldId="313"/>
        </pc:sldMkLst>
        <pc:spChg chg="mod">
          <ac:chgData name="Rob Gregory" userId="a7bfa114233000dd" providerId="LiveId" clId="{F41E476B-182D-45E6-AEB7-A761C75CEE85}" dt="2024-06-30T12:17:47.328" v="3112" actId="20577"/>
          <ac:spMkLst>
            <pc:docMk/>
            <pc:sldMk cId="3904865000" sldId="313"/>
            <ac:spMk id="2" creationId="{00000000-0000-0000-0000-000000000000}"/>
          </ac:spMkLst>
        </pc:spChg>
        <pc:spChg chg="mod">
          <ac:chgData name="Rob Gregory" userId="a7bfa114233000dd" providerId="LiveId" clId="{F41E476B-182D-45E6-AEB7-A761C75CEE85}" dt="2024-06-30T12:25:51.152" v="3765" actId="27636"/>
          <ac:spMkLst>
            <pc:docMk/>
            <pc:sldMk cId="3904865000" sldId="313"/>
            <ac:spMk id="3" creationId="{00000000-0000-0000-0000-000000000000}"/>
          </ac:spMkLst>
        </pc:spChg>
        <pc:spChg chg="add mod">
          <ac:chgData name="Rob Gregory" userId="a7bfa114233000dd" providerId="LiveId" clId="{F41E476B-182D-45E6-AEB7-A761C75CEE85}" dt="2024-06-30T12:28:37.008" v="3832" actId="207"/>
          <ac:spMkLst>
            <pc:docMk/>
            <pc:sldMk cId="3904865000" sldId="313"/>
            <ac:spMk id="4" creationId="{6114FADA-9A06-59F0-84E4-D3295B27D08F}"/>
          </ac:spMkLst>
        </pc:spChg>
      </pc:sldChg>
      <pc:sldChg chg="addSp delSp modSp new mod modClrScheme chgLayout">
        <pc:chgData name="Rob Gregory" userId="a7bfa114233000dd" providerId="LiveId" clId="{F41E476B-182D-45E6-AEB7-A761C75CEE85}" dt="2024-06-30T12:48:44.183" v="4220" actId="1036"/>
        <pc:sldMkLst>
          <pc:docMk/>
          <pc:sldMk cId="2871505776" sldId="314"/>
        </pc:sldMkLst>
        <pc:spChg chg="del mod ord">
          <ac:chgData name="Rob Gregory" userId="a7bfa114233000dd" providerId="LiveId" clId="{F41E476B-182D-45E6-AEB7-A761C75CEE85}" dt="2024-06-30T12:44:19.207" v="4106" actId="478"/>
          <ac:spMkLst>
            <pc:docMk/>
            <pc:sldMk cId="2871505776" sldId="314"/>
            <ac:spMk id="2" creationId="{38224D64-B1FB-B9C4-22D3-5B7DDB83EA65}"/>
          </ac:spMkLst>
        </pc:spChg>
        <pc:spChg chg="add del">
          <ac:chgData name="Rob Gregory" userId="a7bfa114233000dd" providerId="LiveId" clId="{F41E476B-182D-45E6-AEB7-A761C75CEE85}" dt="2024-06-30T12:33:44.254" v="3851" actId="1032"/>
          <ac:spMkLst>
            <pc:docMk/>
            <pc:sldMk cId="2871505776" sldId="314"/>
            <ac:spMk id="3" creationId="{C034F83C-EF76-2C23-B82D-22E9AC67E3A5}"/>
          </ac:spMkLst>
        </pc:spChg>
        <pc:spChg chg="add del mod">
          <ac:chgData name="Rob Gregory" userId="a7bfa114233000dd" providerId="LiveId" clId="{F41E476B-182D-45E6-AEB7-A761C75CEE85}" dt="2024-06-30T12:36:31.552" v="3879" actId="1032"/>
          <ac:spMkLst>
            <pc:docMk/>
            <pc:sldMk cId="2871505776" sldId="314"/>
            <ac:spMk id="7" creationId="{4562DC7D-74C5-7CCA-C3EA-4C760EEFA737}"/>
          </ac:spMkLst>
        </pc:spChg>
        <pc:spChg chg="add del mod">
          <ac:chgData name="Rob Gregory" userId="a7bfa114233000dd" providerId="LiveId" clId="{F41E476B-182D-45E6-AEB7-A761C75CEE85}" dt="2024-06-30T12:41:48.338" v="4036" actId="478"/>
          <ac:spMkLst>
            <pc:docMk/>
            <pc:sldMk cId="2871505776" sldId="314"/>
            <ac:spMk id="13" creationId="{E19F2BA1-7D0B-FF35-696E-301B1E6605AB}"/>
          </ac:spMkLst>
        </pc:spChg>
        <pc:spChg chg="add del mod ord">
          <ac:chgData name="Rob Gregory" userId="a7bfa114233000dd" providerId="LiveId" clId="{F41E476B-182D-45E6-AEB7-A761C75CEE85}" dt="2024-06-30T12:47:11.001" v="4198" actId="1035"/>
          <ac:spMkLst>
            <pc:docMk/>
            <pc:sldMk cId="2871505776" sldId="314"/>
            <ac:spMk id="14" creationId="{86237259-D8B5-7E4E-B61A-D5D35825A00E}"/>
          </ac:spMkLst>
        </pc:spChg>
        <pc:spChg chg="add del mod ord">
          <ac:chgData name="Rob Gregory" userId="a7bfa114233000dd" providerId="LiveId" clId="{F41E476B-182D-45E6-AEB7-A761C75CEE85}" dt="2024-06-30T12:42:43.513" v="4057"/>
          <ac:spMkLst>
            <pc:docMk/>
            <pc:sldMk cId="2871505776" sldId="314"/>
            <ac:spMk id="15" creationId="{7931273C-84A5-E569-9AE2-254DBEEE7827}"/>
          </ac:spMkLst>
        </pc:spChg>
        <pc:spChg chg="add mod ord">
          <ac:chgData name="Rob Gregory" userId="a7bfa114233000dd" providerId="LiveId" clId="{F41E476B-182D-45E6-AEB7-A761C75CEE85}" dt="2024-06-30T12:47:11.001" v="4198" actId="1035"/>
          <ac:spMkLst>
            <pc:docMk/>
            <pc:sldMk cId="2871505776" sldId="314"/>
            <ac:spMk id="16" creationId="{C18AA8DC-5FB1-E30F-A275-8A92FA03DD48}"/>
          </ac:spMkLst>
        </pc:spChg>
        <pc:spChg chg="add del mod ord">
          <ac:chgData name="Rob Gregory" userId="a7bfa114233000dd" providerId="LiveId" clId="{F41E476B-182D-45E6-AEB7-A761C75CEE85}" dt="2024-06-30T12:42:54.937" v="4059"/>
          <ac:spMkLst>
            <pc:docMk/>
            <pc:sldMk cId="2871505776" sldId="314"/>
            <ac:spMk id="17" creationId="{57D01DC5-6341-3A5D-3711-15D87CCDCD9C}"/>
          </ac:spMkLst>
        </pc:spChg>
        <pc:spChg chg="add del mod">
          <ac:chgData name="Rob Gregory" userId="a7bfa114233000dd" providerId="LiveId" clId="{F41E476B-182D-45E6-AEB7-A761C75CEE85}" dt="2024-06-30T12:44:16.614" v="4105" actId="478"/>
          <ac:spMkLst>
            <pc:docMk/>
            <pc:sldMk cId="2871505776" sldId="314"/>
            <ac:spMk id="21" creationId="{937B49D7-5EEA-A63E-2DA9-FD871D172F27}"/>
          </ac:spMkLst>
        </pc:spChg>
        <pc:spChg chg="add mod">
          <ac:chgData name="Rob Gregory" userId="a7bfa114233000dd" providerId="LiveId" clId="{F41E476B-182D-45E6-AEB7-A761C75CEE85}" dt="2024-06-30T12:47:11.001" v="4198" actId="1035"/>
          <ac:spMkLst>
            <pc:docMk/>
            <pc:sldMk cId="2871505776" sldId="314"/>
            <ac:spMk id="22" creationId="{2BF46863-FD20-FF99-A9FF-B4F2306BE41F}"/>
          </ac:spMkLst>
        </pc:spChg>
        <pc:spChg chg="add mod">
          <ac:chgData name="Rob Gregory" userId="a7bfa114233000dd" providerId="LiveId" clId="{F41E476B-182D-45E6-AEB7-A761C75CEE85}" dt="2024-06-30T12:47:11.001" v="4198" actId="1035"/>
          <ac:spMkLst>
            <pc:docMk/>
            <pc:sldMk cId="2871505776" sldId="314"/>
            <ac:spMk id="23" creationId="{2E77C95E-17DC-636D-0EE5-851305357814}"/>
          </ac:spMkLst>
        </pc:spChg>
        <pc:spChg chg="add mod">
          <ac:chgData name="Rob Gregory" userId="a7bfa114233000dd" providerId="LiveId" clId="{F41E476B-182D-45E6-AEB7-A761C75CEE85}" dt="2024-06-30T12:47:11.001" v="4198" actId="1035"/>
          <ac:spMkLst>
            <pc:docMk/>
            <pc:sldMk cId="2871505776" sldId="314"/>
            <ac:spMk id="24" creationId="{136F6259-DE57-BB57-B2DA-9E52943D3938}"/>
          </ac:spMkLst>
        </pc:spChg>
        <pc:spChg chg="add mod">
          <ac:chgData name="Rob Gregory" userId="a7bfa114233000dd" providerId="LiveId" clId="{F41E476B-182D-45E6-AEB7-A761C75CEE85}" dt="2024-06-30T12:47:11.001" v="4198" actId="1035"/>
          <ac:spMkLst>
            <pc:docMk/>
            <pc:sldMk cId="2871505776" sldId="314"/>
            <ac:spMk id="25" creationId="{78A73B95-6164-B57F-C9C4-5D744422E7C1}"/>
          </ac:spMkLst>
        </pc:spChg>
        <pc:spChg chg="add mod">
          <ac:chgData name="Rob Gregory" userId="a7bfa114233000dd" providerId="LiveId" clId="{F41E476B-182D-45E6-AEB7-A761C75CEE85}" dt="2024-06-30T12:48:44.183" v="4220" actId="1036"/>
          <ac:spMkLst>
            <pc:docMk/>
            <pc:sldMk cId="2871505776" sldId="314"/>
            <ac:spMk id="26" creationId="{DC619994-C781-A691-34D7-C9357568E6EB}"/>
          </ac:spMkLst>
        </pc:spChg>
        <pc:graphicFrameChg chg="add del modGraphic">
          <ac:chgData name="Rob Gregory" userId="a7bfa114233000dd" providerId="LiveId" clId="{F41E476B-182D-45E6-AEB7-A761C75CEE85}" dt="2024-06-30T12:31:51.474" v="3850" actId="1032"/>
          <ac:graphicFrameMkLst>
            <pc:docMk/>
            <pc:sldMk cId="2871505776" sldId="314"/>
            <ac:graphicFrameMk id="4" creationId="{F6058057-86E2-DAF1-27ED-A93763011D79}"/>
          </ac:graphicFrameMkLst>
        </pc:graphicFrameChg>
        <pc:graphicFrameChg chg="add del mod modGraphic">
          <ac:chgData name="Rob Gregory" userId="a7bfa114233000dd" providerId="LiveId" clId="{F41E476B-182D-45E6-AEB7-A761C75CEE85}" dt="2024-06-30T12:34:21.712" v="3864" actId="478"/>
          <ac:graphicFrameMkLst>
            <pc:docMk/>
            <pc:sldMk cId="2871505776" sldId="314"/>
            <ac:graphicFrameMk id="5" creationId="{57129432-F613-7FD1-115C-9C17E385F5FE}"/>
          </ac:graphicFrameMkLst>
        </pc:graphicFrameChg>
        <pc:graphicFrameChg chg="add del mod modGraphic">
          <ac:chgData name="Rob Gregory" userId="a7bfa114233000dd" providerId="LiveId" clId="{F41E476B-182D-45E6-AEB7-A761C75CEE85}" dt="2024-06-30T12:36:00.357" v="3878" actId="1032"/>
          <ac:graphicFrameMkLst>
            <pc:docMk/>
            <pc:sldMk cId="2871505776" sldId="314"/>
            <ac:graphicFrameMk id="8" creationId="{8D99F057-0E08-5132-37EA-569EBDF9261F}"/>
          </ac:graphicFrameMkLst>
        </pc:graphicFrameChg>
        <pc:graphicFrameChg chg="add del mod modGraphic">
          <ac:chgData name="Rob Gregory" userId="a7bfa114233000dd" providerId="LiveId" clId="{F41E476B-182D-45E6-AEB7-A761C75CEE85}" dt="2024-06-30T12:41:28.376" v="4033" actId="478"/>
          <ac:graphicFrameMkLst>
            <pc:docMk/>
            <pc:sldMk cId="2871505776" sldId="314"/>
            <ac:graphicFrameMk id="9" creationId="{DD38A5FB-A35B-1922-51CE-788B922E500C}"/>
          </ac:graphicFrameMkLst>
        </pc:graphicFrameChg>
        <pc:graphicFrameChg chg="add del mod">
          <ac:chgData name="Rob Gregory" userId="a7bfa114233000dd" providerId="LiveId" clId="{F41E476B-182D-45E6-AEB7-A761C75CEE85}" dt="2024-06-30T12:42:19.182" v="4038" actId="21"/>
          <ac:graphicFrameMkLst>
            <pc:docMk/>
            <pc:sldMk cId="2871505776" sldId="314"/>
            <ac:graphicFrameMk id="10" creationId="{9630C4E0-8372-BCAF-13E5-59E5B55E77D1}"/>
          </ac:graphicFrameMkLst>
        </pc:graphicFrameChg>
        <pc:graphicFrameChg chg="add del mod">
          <ac:chgData name="Rob Gregory" userId="a7bfa114233000dd" providerId="LiveId" clId="{F41E476B-182D-45E6-AEB7-A761C75CEE85}" dt="2024-06-30T12:42:51.144" v="4058" actId="21"/>
          <ac:graphicFrameMkLst>
            <pc:docMk/>
            <pc:sldMk cId="2871505776" sldId="314"/>
            <ac:graphicFrameMk id="11" creationId="{9AB89EDB-4B6A-68F4-46D3-F78AA0DB59BE}"/>
          </ac:graphicFrameMkLst>
        </pc:graphicFrameChg>
        <pc:graphicFrameChg chg="add mod">
          <ac:chgData name="Rob Gregory" userId="a7bfa114233000dd" providerId="LiveId" clId="{F41E476B-182D-45E6-AEB7-A761C75CEE85}" dt="2024-06-30T12:47:11.001" v="4198" actId="1035"/>
          <ac:graphicFrameMkLst>
            <pc:docMk/>
            <pc:sldMk cId="2871505776" sldId="314"/>
            <ac:graphicFrameMk id="18" creationId="{9630C4E0-8372-BCAF-13E5-59E5B55E77D1}"/>
          </ac:graphicFrameMkLst>
        </pc:graphicFrameChg>
        <pc:graphicFrameChg chg="add mod modGraphic">
          <ac:chgData name="Rob Gregory" userId="a7bfa114233000dd" providerId="LiveId" clId="{F41E476B-182D-45E6-AEB7-A761C75CEE85}" dt="2024-06-30T12:47:11.001" v="4198" actId="1035"/>
          <ac:graphicFrameMkLst>
            <pc:docMk/>
            <pc:sldMk cId="2871505776" sldId="314"/>
            <ac:graphicFrameMk id="19" creationId="{9AB89EDB-4B6A-68F4-46D3-F78AA0DB59BE}"/>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F331F6-8388-4E1F-BC42-22DD5C729336}" type="datetimeFigureOut">
              <a:rPr lang="en-US" smtClean="0"/>
              <a:t>7/14/2024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EADE2C-6519-4584-AD03-81ED5DC2B6CD}" type="slidenum">
              <a:rPr lang="en-US" smtClean="0"/>
              <a:t>‹#›</a:t>
            </a:fld>
            <a:endParaRPr lang="en-US"/>
          </a:p>
        </p:txBody>
      </p:sp>
    </p:spTree>
    <p:extLst>
      <p:ext uri="{BB962C8B-B14F-4D97-AF65-F5344CB8AC3E}">
        <p14:creationId xmlns:p14="http://schemas.microsoft.com/office/powerpoint/2010/main" val="22067245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2</a:t>
            </a:fld>
            <a:endParaRPr lang="en-US"/>
          </a:p>
        </p:txBody>
      </p:sp>
    </p:spTree>
    <p:extLst>
      <p:ext uri="{BB962C8B-B14F-4D97-AF65-F5344CB8AC3E}">
        <p14:creationId xmlns:p14="http://schemas.microsoft.com/office/powerpoint/2010/main" val="4893926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Last phrase talked about how others know you are among the elect.</a:t>
            </a:r>
          </a:p>
          <a:p>
            <a:r>
              <a:rPr lang="en-US" dirty="0"/>
              <a:t>This phrase talks about how you know.</a:t>
            </a:r>
          </a:p>
          <a:p>
            <a:endParaRPr lang="en-US" dirty="0"/>
          </a:p>
          <a:p>
            <a:r>
              <a:rPr lang="en-US" dirty="0"/>
              <a:t>Isaiah isn’t referenced in the SOF, but is a great example of God’s claim of being our foundation.</a:t>
            </a:r>
          </a:p>
        </p:txBody>
      </p:sp>
      <p:sp>
        <p:nvSpPr>
          <p:cNvPr id="4" name="Slide Number Placeholder 3"/>
          <p:cNvSpPr>
            <a:spLocks noGrp="1"/>
          </p:cNvSpPr>
          <p:nvPr>
            <p:ph type="sldNum" sz="quarter" idx="5"/>
          </p:nvPr>
        </p:nvSpPr>
        <p:spPr/>
        <p:txBody>
          <a:bodyPr/>
          <a:lstStyle/>
          <a:p>
            <a:fld id="{60EADE2C-6519-4584-AD03-81ED5DC2B6CD}" type="slidenum">
              <a:rPr lang="en-US" smtClean="0"/>
              <a:t>12</a:t>
            </a:fld>
            <a:endParaRPr lang="en-US"/>
          </a:p>
        </p:txBody>
      </p:sp>
    </p:spTree>
    <p:extLst>
      <p:ext uri="{BB962C8B-B14F-4D97-AF65-F5344CB8AC3E}">
        <p14:creationId xmlns:p14="http://schemas.microsoft.com/office/powerpoint/2010/main" val="14867032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great dangers of a false understanding of Election</a:t>
            </a:r>
          </a:p>
          <a:p>
            <a:pPr marL="171450" indent="-171450">
              <a:buFont typeface="Wingdings" panose="05000000000000000000" pitchFamily="2" charset="2"/>
              <a:buChar char="è"/>
            </a:pPr>
            <a:r>
              <a:rPr lang="en-US" dirty="0">
                <a:sym typeface="Wingdings" panose="05000000000000000000" pitchFamily="2" charset="2"/>
              </a:rPr>
              <a:t>That we become Blind and Short Sighted, Useless and Fruitless</a:t>
            </a:r>
          </a:p>
          <a:p>
            <a:pPr marL="0" indent="0">
              <a:buFont typeface="Wingdings" panose="05000000000000000000" pitchFamily="2" charset="2"/>
              <a:buNone/>
            </a:pPr>
            <a:r>
              <a:rPr lang="en-US" dirty="0">
                <a:sym typeface="Wingdings" panose="05000000000000000000" pitchFamily="2" charset="2"/>
              </a:rPr>
              <a:t>Election, the great Purpose of God, includes our Practice, Pressing On, and Diligence</a:t>
            </a: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15</a:t>
            </a:fld>
            <a:endParaRPr lang="en-US"/>
          </a:p>
        </p:txBody>
      </p:sp>
    </p:spTree>
    <p:extLst>
      <p:ext uri="{BB962C8B-B14F-4D97-AF65-F5344CB8AC3E}">
        <p14:creationId xmlns:p14="http://schemas.microsoft.com/office/powerpoint/2010/main" val="2458753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hard to add anything to these passages, because they so beautifully reflect God Grace in Election.</a:t>
            </a:r>
          </a:p>
          <a:p>
            <a:r>
              <a:rPr lang="en-US" dirty="0"/>
              <a:t>But a few observations:”</a:t>
            </a:r>
          </a:p>
          <a:p>
            <a:r>
              <a:rPr lang="en-US" dirty="0"/>
              <a:t>1. Note the Timothy passage very closely follows the statement</a:t>
            </a:r>
          </a:p>
          <a:p>
            <a:r>
              <a:rPr lang="en-US" dirty="0"/>
              <a:t>2. See the linkage in the passages between God’s purpose being tied to our transformation.</a:t>
            </a:r>
          </a:p>
          <a:p>
            <a:r>
              <a:rPr lang="en-US" dirty="0"/>
              <a:t>	Called us (Tim)</a:t>
            </a:r>
          </a:p>
          <a:p>
            <a:r>
              <a:rPr lang="en-US" dirty="0"/>
              <a:t>	To Obey Jesus Christ (Peter)</a:t>
            </a:r>
          </a:p>
          <a:p>
            <a:r>
              <a:rPr lang="en-US" dirty="0"/>
              <a:t>	Go and bear fruit that would remain (John)</a:t>
            </a:r>
          </a:p>
        </p:txBody>
      </p:sp>
      <p:sp>
        <p:nvSpPr>
          <p:cNvPr id="4" name="Slide Number Placeholder 3"/>
          <p:cNvSpPr>
            <a:spLocks noGrp="1"/>
          </p:cNvSpPr>
          <p:nvPr>
            <p:ph type="sldNum" sz="quarter" idx="5"/>
          </p:nvPr>
        </p:nvSpPr>
        <p:spPr/>
        <p:txBody>
          <a:bodyPr/>
          <a:lstStyle/>
          <a:p>
            <a:fld id="{60EADE2C-6519-4584-AD03-81ED5DC2B6CD}" type="slidenum">
              <a:rPr lang="en-US" smtClean="0"/>
              <a:t>4</a:t>
            </a:fld>
            <a:endParaRPr lang="en-US"/>
          </a:p>
        </p:txBody>
      </p:sp>
    </p:spTree>
    <p:extLst>
      <p:ext uri="{BB962C8B-B14F-4D97-AF65-F5344CB8AC3E}">
        <p14:creationId xmlns:p14="http://schemas.microsoft.com/office/powerpoint/2010/main" val="1034019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Overarching Note:</a:t>
            </a:r>
          </a:p>
          <a:p>
            <a:endParaRPr lang="en-US" dirty="0"/>
          </a:p>
          <a:p>
            <a:r>
              <a:rPr lang="en-US" dirty="0"/>
              <a:t>Simon has declared how God at the first visited the Gentiles to take out of them a people for His name Acts 15:14 – NKJV</a:t>
            </a:r>
          </a:p>
          <a:p>
            <a:r>
              <a:rPr lang="en-US" dirty="0"/>
              <a:t>Simon has described to us how God first intervened to choose a people for his name from the Gentiles. Acts 15:14 – NIV</a:t>
            </a:r>
          </a:p>
          <a:p>
            <a:r>
              <a:rPr lang="en-US" dirty="0"/>
              <a:t>Simeon has explained how God first concerned himself to select from among the Gentiles a people for his name. Acts 15:14 – NET</a:t>
            </a:r>
          </a:p>
          <a:p>
            <a:endParaRPr lang="en-US" dirty="0"/>
          </a:p>
          <a:p>
            <a:endParaRPr lang="en-US" dirty="0"/>
          </a:p>
          <a:p>
            <a:r>
              <a:rPr lang="en-US" dirty="0"/>
              <a:t>Acts 15:14 “Concerned Himself” </a:t>
            </a:r>
            <a:r>
              <a:rPr lang="en-US" dirty="0">
                <a:sym typeface="Wingdings" panose="05000000000000000000" pitchFamily="2" charset="2"/>
              </a:rPr>
              <a:t> </a:t>
            </a:r>
            <a:r>
              <a:rPr lang="el-GR" dirty="0"/>
              <a:t>ἐπισκέπτομαι </a:t>
            </a:r>
            <a:endParaRPr lang="en-US" dirty="0"/>
          </a:p>
          <a:p>
            <a:pPr marL="228600" indent="-228600">
              <a:buFont typeface="+mj-lt"/>
              <a:buAutoNum type="arabicPeriod"/>
            </a:pPr>
            <a:r>
              <a:rPr lang="en-US" dirty="0"/>
              <a:t>to look upon or after, to inspect, examine with the eyes in order to see how he is, </a:t>
            </a:r>
          </a:p>
          <a:p>
            <a:pPr marL="228600" indent="-228600">
              <a:buFont typeface="+mj-lt"/>
              <a:buAutoNum type="arabicPeriod"/>
            </a:pPr>
            <a:r>
              <a:rPr lang="en-US" dirty="0"/>
              <a:t>i.e. to visit, go to see one; the poor and afflicted, the sick</a:t>
            </a:r>
          </a:p>
          <a:p>
            <a:pPr marL="228600" indent="-228600">
              <a:buFont typeface="+mj-lt"/>
              <a:buAutoNum type="arabicPeriod"/>
            </a:pPr>
            <a:r>
              <a:rPr lang="en-US" dirty="0"/>
              <a:t>to look upon in order to help or to benefit</a:t>
            </a:r>
          </a:p>
          <a:p>
            <a:pPr marL="228600" indent="-228600">
              <a:buFont typeface="+mj-lt"/>
              <a:buAutoNum type="arabicPeriod"/>
            </a:pPr>
            <a:r>
              <a:rPr lang="en-US" dirty="0"/>
              <a:t>to look after, have care for, provide for: of God</a:t>
            </a:r>
          </a:p>
          <a:p>
            <a:pPr marL="228600" indent="-228600">
              <a:buFont typeface="+mj-lt"/>
              <a:buAutoNum type="arabicPeriod"/>
            </a:pPr>
            <a:r>
              <a:rPr lang="en-US" dirty="0"/>
              <a:t>to look (about) for, look out (one to choose, employ, etc.) </a:t>
            </a:r>
          </a:p>
          <a:p>
            <a:endParaRPr lang="en-US" dirty="0"/>
          </a:p>
          <a:p>
            <a:r>
              <a:rPr lang="en-US" dirty="0"/>
              <a:t>Matt 20:16 </a:t>
            </a:r>
          </a:p>
          <a:p>
            <a:r>
              <a:rPr lang="en-US" dirty="0"/>
              <a:t>Q:  What is the context?</a:t>
            </a:r>
          </a:p>
          <a:p>
            <a:r>
              <a:rPr lang="en-US" dirty="0"/>
              <a:t>context is parable of the vineyard workers.  The last men hired got paid first, and received the same pay as the first men hired </a:t>
            </a:r>
            <a:r>
              <a:rPr lang="en-US" dirty="0">
                <a:sym typeface="Wingdings" panose="05000000000000000000" pitchFamily="2" charset="2"/>
              </a:rPr>
              <a:t> The Gentile believers have the same blessings as the Jewish believers.</a:t>
            </a: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5</a:t>
            </a:fld>
            <a:endParaRPr lang="en-US"/>
          </a:p>
        </p:txBody>
      </p:sp>
    </p:spTree>
    <p:extLst>
      <p:ext uri="{BB962C8B-B14F-4D97-AF65-F5344CB8AC3E}">
        <p14:creationId xmlns:p14="http://schemas.microsoft.com/office/powerpoint/2010/main" val="3383867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Q: If God is sovereign and over all things, Why are we responsible for our own actions?</a:t>
            </a:r>
          </a:p>
          <a:p>
            <a:r>
              <a:rPr lang="en-US" dirty="0"/>
              <a:t>The “God’s Sovereignty vs. Free Will” is a Red Herring, the Wrong Question.</a:t>
            </a:r>
          </a:p>
          <a:p>
            <a:r>
              <a:rPr lang="en-US" dirty="0"/>
              <a:t>Attempt to carve out our own space of authority, to establish rules that govern God.</a:t>
            </a:r>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6</a:t>
            </a:fld>
            <a:endParaRPr lang="en-US"/>
          </a:p>
        </p:txBody>
      </p:sp>
    </p:spTree>
    <p:extLst>
      <p:ext uri="{BB962C8B-B14F-4D97-AF65-F5344CB8AC3E}">
        <p14:creationId xmlns:p14="http://schemas.microsoft.com/office/powerpoint/2010/main" val="4501053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Focus on Romans 11:32-26</a:t>
            </a:r>
          </a:p>
          <a:p>
            <a:pPr marL="228600" indent="-228600">
              <a:buAutoNum type="arabicPeriod"/>
            </a:pPr>
            <a:r>
              <a:rPr lang="en-US" dirty="0"/>
              <a:t>Why has God shut up all in disobedience? </a:t>
            </a:r>
            <a:r>
              <a:rPr lang="en-US" dirty="0">
                <a:sym typeface="Wingdings" panose="05000000000000000000" pitchFamily="2" charset="2"/>
              </a:rPr>
              <a:t> so that He may show mercy to all.</a:t>
            </a:r>
          </a:p>
          <a:p>
            <a:pPr marL="228600" indent="-228600">
              <a:buAutoNum type="arabicPeriod"/>
            </a:pPr>
            <a:r>
              <a:rPr lang="en-US" dirty="0">
                <a:sym typeface="Wingdings" panose="05000000000000000000" pitchFamily="2" charset="2"/>
              </a:rPr>
              <a:t>How is God’s wisdom and knowledge characterized?   a DEEP store of Riches</a:t>
            </a:r>
          </a:p>
          <a:p>
            <a:pPr marL="228600" indent="-228600">
              <a:buAutoNum type="arabicPeriod"/>
            </a:pPr>
            <a:r>
              <a:rPr lang="en-US" dirty="0">
                <a:sym typeface="Wingdings" panose="05000000000000000000" pitchFamily="2" charset="2"/>
              </a:rPr>
              <a:t>Does his wisdom and knowledge being unsearchable and unfathomable mean they are inaccessible?</a:t>
            </a:r>
          </a:p>
          <a:p>
            <a:pPr marL="228600" indent="-228600">
              <a:buAutoNum type="arabicPeriod"/>
            </a:pPr>
            <a:r>
              <a:rPr lang="en-US" dirty="0">
                <a:sym typeface="Wingdings" panose="05000000000000000000" pitchFamily="2" charset="2"/>
              </a:rPr>
              <a:t>What are the implications of them being unsearchable?  They are not completely cataloged.  We don’t even know all of the topics, let alone the content.</a:t>
            </a:r>
          </a:p>
          <a:p>
            <a:pPr marL="228600" indent="-228600">
              <a:buAutoNum type="arabicPeriod"/>
            </a:pPr>
            <a:r>
              <a:rPr lang="en-US" dirty="0">
                <a:sym typeface="Wingdings" panose="05000000000000000000" pitchFamily="2" charset="2"/>
              </a:rPr>
              <a:t>What does that say about the Scriptures?  Are they a complete record of God’s wisdom and knowledge?   No</a:t>
            </a:r>
          </a:p>
          <a:p>
            <a:pPr marL="228600" indent="-228600">
              <a:buAutoNum type="arabicPeriod"/>
            </a:pPr>
            <a:r>
              <a:rPr lang="en-US" dirty="0">
                <a:sym typeface="Wingdings" panose="05000000000000000000" pitchFamily="2" charset="2"/>
              </a:rPr>
              <a:t>Given that, is there any basis we have for questioning any wisdom he has revealed?</a:t>
            </a:r>
          </a:p>
          <a:p>
            <a:pPr marL="0" indent="0">
              <a:buNone/>
            </a:pPr>
            <a:r>
              <a:rPr lang="en-US" dirty="0">
                <a:sym typeface="Wingdings" panose="05000000000000000000" pitchFamily="2" charset="2"/>
              </a:rPr>
              <a:t>Shift to Exodus 33: 18-19</a:t>
            </a:r>
          </a:p>
          <a:p>
            <a:pPr marL="228600" indent="-228600">
              <a:buAutoNum type="arabicPeriod"/>
            </a:pPr>
            <a:r>
              <a:rPr lang="en-US" dirty="0">
                <a:sym typeface="Wingdings" panose="05000000000000000000" pitchFamily="2" charset="2"/>
              </a:rPr>
              <a:t>How much of his Goodness does he reveal to Moses?  All of it!   God has revealed all of his Goodness, but only a tiny portion of his Wisdom and Knowledge.</a:t>
            </a:r>
          </a:p>
          <a:p>
            <a:pPr marL="228600" indent="-228600">
              <a:buAutoNum type="arabicPeriod"/>
            </a:pPr>
            <a:r>
              <a:rPr lang="en-US" dirty="0">
                <a:sym typeface="Wingdings" panose="05000000000000000000" pitchFamily="2" charset="2"/>
              </a:rPr>
              <a:t>Given that he has revealed all of his Goodness, what are possible reasons that we don’t perceive it?</a:t>
            </a:r>
          </a:p>
          <a:p>
            <a:pPr marL="685800" lvl="1" indent="-228600">
              <a:buAutoNum type="arabicPeriod"/>
            </a:pPr>
            <a:r>
              <a:rPr lang="en-US" dirty="0">
                <a:sym typeface="Wingdings" panose="05000000000000000000" pitchFamily="2" charset="2"/>
              </a:rPr>
              <a:t>Moses didn’t reveal all that God showed him.</a:t>
            </a:r>
          </a:p>
          <a:p>
            <a:pPr marL="1143000" lvl="2" indent="-228600">
              <a:buAutoNum type="arabicPeriod"/>
            </a:pPr>
            <a:r>
              <a:rPr lang="en-US" dirty="0">
                <a:sym typeface="Wingdings" panose="05000000000000000000" pitchFamily="2" charset="2"/>
              </a:rPr>
              <a:t>But Jesus said if we have seen Him, we have seen the Father.  So Jesus was a new revelation of all of God’s Goodness.</a:t>
            </a:r>
          </a:p>
          <a:p>
            <a:pPr marL="1143000" lvl="2" indent="-228600">
              <a:buAutoNum type="arabicPeriod"/>
            </a:pPr>
            <a:r>
              <a:rPr lang="en-US" dirty="0">
                <a:sym typeface="Wingdings" panose="05000000000000000000" pitchFamily="2" charset="2"/>
              </a:rPr>
              <a:t>So this isn’t correct.</a:t>
            </a:r>
          </a:p>
          <a:p>
            <a:pPr marL="685800" lvl="1" indent="-228600">
              <a:buAutoNum type="arabicPeriod"/>
            </a:pPr>
            <a:r>
              <a:rPr lang="en-US" dirty="0">
                <a:sym typeface="Wingdings" panose="05000000000000000000" pitchFamily="2" charset="2"/>
              </a:rPr>
              <a:t>We haven’t looked for it.</a:t>
            </a:r>
          </a:p>
          <a:p>
            <a:pPr marL="685800" lvl="1" indent="-228600">
              <a:buAutoNum type="arabicPeriod"/>
            </a:pPr>
            <a:r>
              <a:rPr lang="en-US" dirty="0">
                <a:sym typeface="Wingdings" panose="05000000000000000000" pitchFamily="2" charset="2"/>
              </a:rPr>
              <a:t>We have believed lies about God.</a:t>
            </a:r>
          </a:p>
          <a:p>
            <a:pPr marL="685800" lvl="1" indent="-228600">
              <a:buAutoNum type="arabicPeriod"/>
            </a:pPr>
            <a:r>
              <a:rPr lang="en-US" dirty="0">
                <a:sym typeface="Wingdings" panose="05000000000000000000" pitchFamily="2" charset="2"/>
              </a:rPr>
              <a:t>We don’t trust God.</a:t>
            </a:r>
          </a:p>
          <a:p>
            <a:pPr marL="685800" lvl="1" indent="-228600">
              <a:buAutoNum type="arabicPeriod"/>
            </a:pPr>
            <a:r>
              <a:rPr lang="en-US" dirty="0">
                <a:sym typeface="Wingdings" panose="05000000000000000000" pitchFamily="2" charset="2"/>
              </a:rPr>
              <a:t>We don’t love God</a:t>
            </a:r>
          </a:p>
        </p:txBody>
      </p:sp>
      <p:sp>
        <p:nvSpPr>
          <p:cNvPr id="4" name="Slide Number Placeholder 3"/>
          <p:cNvSpPr>
            <a:spLocks noGrp="1"/>
          </p:cNvSpPr>
          <p:nvPr>
            <p:ph type="sldNum" sz="quarter" idx="5"/>
          </p:nvPr>
        </p:nvSpPr>
        <p:spPr/>
        <p:txBody>
          <a:bodyPr/>
          <a:lstStyle/>
          <a:p>
            <a:fld id="{60EADE2C-6519-4584-AD03-81ED5DC2B6CD}" type="slidenum">
              <a:rPr lang="en-US" smtClean="0"/>
              <a:t>7</a:t>
            </a:fld>
            <a:endParaRPr lang="en-US"/>
          </a:p>
        </p:txBody>
      </p:sp>
    </p:spTree>
    <p:extLst>
      <p:ext uri="{BB962C8B-B14F-4D97-AF65-F5344CB8AC3E}">
        <p14:creationId xmlns:p14="http://schemas.microsoft.com/office/powerpoint/2010/main" val="985931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we don’t do:  Boast</a:t>
            </a:r>
          </a:p>
          <a:p>
            <a:r>
              <a:rPr lang="en-US" dirty="0"/>
              <a:t>What we do </a:t>
            </a:r>
            <a:r>
              <a:rPr lang="en-US" dirty="0" err="1"/>
              <a:t>do</a:t>
            </a:r>
            <a:r>
              <a:rPr lang="en-US" dirty="0"/>
              <a:t>: Pray and Praise</a:t>
            </a:r>
            <a:endParaRPr lang="en-US"/>
          </a:p>
        </p:txBody>
      </p:sp>
      <p:sp>
        <p:nvSpPr>
          <p:cNvPr id="4" name="Slide Number Placeholder 3"/>
          <p:cNvSpPr>
            <a:spLocks noGrp="1"/>
          </p:cNvSpPr>
          <p:nvPr>
            <p:ph type="sldNum" sz="quarter" idx="5"/>
          </p:nvPr>
        </p:nvSpPr>
        <p:spPr/>
        <p:txBody>
          <a:bodyPr/>
          <a:lstStyle/>
          <a:p>
            <a:fld id="{60EADE2C-6519-4584-AD03-81ED5DC2B6CD}" type="slidenum">
              <a:rPr lang="en-US" smtClean="0"/>
              <a:t>8</a:t>
            </a:fld>
            <a:endParaRPr lang="en-US"/>
          </a:p>
        </p:txBody>
      </p:sp>
    </p:spTree>
    <p:extLst>
      <p:ext uri="{BB962C8B-B14F-4D97-AF65-F5344CB8AC3E}">
        <p14:creationId xmlns:p14="http://schemas.microsoft.com/office/powerpoint/2010/main" val="4161209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means called out in each passage:</a:t>
            </a:r>
          </a:p>
          <a:p>
            <a:pPr marL="228600" indent="-228600">
              <a:buAutoNum type="arabicPeriod"/>
            </a:pPr>
            <a:r>
              <a:rPr lang="en-US" dirty="0"/>
              <a:t>2 Tim </a:t>
            </a:r>
            <a:r>
              <a:rPr lang="en-US" dirty="0">
                <a:sym typeface="Wingdings" panose="05000000000000000000" pitchFamily="2" charset="2"/>
              </a:rPr>
              <a:t> Endurance for the sake of those who are chosen</a:t>
            </a:r>
          </a:p>
          <a:p>
            <a:pPr marL="228600" indent="-228600">
              <a:buAutoNum type="arabicPeriod"/>
            </a:pPr>
            <a:r>
              <a:rPr lang="en-US" dirty="0">
                <a:sym typeface="Wingdings" panose="05000000000000000000" pitchFamily="2" charset="2"/>
              </a:rPr>
              <a:t>1 Cor  Flexibility and Adaptability</a:t>
            </a:r>
          </a:p>
          <a:p>
            <a:pPr marL="228600" indent="-228600">
              <a:buAutoNum type="arabicPeriod"/>
            </a:pPr>
            <a:r>
              <a:rPr lang="en-US" dirty="0">
                <a:sym typeface="Wingdings" panose="05000000000000000000" pitchFamily="2" charset="2"/>
              </a:rPr>
              <a:t>John  Come to him.  Behold him, Believe in Him</a:t>
            </a:r>
          </a:p>
          <a:p>
            <a:pPr marL="228600" indent="-228600">
              <a:buAutoNum type="arabicPeriod"/>
            </a:pPr>
            <a:r>
              <a:rPr lang="en-US" dirty="0">
                <a:sym typeface="Wingdings" panose="05000000000000000000" pitchFamily="2" charset="2"/>
              </a:rPr>
              <a:t>2 Peter  Diligence </a:t>
            </a:r>
          </a:p>
          <a:p>
            <a:pPr marL="685800" lvl="1" indent="-228600">
              <a:buAutoNum type="arabicPeriod"/>
            </a:pPr>
            <a:r>
              <a:rPr lang="en-US" dirty="0">
                <a:sym typeface="Wingdings" panose="05000000000000000000" pitchFamily="2" charset="2"/>
              </a:rPr>
              <a:t>Diligence in What?  (Next Slide)</a:t>
            </a: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9</a:t>
            </a:fld>
            <a:endParaRPr lang="en-US"/>
          </a:p>
        </p:txBody>
      </p:sp>
    </p:spTree>
    <p:extLst>
      <p:ext uri="{BB962C8B-B14F-4D97-AF65-F5344CB8AC3E}">
        <p14:creationId xmlns:p14="http://schemas.microsoft.com/office/powerpoint/2010/main" val="525502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Peter talks of Diligence in practicing these things, this is the list.</a:t>
            </a:r>
          </a:p>
          <a:p>
            <a:pPr marL="228600" indent="-228600">
              <a:buAutoNum type="arabicPeriod"/>
            </a:pPr>
            <a:r>
              <a:rPr lang="en-US" dirty="0"/>
              <a:t>How does knowledge support moral excellence?</a:t>
            </a:r>
          </a:p>
          <a:p>
            <a:pPr marL="228600" indent="-228600">
              <a:buAutoNum type="arabicPeriod"/>
            </a:pPr>
            <a:r>
              <a:rPr lang="en-US" dirty="0"/>
              <a:t>How does self-control support knowledge?</a:t>
            </a:r>
          </a:p>
          <a:p>
            <a:pPr marL="228600" indent="-228600">
              <a:buAutoNum type="arabicPeriod"/>
            </a:pPr>
            <a:r>
              <a:rPr lang="en-US" dirty="0"/>
              <a:t>How does perseverance support self-control?</a:t>
            </a:r>
          </a:p>
          <a:p>
            <a:pPr marL="228600" indent="-228600">
              <a:buAutoNum type="arabicPeriod"/>
            </a:pPr>
            <a:r>
              <a:rPr lang="en-US" dirty="0"/>
              <a:t>How does godliness support perseverance?</a:t>
            </a:r>
          </a:p>
          <a:p>
            <a:pPr marL="228600" indent="-228600">
              <a:buAutoNum type="arabicPeriod"/>
            </a:pPr>
            <a:r>
              <a:rPr lang="en-US" dirty="0"/>
              <a:t>How does brotherly kindness support godliness?</a:t>
            </a:r>
          </a:p>
          <a:p>
            <a:pPr marL="228600" indent="-228600">
              <a:buAutoNum type="arabicPeriod"/>
            </a:pPr>
            <a:r>
              <a:rPr lang="en-US" dirty="0"/>
              <a:t>Why isn’t cleanliness next to godliness in this list?</a:t>
            </a:r>
          </a:p>
          <a:p>
            <a:pPr marL="228600" indent="-228600">
              <a:buAutoNum type="arabicPeriod"/>
            </a:pPr>
            <a:r>
              <a:rPr lang="en-US" dirty="0"/>
              <a:t>How does love support brotherly kindness?</a:t>
            </a:r>
          </a:p>
          <a:p>
            <a:pPr marL="228600" indent="-228600">
              <a:buAutoNum type="arabicPeriod"/>
            </a:pPr>
            <a:endParaRPr lang="en-US" dirty="0"/>
          </a:p>
          <a:p>
            <a:pPr marL="0" indent="0">
              <a:buNone/>
            </a:pPr>
            <a:r>
              <a:rPr lang="en-US" dirty="0"/>
              <a:t>Verse 8 suggests diligence in the above leads to being equipped to be useful and fruitful.</a:t>
            </a:r>
          </a:p>
          <a:p>
            <a:pPr marL="0" indent="0">
              <a:buNone/>
            </a:pPr>
            <a:r>
              <a:rPr lang="en-US" dirty="0"/>
              <a:t>Verse 9 suggests one has lost sight of the depths of their own sins.</a:t>
            </a:r>
          </a:p>
          <a:p>
            <a:pPr marL="0" indent="0">
              <a:buNone/>
            </a:pPr>
            <a:r>
              <a:rPr lang="en-US" dirty="0"/>
              <a:t>Verse 10 says the diligent practice of these things will be accompanied by growth in the kingdom (partakers in the divine nature)</a:t>
            </a:r>
          </a:p>
          <a:p>
            <a:pPr marL="0" indent="0">
              <a:buNone/>
            </a:pPr>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10</a:t>
            </a:fld>
            <a:endParaRPr lang="en-US"/>
          </a:p>
        </p:txBody>
      </p:sp>
    </p:spTree>
    <p:extLst>
      <p:ext uri="{BB962C8B-B14F-4D97-AF65-F5344CB8AC3E}">
        <p14:creationId xmlns:p14="http://schemas.microsoft.com/office/powerpoint/2010/main" val="1173722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do we ascertain that someone is among the elect?</a:t>
            </a:r>
          </a:p>
          <a:p>
            <a:endParaRPr lang="en-US" dirty="0"/>
          </a:p>
        </p:txBody>
      </p:sp>
      <p:sp>
        <p:nvSpPr>
          <p:cNvPr id="4" name="Slide Number Placeholder 3"/>
          <p:cNvSpPr>
            <a:spLocks noGrp="1"/>
          </p:cNvSpPr>
          <p:nvPr>
            <p:ph type="sldNum" sz="quarter" idx="5"/>
          </p:nvPr>
        </p:nvSpPr>
        <p:spPr/>
        <p:txBody>
          <a:bodyPr/>
          <a:lstStyle/>
          <a:p>
            <a:fld id="{60EADE2C-6519-4584-AD03-81ED5DC2B6CD}" type="slidenum">
              <a:rPr lang="en-US" smtClean="0"/>
              <a:t>11</a:t>
            </a:fld>
            <a:endParaRPr lang="en-US"/>
          </a:p>
        </p:txBody>
      </p:sp>
    </p:spTree>
    <p:extLst>
      <p:ext uri="{BB962C8B-B14F-4D97-AF65-F5344CB8AC3E}">
        <p14:creationId xmlns:p14="http://schemas.microsoft.com/office/powerpoint/2010/main" val="970699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2749-A614-CB4D-5752-B4624507540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A0B1AC3-7BC0-5470-C39A-3C84B4BD63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5F6901A-FFD5-7639-1071-971B919F3A17}"/>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5" name="Footer Placeholder 4">
            <a:extLst>
              <a:ext uri="{FF2B5EF4-FFF2-40B4-BE49-F238E27FC236}">
                <a16:creationId xmlns:a16="http://schemas.microsoft.com/office/drawing/2014/main" id="{CDDB11EF-5ECC-845E-853F-72106EC0AF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3445F2-51F8-3335-9E5C-FDABC6915E31}"/>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550277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A36E6-71B8-091C-7CCB-AA151567CF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6A1AC6-B73B-1C44-5242-52B76B463A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0FB1EE-634B-3A13-CB69-87E6644C1A40}"/>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5" name="Footer Placeholder 4">
            <a:extLst>
              <a:ext uri="{FF2B5EF4-FFF2-40B4-BE49-F238E27FC236}">
                <a16:creationId xmlns:a16="http://schemas.microsoft.com/office/drawing/2014/main" id="{6F99E67E-2A61-41DA-4F85-07C668BDFC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18A766-23A3-9100-350A-4553E06B0CC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2933005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6D2614C-ED9B-96F6-9B92-92FFF9D45C4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2E65696-7A13-CA12-6E68-0729734F49A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2D2159-06CE-9C53-ED9C-FABF6001F5AC}"/>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5" name="Footer Placeholder 4">
            <a:extLst>
              <a:ext uri="{FF2B5EF4-FFF2-40B4-BE49-F238E27FC236}">
                <a16:creationId xmlns:a16="http://schemas.microsoft.com/office/drawing/2014/main" id="{5C312386-10EF-1B1B-E262-E9BDD1BE47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DF290AD-66E7-3570-048B-BD91759447CA}"/>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164876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D4A8D-B250-C0F8-8A38-79CB87B3E2E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7704F6-3DF2-7CA4-0181-23E0A60A7F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A9B3C9-B449-6B17-F71A-56F29958CE0F}"/>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5" name="Footer Placeholder 4">
            <a:extLst>
              <a:ext uri="{FF2B5EF4-FFF2-40B4-BE49-F238E27FC236}">
                <a16:creationId xmlns:a16="http://schemas.microsoft.com/office/drawing/2014/main" id="{A90BF4B5-E76D-21F8-235C-7D972F944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4FEA97C-2825-087C-075A-B973DF9D1BCD}"/>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596871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ACA787-7EE7-025D-49E3-8BF4F375E0E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F03C5CB-665C-F3C9-D129-B3DB44FE2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9A8AB8C-F745-19AE-51BA-B7B2BAB37C48}"/>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5" name="Footer Placeholder 4">
            <a:extLst>
              <a:ext uri="{FF2B5EF4-FFF2-40B4-BE49-F238E27FC236}">
                <a16:creationId xmlns:a16="http://schemas.microsoft.com/office/drawing/2014/main" id="{46C2F643-60E0-BF28-CA42-195BD2296A7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7121F4-F4B8-DFBA-DC89-A651C3956FB2}"/>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84631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95B66-77B3-DE0B-9904-3D807CDD1F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483E9-3314-DE32-F775-6082A8AA2D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E3A05EF-8CB1-173A-079B-BFD43C8E5F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DD2034-B185-8F88-F069-2D6F6DE77B9D}"/>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6" name="Footer Placeholder 5">
            <a:extLst>
              <a:ext uri="{FF2B5EF4-FFF2-40B4-BE49-F238E27FC236}">
                <a16:creationId xmlns:a16="http://schemas.microsoft.com/office/drawing/2014/main" id="{3DCE6D1A-CAF0-8C1F-E297-36A61A7C9E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89E903-1368-48C0-1546-C656029F7CAE}"/>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86846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F601E-4B0A-67B9-9177-84936B6399F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4BFE3A0-BACA-8407-7933-E6E643A33B7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0845B22-FFE9-9AEF-E213-97D3EAD55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FDA42C-0BC2-95C5-FE54-BCF6542F076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B2A545A-5BAF-47E9-514E-F4B9FEC0DB5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E96F2E-C9B9-F134-491E-1CCF8BF532D5}"/>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8" name="Footer Placeholder 7">
            <a:extLst>
              <a:ext uri="{FF2B5EF4-FFF2-40B4-BE49-F238E27FC236}">
                <a16:creationId xmlns:a16="http://schemas.microsoft.com/office/drawing/2014/main" id="{9CDFE9E8-F07C-7CA2-D08D-8D17F4BB925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5A2A30B-E905-4084-D724-B7F0F7017BDC}"/>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41039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440E9-946A-8A28-F394-B20DE62092C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C7512B-6236-4F01-75D0-613610FFA747}"/>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4" name="Footer Placeholder 3">
            <a:extLst>
              <a:ext uri="{FF2B5EF4-FFF2-40B4-BE49-F238E27FC236}">
                <a16:creationId xmlns:a16="http://schemas.microsoft.com/office/drawing/2014/main" id="{ADEBD8CF-5EA5-85FD-C486-9A9F4A220A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CD1A628-1CCB-1757-6DE5-AD8E269C28AF}"/>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7748711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1A4EF6F-D002-C1B8-7D95-72BC760A8101}"/>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3" name="Footer Placeholder 2">
            <a:extLst>
              <a:ext uri="{FF2B5EF4-FFF2-40B4-BE49-F238E27FC236}">
                <a16:creationId xmlns:a16="http://schemas.microsoft.com/office/drawing/2014/main" id="{7C682541-C09F-265F-9C21-370417316E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BDF5707-5C7A-6F28-8642-621A84EF0A03}"/>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1146253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21FC2-86A2-39F6-5750-3FA04E7CA5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616030-C959-0E27-F2E7-82E80B8B89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1379E6-12D1-7A4F-C097-58321EA302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EAB89E-2D6F-4388-7748-31CCED7FBE23}"/>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6" name="Footer Placeholder 5">
            <a:extLst>
              <a:ext uri="{FF2B5EF4-FFF2-40B4-BE49-F238E27FC236}">
                <a16:creationId xmlns:a16="http://schemas.microsoft.com/office/drawing/2014/main" id="{784576F9-F388-7B56-8BE0-E70DC1C5FD2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D3BA9B-492B-E0BE-D1F8-FCD5146AC2BB}"/>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25482521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9632C-168E-6252-DA55-4C035A8ABD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E02203-F8AB-3DD0-AFCE-D2440302454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0FE091-CEA5-90AB-966C-2FE5FC1E12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6A1F1-D0B0-4C21-EDB4-E7EBB288DDEF}"/>
              </a:ext>
            </a:extLst>
          </p:cNvPr>
          <p:cNvSpPr>
            <a:spLocks noGrp="1"/>
          </p:cNvSpPr>
          <p:nvPr>
            <p:ph type="dt" sz="half" idx="10"/>
          </p:nvPr>
        </p:nvSpPr>
        <p:spPr/>
        <p:txBody>
          <a:bodyPr/>
          <a:lstStyle/>
          <a:p>
            <a:fld id="{E12F648D-18B3-475B-AE0F-2FA8D2915862}" type="datetimeFigureOut">
              <a:rPr lang="en-US" smtClean="0"/>
              <a:t>7/14/2024</a:t>
            </a:fld>
            <a:endParaRPr lang="en-US"/>
          </a:p>
        </p:txBody>
      </p:sp>
      <p:sp>
        <p:nvSpPr>
          <p:cNvPr id="6" name="Footer Placeholder 5">
            <a:extLst>
              <a:ext uri="{FF2B5EF4-FFF2-40B4-BE49-F238E27FC236}">
                <a16:creationId xmlns:a16="http://schemas.microsoft.com/office/drawing/2014/main" id="{AA10EC5D-2F3A-F756-C389-B7551B72F0B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20A20B-D697-790D-4282-37AB37F54EA0}"/>
              </a:ext>
            </a:extLst>
          </p:cNvPr>
          <p:cNvSpPr>
            <a:spLocks noGrp="1"/>
          </p:cNvSpPr>
          <p:nvPr>
            <p:ph type="sldNum" sz="quarter" idx="12"/>
          </p:nvPr>
        </p:nvSpPr>
        <p:spPr/>
        <p:txBody>
          <a:bodyPr/>
          <a:lstStyle/>
          <a:p>
            <a:fld id="{72907163-EF64-4FB2-B976-BC21F1156E06}" type="slidenum">
              <a:rPr lang="en-US" smtClean="0"/>
              <a:t>‹#›</a:t>
            </a:fld>
            <a:endParaRPr lang="en-US"/>
          </a:p>
        </p:txBody>
      </p:sp>
    </p:spTree>
    <p:extLst>
      <p:ext uri="{BB962C8B-B14F-4D97-AF65-F5344CB8AC3E}">
        <p14:creationId xmlns:p14="http://schemas.microsoft.com/office/powerpoint/2010/main" val="89612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131F2AE-1DCC-2E3A-1C01-2AF6B585B2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E074498-8DF9-209E-6CA8-037312FD2C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C9FF3D-13EE-770C-B89C-C0CA397DA1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12F648D-18B3-475B-AE0F-2FA8D2915862}" type="datetimeFigureOut">
              <a:rPr lang="en-US" smtClean="0"/>
              <a:t>7/14/2024</a:t>
            </a:fld>
            <a:endParaRPr lang="en-US"/>
          </a:p>
        </p:txBody>
      </p:sp>
      <p:sp>
        <p:nvSpPr>
          <p:cNvPr id="5" name="Footer Placeholder 4">
            <a:extLst>
              <a:ext uri="{FF2B5EF4-FFF2-40B4-BE49-F238E27FC236}">
                <a16:creationId xmlns:a16="http://schemas.microsoft.com/office/drawing/2014/main" id="{0EA6A362-3CA7-1232-0E7F-DEE781546E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4779499-18DF-3C17-8028-D624367AD7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2907163-EF64-4FB2-B976-BC21F1156E06}" type="slidenum">
              <a:rPr lang="en-US" smtClean="0"/>
              <a:t>‹#›</a:t>
            </a:fld>
            <a:endParaRPr lang="en-US"/>
          </a:p>
        </p:txBody>
      </p:sp>
    </p:spTree>
    <p:extLst>
      <p:ext uri="{BB962C8B-B14F-4D97-AF65-F5344CB8AC3E}">
        <p14:creationId xmlns:p14="http://schemas.microsoft.com/office/powerpoint/2010/main" val="345142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6BB2E-0CBF-3C5F-14A2-0CCD1512FC40}"/>
              </a:ext>
            </a:extLst>
          </p:cNvPr>
          <p:cNvSpPr>
            <a:spLocks noGrp="1"/>
          </p:cNvSpPr>
          <p:nvPr>
            <p:ph type="ctrTitle"/>
          </p:nvPr>
        </p:nvSpPr>
        <p:spPr/>
        <p:txBody>
          <a:bodyPr/>
          <a:lstStyle/>
          <a:p>
            <a:r>
              <a:rPr lang="en-US"/>
              <a:t>Brandon Baptist Church Statement of Faith</a:t>
            </a:r>
          </a:p>
        </p:txBody>
      </p:sp>
      <p:sp>
        <p:nvSpPr>
          <p:cNvPr id="3" name="Subtitle 2">
            <a:extLst>
              <a:ext uri="{FF2B5EF4-FFF2-40B4-BE49-F238E27FC236}">
                <a16:creationId xmlns:a16="http://schemas.microsoft.com/office/drawing/2014/main" id="{88627DA9-E992-8706-3B6A-3B247D8C19B2}"/>
              </a:ext>
            </a:extLst>
          </p:cNvPr>
          <p:cNvSpPr>
            <a:spLocks noGrp="1"/>
          </p:cNvSpPr>
          <p:nvPr>
            <p:ph type="subTitle" idx="1"/>
          </p:nvPr>
        </p:nvSpPr>
        <p:spPr/>
        <p:txBody>
          <a:bodyPr/>
          <a:lstStyle/>
          <a:p>
            <a:r>
              <a:rPr lang="en-US" dirty="0"/>
              <a:t>Article 9 – OF	GOD’S PURPOSE AND GRACE</a:t>
            </a:r>
          </a:p>
        </p:txBody>
      </p:sp>
    </p:spTree>
    <p:extLst>
      <p:ext uri="{BB962C8B-B14F-4D97-AF65-F5344CB8AC3E}">
        <p14:creationId xmlns:p14="http://schemas.microsoft.com/office/powerpoint/2010/main" val="9998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Deeper Look: 2 Peter 1 Means of Grace</a:t>
            </a:r>
            <a:endParaRPr dirty="0"/>
          </a:p>
        </p:txBody>
      </p:sp>
      <p:sp>
        <p:nvSpPr>
          <p:cNvPr id="3" name="Content Placeholder 2"/>
          <p:cNvSpPr>
            <a:spLocks noGrp="1"/>
          </p:cNvSpPr>
          <p:nvPr>
            <p:ph idx="1"/>
          </p:nvPr>
        </p:nvSpPr>
        <p:spPr>
          <a:xfrm>
            <a:off x="356260" y="1825625"/>
            <a:ext cx="11542815" cy="4667250"/>
          </a:xfrm>
        </p:spPr>
        <p:txBody>
          <a:bodyPr>
            <a:normAutofit fontScale="92500" lnSpcReduction="10000"/>
          </a:bodyPr>
          <a:lstStyle/>
          <a:p>
            <a:r>
              <a:rPr lang="en-US" sz="2400" dirty="0"/>
              <a:t>For by these He has granted to us His precious and magnificent promises, so that by them you may become partakers of the divine nature, having escaped the corruption that is in the world by lust. </a:t>
            </a:r>
            <a:r>
              <a:rPr lang="en-US" sz="2400" baseline="30000" dirty="0"/>
              <a:t>5</a:t>
            </a:r>
            <a:r>
              <a:rPr lang="en-US" sz="2400" dirty="0"/>
              <a:t> Now for this very reason also, applying all </a:t>
            </a:r>
            <a:r>
              <a:rPr lang="en-US" sz="2400" b="1" dirty="0">
                <a:solidFill>
                  <a:srgbClr val="FF0000"/>
                </a:solidFill>
              </a:rPr>
              <a:t>diligence</a:t>
            </a:r>
            <a:r>
              <a:rPr lang="en-US" sz="2400" dirty="0"/>
              <a:t>, </a:t>
            </a:r>
            <a:r>
              <a:rPr lang="en-US" sz="2400" b="1" i="1" u="sng" dirty="0"/>
              <a:t>in your faith supply </a:t>
            </a:r>
            <a:r>
              <a:rPr lang="en-US" sz="2400" b="1" dirty="0">
                <a:solidFill>
                  <a:srgbClr val="FF0000"/>
                </a:solidFill>
              </a:rPr>
              <a:t>moral excellence</a:t>
            </a:r>
            <a:r>
              <a:rPr lang="en-US" sz="2400" dirty="0"/>
              <a:t>, and in your moral excellence, </a:t>
            </a:r>
            <a:r>
              <a:rPr lang="en-US" sz="2400" b="1" dirty="0">
                <a:solidFill>
                  <a:srgbClr val="FF0000"/>
                </a:solidFill>
              </a:rPr>
              <a:t>knowledge</a:t>
            </a:r>
            <a:r>
              <a:rPr lang="en-US" sz="2400" dirty="0"/>
              <a:t>, </a:t>
            </a:r>
            <a:r>
              <a:rPr lang="en-US" sz="2400" baseline="30000" dirty="0"/>
              <a:t>6</a:t>
            </a:r>
            <a:r>
              <a:rPr lang="en-US" sz="2400" dirty="0"/>
              <a:t> and in your knowledge, </a:t>
            </a:r>
            <a:r>
              <a:rPr lang="en-US" sz="2400" b="1" dirty="0">
                <a:solidFill>
                  <a:srgbClr val="FF0000"/>
                </a:solidFill>
              </a:rPr>
              <a:t>self-control</a:t>
            </a:r>
            <a:r>
              <a:rPr lang="en-US" sz="2400" dirty="0"/>
              <a:t>, and in your self-control, </a:t>
            </a:r>
            <a:r>
              <a:rPr lang="en-US" sz="2400" b="1" dirty="0">
                <a:solidFill>
                  <a:srgbClr val="FF0000"/>
                </a:solidFill>
              </a:rPr>
              <a:t>perseverance</a:t>
            </a:r>
            <a:r>
              <a:rPr lang="en-US" sz="2400" dirty="0"/>
              <a:t>, and in your perseverance, </a:t>
            </a:r>
            <a:r>
              <a:rPr lang="en-US" sz="2400" b="1" dirty="0">
                <a:solidFill>
                  <a:srgbClr val="FF0000"/>
                </a:solidFill>
              </a:rPr>
              <a:t>godliness</a:t>
            </a:r>
            <a:r>
              <a:rPr lang="en-US" sz="2400" dirty="0"/>
              <a:t>, </a:t>
            </a:r>
            <a:r>
              <a:rPr lang="en-US" sz="2400" baseline="30000" dirty="0"/>
              <a:t>7</a:t>
            </a:r>
            <a:r>
              <a:rPr lang="en-US" sz="2400" dirty="0"/>
              <a:t> and in your godliness, </a:t>
            </a:r>
            <a:r>
              <a:rPr lang="en-US" sz="2400" b="1" dirty="0">
                <a:solidFill>
                  <a:srgbClr val="FF0000"/>
                </a:solidFill>
              </a:rPr>
              <a:t>brotherly kindness</a:t>
            </a:r>
            <a:r>
              <a:rPr lang="en-US" sz="2400" dirty="0"/>
              <a:t>, and in your brotherly kindness, </a:t>
            </a:r>
            <a:r>
              <a:rPr lang="en-US" sz="2400" b="1" dirty="0">
                <a:solidFill>
                  <a:srgbClr val="FF0000"/>
                </a:solidFill>
              </a:rPr>
              <a:t>love</a:t>
            </a:r>
            <a:r>
              <a:rPr lang="en-US" sz="2400" dirty="0"/>
              <a:t>. </a:t>
            </a:r>
          </a:p>
          <a:p>
            <a:r>
              <a:rPr lang="en-US" sz="2400" baseline="30000" dirty="0"/>
              <a:t>8</a:t>
            </a:r>
            <a:r>
              <a:rPr lang="en-US" sz="2400" dirty="0"/>
              <a:t> For if these qualities are yours and are increasing, they render you neither useless nor unfruitful in the true knowledge of our Lord Jesus Christ. </a:t>
            </a:r>
          </a:p>
          <a:p>
            <a:r>
              <a:rPr lang="en-US" sz="2400" baseline="30000" dirty="0"/>
              <a:t>9</a:t>
            </a:r>
            <a:r>
              <a:rPr lang="en-US" sz="2400" dirty="0"/>
              <a:t> For he who lacks these qualities is blind or short-sighted, having forgotten his purification from his former sins. </a:t>
            </a:r>
          </a:p>
          <a:p>
            <a:r>
              <a:rPr lang="en-US" sz="2400" baseline="30000" dirty="0"/>
              <a:t>10</a:t>
            </a:r>
            <a:r>
              <a:rPr lang="en-US" sz="2400" dirty="0"/>
              <a:t> Therefore, brethren, be all the more diligent to make certain about His calling and choosing you; for as long as you practice these things, you will never stumble; </a:t>
            </a:r>
            <a:r>
              <a:rPr lang="en-US" sz="2400" baseline="30000" dirty="0"/>
              <a:t>11</a:t>
            </a:r>
            <a:r>
              <a:rPr lang="en-US" sz="2400" dirty="0"/>
              <a:t> for in this way the entrance into the eternal kingdom of our Lord and Savior Jesus Christ will be abundantly supplied to you. </a:t>
            </a:r>
          </a:p>
          <a:p>
            <a:r>
              <a:rPr lang="en-US" sz="2400" dirty="0"/>
              <a:t>2 Peter 1:4-11</a:t>
            </a:r>
            <a:endParaRPr sz="2400" dirty="0"/>
          </a:p>
        </p:txBody>
      </p:sp>
    </p:spTree>
    <p:extLst>
      <p:ext uri="{BB962C8B-B14F-4D97-AF65-F5344CB8AC3E}">
        <p14:creationId xmlns:p14="http://schemas.microsoft.com/office/powerpoint/2010/main" val="2692471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it is ascertained by its effects in all who believe the gospel;</a:t>
            </a:r>
          </a:p>
        </p:txBody>
      </p:sp>
      <p:sp>
        <p:nvSpPr>
          <p:cNvPr id="3" name="Content Placeholder 2"/>
          <p:cNvSpPr>
            <a:spLocks noGrp="1"/>
          </p:cNvSpPr>
          <p:nvPr>
            <p:ph idx="1"/>
          </p:nvPr>
        </p:nvSpPr>
        <p:spPr/>
        <p:txBody>
          <a:bodyPr>
            <a:normAutofit fontScale="92500" lnSpcReduction="20000"/>
          </a:bodyPr>
          <a:lstStyle/>
          <a:p>
            <a:r>
              <a:rPr dirty="0"/>
              <a:t>1 Thessalonians 1:4-10 =&gt; knowing, brethren beloved by God, His choice of you; for our gospel did not come to you in word only, but also in </a:t>
            </a:r>
            <a:r>
              <a:rPr b="1" dirty="0">
                <a:solidFill>
                  <a:srgbClr val="FF0000"/>
                </a:solidFill>
              </a:rPr>
              <a:t>power</a:t>
            </a:r>
            <a:r>
              <a:rPr dirty="0"/>
              <a:t> and in </a:t>
            </a:r>
            <a:r>
              <a:rPr b="1" dirty="0">
                <a:solidFill>
                  <a:srgbClr val="FF0000"/>
                </a:solidFill>
              </a:rPr>
              <a:t>the Holy Spirit </a:t>
            </a:r>
            <a:r>
              <a:rPr dirty="0"/>
              <a:t>and with </a:t>
            </a:r>
            <a:r>
              <a:rPr b="1" dirty="0">
                <a:solidFill>
                  <a:srgbClr val="FF0000"/>
                </a:solidFill>
              </a:rPr>
              <a:t>full conviction</a:t>
            </a:r>
            <a:r>
              <a:rPr dirty="0"/>
              <a:t>; just as you know what kind of men we proved to be among you for your sake. You also became </a:t>
            </a:r>
            <a:r>
              <a:rPr b="1" dirty="0">
                <a:solidFill>
                  <a:srgbClr val="FF0000"/>
                </a:solidFill>
              </a:rPr>
              <a:t>imitators of us and of the Lord</a:t>
            </a:r>
            <a:r>
              <a:rPr dirty="0"/>
              <a:t>, having received the word in much tribulation with the </a:t>
            </a:r>
            <a:r>
              <a:rPr b="1" dirty="0">
                <a:solidFill>
                  <a:srgbClr val="FF0000"/>
                </a:solidFill>
              </a:rPr>
              <a:t>joy</a:t>
            </a:r>
            <a:r>
              <a:rPr dirty="0"/>
              <a:t> of the Holy Spirit, so that you became an </a:t>
            </a:r>
            <a:r>
              <a:rPr b="1" dirty="0">
                <a:solidFill>
                  <a:srgbClr val="FF0000"/>
                </a:solidFill>
              </a:rPr>
              <a:t>example to all the believers </a:t>
            </a:r>
            <a:r>
              <a:rPr dirty="0"/>
              <a:t>in Macedonia and in Achaia. For the </a:t>
            </a:r>
            <a:r>
              <a:rPr b="1" dirty="0">
                <a:solidFill>
                  <a:srgbClr val="FF0000"/>
                </a:solidFill>
              </a:rPr>
              <a:t>word of the Lord has sounded forth from you</a:t>
            </a:r>
            <a:r>
              <a:rPr dirty="0"/>
              <a:t>, not only in Macedonia and Achaia, but also in every place your faith toward God has gone forth, so that we have no need to say anything. For they themselves report about us </a:t>
            </a:r>
            <a:r>
              <a:rPr b="1" dirty="0">
                <a:solidFill>
                  <a:srgbClr val="FF0000"/>
                </a:solidFill>
              </a:rPr>
              <a:t>what kind of a reception we had with you</a:t>
            </a:r>
            <a:r>
              <a:rPr dirty="0"/>
              <a:t>, and how you turned to God from idols to serve a living and true God, and to wait for His Son from heaven, whom He raised from the dead, that is Jesus, who rescues us from the wrath to come.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is the foundation of Christian assurance;</a:t>
            </a:r>
          </a:p>
        </p:txBody>
      </p:sp>
      <p:sp>
        <p:nvSpPr>
          <p:cNvPr id="3" name="Content Placeholder 2"/>
          <p:cNvSpPr>
            <a:spLocks noGrp="1"/>
          </p:cNvSpPr>
          <p:nvPr>
            <p:ph idx="1"/>
          </p:nvPr>
        </p:nvSpPr>
        <p:spPr>
          <a:xfrm>
            <a:off x="273133" y="1825625"/>
            <a:ext cx="11495314" cy="4667250"/>
          </a:xfrm>
        </p:spPr>
        <p:txBody>
          <a:bodyPr>
            <a:normAutofit fontScale="85000" lnSpcReduction="20000"/>
          </a:bodyPr>
          <a:lstStyle/>
          <a:p>
            <a:r>
              <a:rPr dirty="0"/>
              <a:t>Romans 8:28-39 =&gt; </a:t>
            </a:r>
            <a:endParaRPr lang="en-US" dirty="0"/>
          </a:p>
          <a:p>
            <a:pPr lvl="1"/>
            <a:r>
              <a:rPr dirty="0"/>
              <a:t>And we know that </a:t>
            </a:r>
            <a:r>
              <a:rPr b="1" dirty="0">
                <a:solidFill>
                  <a:srgbClr val="FF0000"/>
                </a:solidFill>
              </a:rPr>
              <a:t>God causes all things to work together for good to those who love God</a:t>
            </a:r>
            <a:r>
              <a:rPr dirty="0"/>
              <a:t>, to those who are called according to His purpose. </a:t>
            </a:r>
            <a:endParaRPr lang="en-US" dirty="0"/>
          </a:p>
          <a:p>
            <a:pPr lvl="1"/>
            <a:r>
              <a:rPr dirty="0"/>
              <a:t>If God is for us, who is against us? </a:t>
            </a:r>
            <a:endParaRPr lang="en-US" dirty="0"/>
          </a:p>
          <a:p>
            <a:pPr lvl="1"/>
            <a:r>
              <a:rPr dirty="0"/>
              <a:t>He who did not spare His own Son, but delivered Him over for us all, how will He not also with Him freely give us all things?</a:t>
            </a:r>
            <a:endParaRPr lang="en-US" dirty="0"/>
          </a:p>
          <a:p>
            <a:pPr lvl="1"/>
            <a:r>
              <a:rPr dirty="0"/>
              <a:t>Who will bring a charge against God's elect? God is the one who justifies; who is the one who condemns? </a:t>
            </a:r>
            <a:endParaRPr lang="en-US" dirty="0"/>
          </a:p>
          <a:p>
            <a:pPr lvl="1"/>
            <a:r>
              <a:rPr dirty="0"/>
              <a:t>Christ Jesus is He who died, yes, rather who was raised, who is at the right hand of God, who also intercedes for us.</a:t>
            </a:r>
            <a:endParaRPr lang="en-US" dirty="0"/>
          </a:p>
          <a:p>
            <a:pPr lvl="1"/>
            <a:r>
              <a:rPr dirty="0"/>
              <a:t>Who will separate us from the love of Christ? </a:t>
            </a:r>
            <a:r>
              <a:rPr lang="en-US" dirty="0"/>
              <a:t>Will tribulation, or distress, or persecution, or famine, or nakedness, or peril, or sword? </a:t>
            </a:r>
          </a:p>
          <a:p>
            <a:pPr lvl="1"/>
            <a:r>
              <a:rPr lang="en-US" dirty="0"/>
              <a:t>… </a:t>
            </a:r>
            <a:r>
              <a:rPr dirty="0"/>
              <a:t>neither death, nor life, nor angels, nor principalities, nor things present, nor things to come, nor powers, nor height, nor depth, nor any other created thing, will be able to separate us from the love of God, which is in Christ Jesus our Lord.</a:t>
            </a:r>
          </a:p>
          <a:p>
            <a:r>
              <a:rPr dirty="0"/>
              <a:t>Romans 11:29 =&gt; for the gifts and the calling of God are irrevocable.</a:t>
            </a:r>
            <a:endParaRPr lang="en-US" dirty="0"/>
          </a:p>
          <a:p>
            <a:r>
              <a:rPr lang="en-US" dirty="0"/>
              <a:t>Isaiah 44*</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CE129-68ED-8F29-519A-3BDAF22064DB}"/>
              </a:ext>
            </a:extLst>
          </p:cNvPr>
          <p:cNvSpPr>
            <a:spLocks noGrp="1"/>
          </p:cNvSpPr>
          <p:nvPr>
            <p:ph type="title"/>
          </p:nvPr>
        </p:nvSpPr>
        <p:spPr/>
        <p:txBody>
          <a:bodyPr/>
          <a:lstStyle/>
          <a:p>
            <a:r>
              <a:rPr lang="en-US" dirty="0"/>
              <a:t>Isaiah 44</a:t>
            </a:r>
          </a:p>
        </p:txBody>
      </p:sp>
      <p:sp>
        <p:nvSpPr>
          <p:cNvPr id="3" name="Content Placeholder 2">
            <a:extLst>
              <a:ext uri="{FF2B5EF4-FFF2-40B4-BE49-F238E27FC236}">
                <a16:creationId xmlns:a16="http://schemas.microsoft.com/office/drawing/2014/main" id="{E0B4E684-BBBF-E3A9-D99C-0E77DBCE0C60}"/>
              </a:ext>
            </a:extLst>
          </p:cNvPr>
          <p:cNvSpPr>
            <a:spLocks noGrp="1"/>
          </p:cNvSpPr>
          <p:nvPr>
            <p:ph idx="1"/>
          </p:nvPr>
        </p:nvSpPr>
        <p:spPr>
          <a:xfrm>
            <a:off x="838200" y="1559170"/>
            <a:ext cx="10515600" cy="5076092"/>
          </a:xfrm>
        </p:spPr>
        <p:txBody>
          <a:bodyPr>
            <a:normAutofit fontScale="70000" lnSpcReduction="20000"/>
          </a:bodyPr>
          <a:lstStyle/>
          <a:p>
            <a:pPr marL="0" indent="0">
              <a:lnSpc>
                <a:spcPct val="120000"/>
              </a:lnSpc>
              <a:buNone/>
            </a:pPr>
            <a:r>
              <a:rPr lang="en-US" dirty="0"/>
              <a:t>But now listen, O Jacob, My servant,</a:t>
            </a:r>
            <a:br>
              <a:rPr lang="en-US" dirty="0"/>
            </a:br>
            <a:r>
              <a:rPr lang="en-US" dirty="0"/>
              <a:t>And Israel, whom I have chosen:</a:t>
            </a:r>
            <a:br>
              <a:rPr lang="en-US" dirty="0"/>
            </a:br>
            <a:r>
              <a:rPr lang="en-US" dirty="0"/>
              <a:t>Thus says the LORD who made you</a:t>
            </a:r>
            <a:br>
              <a:rPr lang="en-US" dirty="0"/>
            </a:br>
            <a:r>
              <a:rPr lang="en-US" dirty="0"/>
              <a:t>And </a:t>
            </a:r>
            <a:r>
              <a:rPr lang="en-US" b="1" dirty="0"/>
              <a:t>formed you from the womb, who will help you</a:t>
            </a:r>
            <a:r>
              <a:rPr lang="en-US" dirty="0"/>
              <a:t>,</a:t>
            </a:r>
            <a:br>
              <a:rPr lang="en-US" dirty="0"/>
            </a:br>
            <a:r>
              <a:rPr lang="en-US" dirty="0"/>
              <a:t>‘</a:t>
            </a:r>
            <a:r>
              <a:rPr lang="en-US" b="1" dirty="0"/>
              <a:t>Do not fear</a:t>
            </a:r>
            <a:r>
              <a:rPr lang="en-US" dirty="0"/>
              <a:t>, O Jacob My servant;</a:t>
            </a:r>
            <a:br>
              <a:rPr lang="en-US" dirty="0"/>
            </a:br>
            <a:r>
              <a:rPr lang="en-US" dirty="0"/>
              <a:t>And you Jeshurun whom I have chosen.</a:t>
            </a:r>
            <a:br>
              <a:rPr lang="en-US" dirty="0"/>
            </a:br>
            <a:r>
              <a:rPr lang="en-US" dirty="0"/>
              <a:t>‘For I will pour out water on the thirsty land</a:t>
            </a:r>
            <a:br>
              <a:rPr lang="en-US" dirty="0"/>
            </a:br>
            <a:r>
              <a:rPr lang="en-US" dirty="0"/>
              <a:t>And streams on the dry ground;</a:t>
            </a:r>
            <a:br>
              <a:rPr lang="en-US" dirty="0"/>
            </a:br>
            <a:r>
              <a:rPr lang="en-US" b="1" dirty="0"/>
              <a:t>I will pour out My Spirit on your offspring</a:t>
            </a:r>
            <a:br>
              <a:rPr lang="en-US" dirty="0"/>
            </a:br>
            <a:r>
              <a:rPr lang="en-US" dirty="0"/>
              <a:t>And My blessing on your descendants;</a:t>
            </a:r>
            <a:br>
              <a:rPr lang="en-US" dirty="0"/>
            </a:br>
            <a:r>
              <a:rPr lang="en-US" dirty="0"/>
              <a:t>And they will spring up among the grass</a:t>
            </a:r>
            <a:br>
              <a:rPr lang="en-US" dirty="0"/>
            </a:br>
            <a:r>
              <a:rPr lang="en-US" dirty="0"/>
              <a:t>Like poplars by streams of water.’</a:t>
            </a:r>
            <a:br>
              <a:rPr lang="en-US" dirty="0"/>
            </a:br>
            <a:r>
              <a:rPr lang="en-US" dirty="0"/>
              <a:t>“This one will say, ‘</a:t>
            </a:r>
            <a:r>
              <a:rPr lang="en-US" b="1" dirty="0"/>
              <a:t>I am the LORD’S</a:t>
            </a:r>
            <a:r>
              <a:rPr lang="en-US" dirty="0"/>
              <a:t>’;</a:t>
            </a:r>
            <a:br>
              <a:rPr lang="en-US" dirty="0"/>
            </a:br>
            <a:r>
              <a:rPr lang="en-US" dirty="0"/>
              <a:t>And that one will call on the name of Jacob;</a:t>
            </a:r>
            <a:br>
              <a:rPr lang="en-US" dirty="0"/>
            </a:br>
            <a:r>
              <a:rPr lang="en-US" dirty="0"/>
              <a:t>And another will write on his hand, ‘</a:t>
            </a:r>
            <a:r>
              <a:rPr lang="en-US" b="1" dirty="0"/>
              <a:t>Belonging to the LORD</a:t>
            </a:r>
            <a:r>
              <a:rPr lang="en-US" dirty="0"/>
              <a:t>,’</a:t>
            </a:r>
            <a:br>
              <a:rPr lang="en-US" dirty="0"/>
            </a:br>
            <a:r>
              <a:rPr lang="en-US" dirty="0"/>
              <a:t>And will name Israel’s name with honor.</a:t>
            </a:r>
          </a:p>
        </p:txBody>
      </p:sp>
      <p:sp>
        <p:nvSpPr>
          <p:cNvPr id="5" name="TextBox 4">
            <a:extLst>
              <a:ext uri="{FF2B5EF4-FFF2-40B4-BE49-F238E27FC236}">
                <a16:creationId xmlns:a16="http://schemas.microsoft.com/office/drawing/2014/main" id="{EBC85840-C631-09C1-5B6E-365D78D2F71A}"/>
              </a:ext>
            </a:extLst>
          </p:cNvPr>
          <p:cNvSpPr txBox="1"/>
          <p:nvPr/>
        </p:nvSpPr>
        <p:spPr>
          <a:xfrm>
            <a:off x="3282462" y="38072"/>
            <a:ext cx="7233138" cy="461665"/>
          </a:xfrm>
          <a:prstGeom prst="rect">
            <a:avLst/>
          </a:prstGeom>
          <a:noFill/>
        </p:spPr>
        <p:txBody>
          <a:bodyPr wrap="square">
            <a:spAutoFit/>
          </a:bodyPr>
          <a:lstStyle/>
          <a:p>
            <a:r>
              <a:rPr lang="en-US" sz="2400" dirty="0"/>
              <a:t>is the foundation of Christian assurance;</a:t>
            </a:r>
          </a:p>
        </p:txBody>
      </p:sp>
    </p:spTree>
    <p:extLst>
      <p:ext uri="{BB962C8B-B14F-4D97-AF65-F5344CB8AC3E}">
        <p14:creationId xmlns:p14="http://schemas.microsoft.com/office/powerpoint/2010/main" val="22186016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BCE129-68ED-8F29-519A-3BDAF22064DB}"/>
              </a:ext>
            </a:extLst>
          </p:cNvPr>
          <p:cNvSpPr>
            <a:spLocks noGrp="1"/>
          </p:cNvSpPr>
          <p:nvPr>
            <p:ph type="title"/>
          </p:nvPr>
        </p:nvSpPr>
        <p:spPr/>
        <p:txBody>
          <a:bodyPr/>
          <a:lstStyle/>
          <a:p>
            <a:r>
              <a:rPr lang="en-US" dirty="0"/>
              <a:t>Isaiah 44 (cont.)</a:t>
            </a:r>
          </a:p>
        </p:txBody>
      </p:sp>
      <p:sp>
        <p:nvSpPr>
          <p:cNvPr id="3" name="Content Placeholder 2">
            <a:extLst>
              <a:ext uri="{FF2B5EF4-FFF2-40B4-BE49-F238E27FC236}">
                <a16:creationId xmlns:a16="http://schemas.microsoft.com/office/drawing/2014/main" id="{E0B4E684-BBBF-E3A9-D99C-0E77DBCE0C60}"/>
              </a:ext>
            </a:extLst>
          </p:cNvPr>
          <p:cNvSpPr>
            <a:spLocks noGrp="1"/>
          </p:cNvSpPr>
          <p:nvPr>
            <p:ph idx="1"/>
          </p:nvPr>
        </p:nvSpPr>
        <p:spPr>
          <a:xfrm>
            <a:off x="838200" y="1825625"/>
            <a:ext cx="10515600" cy="4821360"/>
          </a:xfrm>
        </p:spPr>
        <p:txBody>
          <a:bodyPr>
            <a:normAutofit fontScale="77500" lnSpcReduction="20000"/>
          </a:bodyPr>
          <a:lstStyle/>
          <a:p>
            <a:pPr marL="0" indent="0">
              <a:lnSpc>
                <a:spcPct val="120000"/>
              </a:lnSpc>
              <a:buNone/>
            </a:pPr>
            <a:r>
              <a:rPr lang="en-US" dirty="0"/>
              <a:t>“Thus says the LORD, the King of Israel and his Redeemer, the LORD of hosts:</a:t>
            </a:r>
            <a:br>
              <a:rPr lang="en-US" dirty="0"/>
            </a:br>
            <a:r>
              <a:rPr lang="en-US" dirty="0"/>
              <a:t>‘I am the first and I am the last,</a:t>
            </a:r>
            <a:br>
              <a:rPr lang="en-US" dirty="0"/>
            </a:br>
            <a:r>
              <a:rPr lang="en-US" dirty="0"/>
              <a:t>And </a:t>
            </a:r>
            <a:r>
              <a:rPr lang="en-US" b="1" dirty="0"/>
              <a:t>there is no God besides Me</a:t>
            </a:r>
            <a:r>
              <a:rPr lang="en-US" dirty="0"/>
              <a:t>.</a:t>
            </a:r>
            <a:br>
              <a:rPr lang="en-US" dirty="0"/>
            </a:br>
            <a:r>
              <a:rPr lang="en-US" dirty="0"/>
              <a:t>‘Who is like Me? Let him proclaim and declare it;</a:t>
            </a:r>
            <a:br>
              <a:rPr lang="en-US" dirty="0"/>
            </a:br>
            <a:r>
              <a:rPr lang="en-US" dirty="0"/>
              <a:t>Yes, let him recount it to Me in order,</a:t>
            </a:r>
            <a:br>
              <a:rPr lang="en-US" dirty="0"/>
            </a:br>
            <a:r>
              <a:rPr lang="en-US" dirty="0"/>
              <a:t>From the time that I established the ancient nation.</a:t>
            </a:r>
            <a:br>
              <a:rPr lang="en-US" dirty="0"/>
            </a:br>
            <a:r>
              <a:rPr lang="en-US" dirty="0"/>
              <a:t>And let them declare to them the things that are coming</a:t>
            </a:r>
            <a:br>
              <a:rPr lang="en-US" dirty="0"/>
            </a:br>
            <a:r>
              <a:rPr lang="en-US" dirty="0"/>
              <a:t>And the events that are going to take place.</a:t>
            </a:r>
            <a:br>
              <a:rPr lang="en-US" dirty="0"/>
            </a:br>
            <a:r>
              <a:rPr lang="en-US" dirty="0"/>
              <a:t>‘</a:t>
            </a:r>
            <a:r>
              <a:rPr lang="en-US" b="1" dirty="0"/>
              <a:t>Do not tremble and do not be afraid</a:t>
            </a:r>
            <a:r>
              <a:rPr lang="en-US" dirty="0"/>
              <a:t>;</a:t>
            </a:r>
            <a:br>
              <a:rPr lang="en-US" dirty="0"/>
            </a:br>
            <a:r>
              <a:rPr lang="en-US" b="1" dirty="0"/>
              <a:t>Have I not long since announced it to you and declared it</a:t>
            </a:r>
            <a:r>
              <a:rPr lang="en-US" dirty="0"/>
              <a:t>?</a:t>
            </a:r>
            <a:br>
              <a:rPr lang="en-US" dirty="0"/>
            </a:br>
            <a:r>
              <a:rPr lang="en-US" dirty="0"/>
              <a:t>And you are My witnesses.</a:t>
            </a:r>
            <a:br>
              <a:rPr lang="en-US" dirty="0"/>
            </a:br>
            <a:r>
              <a:rPr lang="en-US" b="1" dirty="0">
                <a:solidFill>
                  <a:srgbClr val="FF0000"/>
                </a:solidFill>
              </a:rPr>
              <a:t>Is there any God besides Me,</a:t>
            </a:r>
            <a:br>
              <a:rPr lang="en-US" b="1" dirty="0">
                <a:solidFill>
                  <a:srgbClr val="FF0000"/>
                </a:solidFill>
              </a:rPr>
            </a:br>
            <a:r>
              <a:rPr lang="en-US" b="1" dirty="0">
                <a:solidFill>
                  <a:srgbClr val="FF0000"/>
                </a:solidFill>
              </a:rPr>
              <a:t>Or is there any other Rock?</a:t>
            </a:r>
            <a:br>
              <a:rPr lang="en-US" b="1" dirty="0">
                <a:solidFill>
                  <a:srgbClr val="FF0000"/>
                </a:solidFill>
              </a:rPr>
            </a:br>
            <a:r>
              <a:rPr lang="en-US" b="1" dirty="0">
                <a:solidFill>
                  <a:srgbClr val="FF0000"/>
                </a:solidFill>
              </a:rPr>
              <a:t>I know of none</a:t>
            </a:r>
            <a:r>
              <a:rPr lang="en-US" dirty="0"/>
              <a:t>.’”</a:t>
            </a:r>
          </a:p>
        </p:txBody>
      </p:sp>
      <p:sp>
        <p:nvSpPr>
          <p:cNvPr id="4" name="TextBox 3">
            <a:extLst>
              <a:ext uri="{FF2B5EF4-FFF2-40B4-BE49-F238E27FC236}">
                <a16:creationId xmlns:a16="http://schemas.microsoft.com/office/drawing/2014/main" id="{F057510F-D526-4640-AD78-CC1903DE4B61}"/>
              </a:ext>
            </a:extLst>
          </p:cNvPr>
          <p:cNvSpPr txBox="1"/>
          <p:nvPr/>
        </p:nvSpPr>
        <p:spPr>
          <a:xfrm>
            <a:off x="3282462" y="38072"/>
            <a:ext cx="7233138" cy="461665"/>
          </a:xfrm>
          <a:prstGeom prst="rect">
            <a:avLst/>
          </a:prstGeom>
          <a:noFill/>
        </p:spPr>
        <p:txBody>
          <a:bodyPr wrap="square">
            <a:spAutoFit/>
          </a:bodyPr>
          <a:lstStyle/>
          <a:p>
            <a:r>
              <a:rPr lang="en-US" sz="2400" dirty="0"/>
              <a:t>is the foundation of Christian assurance;</a:t>
            </a:r>
          </a:p>
        </p:txBody>
      </p:sp>
    </p:spTree>
    <p:extLst>
      <p:ext uri="{BB962C8B-B14F-4D97-AF65-F5344CB8AC3E}">
        <p14:creationId xmlns:p14="http://schemas.microsoft.com/office/powerpoint/2010/main" val="28914042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and that to discover it with regard to ourselves demands and deserves our utmost diligence.</a:t>
            </a:r>
          </a:p>
        </p:txBody>
      </p:sp>
      <p:sp>
        <p:nvSpPr>
          <p:cNvPr id="3" name="Content Placeholder 2"/>
          <p:cNvSpPr>
            <a:spLocks noGrp="1"/>
          </p:cNvSpPr>
          <p:nvPr>
            <p:ph idx="1"/>
          </p:nvPr>
        </p:nvSpPr>
        <p:spPr/>
        <p:txBody>
          <a:bodyPr/>
          <a:lstStyle/>
          <a:p>
            <a:endParaRPr dirty="0"/>
          </a:p>
          <a:p>
            <a:r>
              <a:rPr dirty="0"/>
              <a:t>2 Peter 1:10 =&gt; Therefore, brethren, be all the more </a:t>
            </a:r>
            <a:r>
              <a:rPr b="1" dirty="0">
                <a:solidFill>
                  <a:srgbClr val="FF0000"/>
                </a:solidFill>
              </a:rPr>
              <a:t>diligent to make certain</a:t>
            </a:r>
            <a:r>
              <a:rPr dirty="0"/>
              <a:t> about His calling and choosing you; for as long as you practice these things, you will never stumble;</a:t>
            </a:r>
          </a:p>
          <a:p>
            <a:r>
              <a:rPr dirty="0"/>
              <a:t>Philippians 3:12 =&gt; Not that I have already obtained it or have already become perfect, </a:t>
            </a:r>
            <a:r>
              <a:rPr b="1" dirty="0">
                <a:solidFill>
                  <a:srgbClr val="FF0000"/>
                </a:solidFill>
              </a:rPr>
              <a:t>but I press on </a:t>
            </a:r>
            <a:r>
              <a:rPr dirty="0"/>
              <a:t>so that I may lay hold of that for which also I was laid hold of by Christ Jesus.</a:t>
            </a:r>
          </a:p>
          <a:p>
            <a:r>
              <a:rPr dirty="0"/>
              <a:t>Hebrews 6:11 =&gt; And we desire that each one of you show the same </a:t>
            </a:r>
            <a:r>
              <a:rPr b="1" dirty="0">
                <a:solidFill>
                  <a:srgbClr val="FF0000"/>
                </a:solidFill>
              </a:rPr>
              <a:t>diligence so as to realize </a:t>
            </a:r>
            <a:r>
              <a:rPr dirty="0"/>
              <a:t>the full assurance of hope until the end</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GOD'S PURPOSE OF GRACE</a:t>
            </a:r>
          </a:p>
        </p:txBody>
      </p:sp>
      <p:sp>
        <p:nvSpPr>
          <p:cNvPr id="3" name="Content Placeholder 2"/>
          <p:cNvSpPr>
            <a:spLocks noGrp="1"/>
          </p:cNvSpPr>
          <p:nvPr>
            <p:ph idx="1"/>
          </p:nvPr>
        </p:nvSpPr>
        <p:spPr/>
        <p:txBody>
          <a:bodyPr>
            <a:normAutofit fontScale="92500" lnSpcReduction="20000"/>
          </a:bodyPr>
          <a:lstStyle/>
          <a:p>
            <a:r>
              <a:rPr sz="2400" dirty="0"/>
              <a:t>We believe that Election is the gracious purpose of God according to which He regenerates sanctifies and saves sinners;</a:t>
            </a:r>
          </a:p>
          <a:p>
            <a:r>
              <a:rPr sz="2400" dirty="0"/>
              <a:t>that being perfectly consistent with the free agency of man it comprehends all the means in connection with the end;</a:t>
            </a:r>
          </a:p>
          <a:p>
            <a:r>
              <a:rPr sz="2400" dirty="0"/>
              <a:t>that it is a most glorious display of God</a:t>
            </a:r>
            <a:r>
              <a:rPr lang="en-US" sz="2400" dirty="0"/>
              <a:t>'</a:t>
            </a:r>
            <a:r>
              <a:rPr sz="2400" dirty="0"/>
              <a:t>s sovereign goodness being infinitely wise holy and unchangeable;</a:t>
            </a:r>
          </a:p>
          <a:p>
            <a:r>
              <a:rPr sz="2400" dirty="0"/>
              <a:t>that it utterly excludes boasting and promotes humility prayer praise trust in God and activation of His free mercy;</a:t>
            </a:r>
          </a:p>
          <a:p>
            <a:r>
              <a:rPr sz="2400" dirty="0"/>
              <a:t>that it encourages the use of means in the highest degree;</a:t>
            </a:r>
          </a:p>
          <a:p>
            <a:r>
              <a:rPr sz="2400" dirty="0"/>
              <a:t>that it is ascertained by its effects in all who believe the gospel;</a:t>
            </a:r>
          </a:p>
          <a:p>
            <a:r>
              <a:rPr sz="2400" dirty="0"/>
              <a:t>is the foundation of Christian assurance;</a:t>
            </a:r>
          </a:p>
          <a:p>
            <a:r>
              <a:rPr sz="2400" dirty="0"/>
              <a:t>and that to discover it with regard to ourselves demands and deserves our utmost diligence.</a:t>
            </a:r>
          </a:p>
        </p:txBody>
      </p:sp>
    </p:spTree>
    <p:extLst>
      <p:ext uri="{BB962C8B-B14F-4D97-AF65-F5344CB8AC3E}">
        <p14:creationId xmlns:p14="http://schemas.microsoft.com/office/powerpoint/2010/main" val="3952616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AE234-5AD7-94F1-5965-42E8B76E3D03}"/>
              </a:ext>
            </a:extLst>
          </p:cNvPr>
          <p:cNvSpPr>
            <a:spLocks noGrp="1"/>
          </p:cNvSpPr>
          <p:nvPr>
            <p:ph type="title"/>
          </p:nvPr>
        </p:nvSpPr>
        <p:spPr/>
        <p:txBody>
          <a:bodyPr/>
          <a:lstStyle/>
          <a:p>
            <a:r>
              <a:rPr lang="en-US"/>
              <a:t>Statement of Faith Topics</a:t>
            </a:r>
          </a:p>
        </p:txBody>
      </p:sp>
      <p:graphicFrame>
        <p:nvGraphicFramePr>
          <p:cNvPr id="4" name="Content Placeholder 3">
            <a:extLst>
              <a:ext uri="{FF2B5EF4-FFF2-40B4-BE49-F238E27FC236}">
                <a16:creationId xmlns:a16="http://schemas.microsoft.com/office/drawing/2014/main" id="{FDE19B76-7723-1365-3513-74F1F093D574}"/>
              </a:ext>
            </a:extLst>
          </p:cNvPr>
          <p:cNvGraphicFramePr>
            <a:graphicFrameLocks noGrp="1"/>
          </p:cNvGraphicFramePr>
          <p:nvPr>
            <p:ph idx="1"/>
            <p:extLst>
              <p:ext uri="{D42A27DB-BD31-4B8C-83A1-F6EECF244321}">
                <p14:modId xmlns:p14="http://schemas.microsoft.com/office/powerpoint/2010/main" val="1609886277"/>
              </p:ext>
            </p:extLst>
          </p:nvPr>
        </p:nvGraphicFramePr>
        <p:xfrm>
          <a:off x="391886" y="1825625"/>
          <a:ext cx="11459688" cy="4667253"/>
        </p:xfrm>
        <a:graphic>
          <a:graphicData uri="http://schemas.openxmlformats.org/drawingml/2006/table">
            <a:tbl>
              <a:tblPr bandRow="1">
                <a:tableStyleId>{5C22544A-7EE6-4342-B048-85BDC9FD1C3A}</a:tableStyleId>
              </a:tblPr>
              <a:tblGrid>
                <a:gridCol w="4923157">
                  <a:extLst>
                    <a:ext uri="{9D8B030D-6E8A-4147-A177-3AD203B41FA5}">
                      <a16:colId xmlns:a16="http://schemas.microsoft.com/office/drawing/2014/main" val="285740384"/>
                    </a:ext>
                  </a:extLst>
                </a:gridCol>
                <a:gridCol w="6536531">
                  <a:extLst>
                    <a:ext uri="{9D8B030D-6E8A-4147-A177-3AD203B41FA5}">
                      <a16:colId xmlns:a16="http://schemas.microsoft.com/office/drawing/2014/main" val="2823882118"/>
                    </a:ext>
                  </a:extLst>
                </a:gridCol>
              </a:tblGrid>
              <a:tr h="512371">
                <a:tc>
                  <a:txBody>
                    <a:bodyPr/>
                    <a:lstStyle/>
                    <a:p>
                      <a:pPr marL="0" indent="0">
                        <a:buFont typeface="+mj-lt"/>
                        <a:buNone/>
                      </a:pPr>
                      <a:r>
                        <a:rPr lang="en-US" sz="2400" b="1" kern="1200">
                          <a:solidFill>
                            <a:schemeClr val="dk1"/>
                          </a:solidFill>
                          <a:effectLst/>
                          <a:latin typeface="+mn-lt"/>
                          <a:ea typeface="+mn-ea"/>
                          <a:cs typeface="+mn-cs"/>
                        </a:rPr>
                        <a:t>1. Of the Scriptures</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10. Of Sanctification</a:t>
                      </a:r>
                    </a:p>
                  </a:txBody>
                  <a:tcPr/>
                </a:tc>
                <a:extLst>
                  <a:ext uri="{0D108BD9-81ED-4DB2-BD59-A6C34878D82A}">
                    <a16:rowId xmlns:a16="http://schemas.microsoft.com/office/drawing/2014/main" val="650008068"/>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2. Of the True God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11. Of the Perseverance of Saints</a:t>
                      </a:r>
                    </a:p>
                  </a:txBody>
                  <a:tcPr/>
                </a:tc>
                <a:extLst>
                  <a:ext uri="{0D108BD9-81ED-4DB2-BD59-A6C34878D82A}">
                    <a16:rowId xmlns:a16="http://schemas.microsoft.com/office/drawing/2014/main" val="2032473768"/>
                  </a:ext>
                </a:extLst>
              </a:tr>
              <a:tr h="564819">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3. Of the Fall of Man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12. Of the Harmony of the Law and the Gospel</a:t>
                      </a:r>
                    </a:p>
                  </a:txBody>
                  <a:tcPr/>
                </a:tc>
                <a:extLst>
                  <a:ext uri="{0D108BD9-81ED-4DB2-BD59-A6C34878D82A}">
                    <a16:rowId xmlns:a16="http://schemas.microsoft.com/office/drawing/2014/main" val="2744775371"/>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4. Of the Way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13. Of a Gospel Church</a:t>
                      </a:r>
                    </a:p>
                  </a:txBody>
                  <a:tcPr/>
                </a:tc>
                <a:extLst>
                  <a:ext uri="{0D108BD9-81ED-4DB2-BD59-A6C34878D82A}">
                    <a16:rowId xmlns:a16="http://schemas.microsoft.com/office/drawing/2014/main" val="3756007069"/>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5. Of Justification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14. Of Baptism and the Lord's Supper</a:t>
                      </a:r>
                    </a:p>
                  </a:txBody>
                  <a:tcPr/>
                </a:tc>
                <a:extLst>
                  <a:ext uri="{0D108BD9-81ED-4DB2-BD59-A6C34878D82A}">
                    <a16:rowId xmlns:a16="http://schemas.microsoft.com/office/drawing/2014/main" val="1706551322"/>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6. Of the Freeness of Salvation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15. Of the Christian Sabbath</a:t>
                      </a:r>
                    </a:p>
                  </a:txBody>
                  <a:tcPr/>
                </a:tc>
                <a:extLst>
                  <a:ext uri="{0D108BD9-81ED-4DB2-BD59-A6C34878D82A}">
                    <a16:rowId xmlns:a16="http://schemas.microsoft.com/office/drawing/2014/main" val="506273814"/>
                  </a:ext>
                </a:extLst>
              </a:tr>
              <a:tr h="515837">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7. Of Grace in Regeneration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16. Of Civil Government</a:t>
                      </a:r>
                    </a:p>
                  </a:txBody>
                  <a:tcPr/>
                </a:tc>
                <a:extLst>
                  <a:ext uri="{0D108BD9-81ED-4DB2-BD59-A6C34878D82A}">
                    <a16:rowId xmlns:a16="http://schemas.microsoft.com/office/drawing/2014/main" val="302059346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8. Of Repentance and Faith</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17. Of the Righteous and the Wicked</a:t>
                      </a:r>
                    </a:p>
                  </a:txBody>
                  <a:tcPr/>
                </a:tc>
                <a:extLst>
                  <a:ext uri="{0D108BD9-81ED-4DB2-BD59-A6C34878D82A}">
                    <a16:rowId xmlns:a16="http://schemas.microsoft.com/office/drawing/2014/main" val="416133520"/>
                  </a:ext>
                </a:extLst>
              </a:tr>
              <a:tr h="512371">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US" sz="2400" b="1" kern="1200">
                          <a:solidFill>
                            <a:schemeClr val="dk1"/>
                          </a:solidFill>
                          <a:effectLst/>
                          <a:latin typeface="+mn-lt"/>
                          <a:ea typeface="+mn-ea"/>
                          <a:cs typeface="+mn-cs"/>
                        </a:rPr>
                        <a:t>9. Of God's Purpose of Grace</a:t>
                      </a:r>
                      <a:endParaRPr lang="en-US" sz="24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kern="1200">
                          <a:solidFill>
                            <a:schemeClr val="dk1"/>
                          </a:solidFill>
                          <a:effectLst/>
                          <a:latin typeface="+mn-lt"/>
                          <a:ea typeface="+mn-ea"/>
                          <a:cs typeface="+mn-cs"/>
                        </a:rPr>
                        <a:t>18. Of the World to Come</a:t>
                      </a:r>
                      <a:r>
                        <a:rPr lang="en-US" sz="2400" kern="1200">
                          <a:solidFill>
                            <a:schemeClr val="dk1"/>
                          </a:solidFill>
                          <a:effectLst/>
                          <a:latin typeface="+mn-lt"/>
                          <a:ea typeface="+mn-ea"/>
                          <a:cs typeface="+mn-cs"/>
                        </a:rPr>
                        <a:t> </a:t>
                      </a:r>
                    </a:p>
                  </a:txBody>
                  <a:tcPr/>
                </a:tc>
                <a:extLst>
                  <a:ext uri="{0D108BD9-81ED-4DB2-BD59-A6C34878D82A}">
                    <a16:rowId xmlns:a16="http://schemas.microsoft.com/office/drawing/2014/main" val="2317051013"/>
                  </a:ext>
                </a:extLst>
              </a:tr>
            </a:tbl>
          </a:graphicData>
        </a:graphic>
      </p:graphicFrame>
      <p:sp>
        <p:nvSpPr>
          <p:cNvPr id="3" name="Arrow: Right 2">
            <a:extLst>
              <a:ext uri="{FF2B5EF4-FFF2-40B4-BE49-F238E27FC236}">
                <a16:creationId xmlns:a16="http://schemas.microsoft.com/office/drawing/2014/main" id="{55D95C16-11B6-00FD-9B8E-E8373F4E7B4A}"/>
              </a:ext>
            </a:extLst>
          </p:cNvPr>
          <p:cNvSpPr/>
          <p:nvPr/>
        </p:nvSpPr>
        <p:spPr>
          <a:xfrm flipH="1">
            <a:off x="4648638" y="6055633"/>
            <a:ext cx="545102" cy="352425"/>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5138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OF GOD'S PURPOSE OF GRACE</a:t>
            </a:r>
          </a:p>
        </p:txBody>
      </p:sp>
      <p:sp>
        <p:nvSpPr>
          <p:cNvPr id="3" name="Content Placeholder 2"/>
          <p:cNvSpPr>
            <a:spLocks noGrp="1"/>
          </p:cNvSpPr>
          <p:nvPr>
            <p:ph idx="1"/>
          </p:nvPr>
        </p:nvSpPr>
        <p:spPr/>
        <p:txBody>
          <a:bodyPr>
            <a:normAutofit fontScale="92500" lnSpcReduction="20000"/>
          </a:bodyPr>
          <a:lstStyle/>
          <a:p>
            <a:r>
              <a:rPr sz="2400" dirty="0"/>
              <a:t>We believe that Election is the gracious purpose of God according to which He regenerates sanctifies and saves sinners;</a:t>
            </a:r>
          </a:p>
          <a:p>
            <a:r>
              <a:rPr sz="2400" dirty="0"/>
              <a:t>that being perfectly consistent with the free agency of man it comprehends all the means in connection with the end;</a:t>
            </a:r>
          </a:p>
          <a:p>
            <a:r>
              <a:rPr sz="2400" dirty="0"/>
              <a:t>that it is a most glorious display of God</a:t>
            </a:r>
            <a:r>
              <a:rPr lang="en-US" sz="2400" dirty="0"/>
              <a:t>'</a:t>
            </a:r>
            <a:r>
              <a:rPr sz="2400" dirty="0"/>
              <a:t>s sovereign goodness being infinitely wise holy and unchangeable;</a:t>
            </a:r>
          </a:p>
          <a:p>
            <a:r>
              <a:rPr sz="2400" dirty="0"/>
              <a:t>that it utterly excludes boasting and promotes humility prayer praise trust in God and activation of His free mercy;</a:t>
            </a:r>
          </a:p>
          <a:p>
            <a:r>
              <a:rPr sz="2400" dirty="0"/>
              <a:t>that it encourages the use of means in the highest degree;</a:t>
            </a:r>
          </a:p>
          <a:p>
            <a:r>
              <a:rPr sz="2400" dirty="0"/>
              <a:t>that it is ascertained by its effects in all who believe the gospel;</a:t>
            </a:r>
          </a:p>
          <a:p>
            <a:r>
              <a:rPr sz="2400" dirty="0"/>
              <a:t>is the foundation of Christian assurance;</a:t>
            </a:r>
          </a:p>
          <a:p>
            <a:r>
              <a:rPr sz="2400" dirty="0"/>
              <a:t>and that to discover it with regard to ourselves demands and deserves our utmost diligence.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We believe that Election is the gracious purpose of God according to which He regenerates sanctifies and saves sinners;</a:t>
            </a:r>
            <a:endParaRPr/>
          </a:p>
        </p:txBody>
      </p:sp>
      <p:sp>
        <p:nvSpPr>
          <p:cNvPr id="3" name="Content Placeholder 2"/>
          <p:cNvSpPr>
            <a:spLocks noGrp="1"/>
          </p:cNvSpPr>
          <p:nvPr>
            <p:ph idx="1"/>
          </p:nvPr>
        </p:nvSpPr>
        <p:spPr>
          <a:xfrm>
            <a:off x="249382" y="1825624"/>
            <a:ext cx="11744696" cy="4895809"/>
          </a:xfrm>
        </p:spPr>
        <p:txBody>
          <a:bodyPr>
            <a:normAutofit/>
          </a:bodyPr>
          <a:lstStyle/>
          <a:p>
            <a:r>
              <a:rPr sz="2000" dirty="0"/>
              <a:t>2 Timothy 1:8-9 =&gt; Therefore do not be ashamed of the testimony of our Lord or of me His prisoner, but join with me in suffering for the gospel according to the power of God, who has </a:t>
            </a:r>
            <a:r>
              <a:rPr sz="2000" b="1" dirty="0">
                <a:solidFill>
                  <a:srgbClr val="FF0000"/>
                </a:solidFill>
              </a:rPr>
              <a:t>saved us and called us </a:t>
            </a:r>
            <a:r>
              <a:rPr sz="2000" dirty="0"/>
              <a:t>with a holy calling, not according to our works</a:t>
            </a:r>
            <a:r>
              <a:rPr sz="2000" b="1" dirty="0">
                <a:solidFill>
                  <a:srgbClr val="FF0000"/>
                </a:solidFill>
              </a:rPr>
              <a:t>, but according to His own purpose and grace </a:t>
            </a:r>
            <a:r>
              <a:rPr sz="2000" dirty="0"/>
              <a:t>which was granted us in Christ Jesus from all eternity,</a:t>
            </a:r>
          </a:p>
          <a:p>
            <a:r>
              <a:rPr sz="2000" dirty="0"/>
              <a:t>1 Peter 1:1-2 =&gt; Peter, an apostle of Jesus Christ, To those who reside as aliens, scattered throughout Pontus, Galatia, Cappadocia, Asia, and Bithynia, who are chosen according to the foreknowledge of God the Father, by the sanctifying work of the Spirit, </a:t>
            </a:r>
            <a:r>
              <a:rPr sz="2000" b="1" dirty="0">
                <a:solidFill>
                  <a:srgbClr val="FF0000"/>
                </a:solidFill>
              </a:rPr>
              <a:t>to obey Jesus Christ </a:t>
            </a:r>
            <a:r>
              <a:rPr sz="2000" dirty="0"/>
              <a:t>and be </a:t>
            </a:r>
            <a:r>
              <a:rPr sz="2000" b="1" dirty="0">
                <a:solidFill>
                  <a:srgbClr val="FF0000"/>
                </a:solidFill>
              </a:rPr>
              <a:t>sprinkled with His blood</a:t>
            </a:r>
            <a:r>
              <a:rPr sz="2000" dirty="0"/>
              <a:t>: May grace and peace be yours in the fullest measure.</a:t>
            </a:r>
          </a:p>
          <a:p>
            <a:r>
              <a:rPr sz="2000" dirty="0"/>
              <a:t>Romans 11:5-6 =&gt; In the same way then, there has also come to be at the present time a remnant according to God's gracious choice. But if it is by grace, it is no longer on the basis of works, otherwise grace is no longer grace.</a:t>
            </a:r>
          </a:p>
          <a:p>
            <a:r>
              <a:rPr sz="2000" dirty="0"/>
              <a:t>John 15:16 =&gt; "You did not choose Me but I chose you, and </a:t>
            </a:r>
            <a:r>
              <a:rPr sz="2000" b="1" dirty="0">
                <a:solidFill>
                  <a:srgbClr val="FF0000"/>
                </a:solidFill>
              </a:rPr>
              <a:t>appointed you that you would go and bear fruit, and that your fruit would remain</a:t>
            </a:r>
            <a:r>
              <a:rPr sz="2000" dirty="0"/>
              <a:t>, so that whatever you ask of the Father in My name He may give to you.</a:t>
            </a:r>
          </a:p>
          <a:p>
            <a:r>
              <a:rPr sz="2000" dirty="0"/>
              <a:t>1 John 4:19 =&gt; We love, because He first loved us.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that being perfectly consistent with the free agency of man it comprehends all the means in connection with the end;</a:t>
            </a:r>
          </a:p>
        </p:txBody>
      </p:sp>
      <p:sp>
        <p:nvSpPr>
          <p:cNvPr id="3" name="Content Placeholder 2"/>
          <p:cNvSpPr>
            <a:spLocks noGrp="1"/>
          </p:cNvSpPr>
          <p:nvPr>
            <p:ph idx="1"/>
          </p:nvPr>
        </p:nvSpPr>
        <p:spPr/>
        <p:txBody>
          <a:bodyPr>
            <a:normAutofit fontScale="77500" lnSpcReduction="20000"/>
          </a:bodyPr>
          <a:lstStyle/>
          <a:p>
            <a:endParaRPr dirty="0"/>
          </a:p>
          <a:p>
            <a:r>
              <a:rPr dirty="0"/>
              <a:t>2 Thessalonians 2:13-14 =&gt; But we should always give thanks to God for you, brethren beloved by the Lord, because God has chosen you from the beginning for salvation </a:t>
            </a:r>
            <a:r>
              <a:rPr b="1" dirty="0"/>
              <a:t>through</a:t>
            </a:r>
            <a:r>
              <a:rPr dirty="0"/>
              <a:t> </a:t>
            </a:r>
            <a:r>
              <a:rPr lang="en-US" b="1" dirty="0">
                <a:solidFill>
                  <a:schemeClr val="accent6">
                    <a:lumMod val="75000"/>
                  </a:schemeClr>
                </a:solidFill>
              </a:rPr>
              <a:t>sanctification by the Spirit </a:t>
            </a:r>
            <a:r>
              <a:rPr dirty="0"/>
              <a:t>and </a:t>
            </a:r>
            <a:r>
              <a:rPr b="1" dirty="0">
                <a:solidFill>
                  <a:schemeClr val="accent6">
                    <a:lumMod val="75000"/>
                  </a:schemeClr>
                </a:solidFill>
              </a:rPr>
              <a:t>faith in the truth</a:t>
            </a:r>
            <a:r>
              <a:rPr dirty="0"/>
              <a:t>. </a:t>
            </a:r>
            <a:r>
              <a:rPr b="1" dirty="0">
                <a:solidFill>
                  <a:srgbClr val="FF0000"/>
                </a:solidFill>
              </a:rPr>
              <a:t>It was for this </a:t>
            </a:r>
            <a:r>
              <a:rPr dirty="0"/>
              <a:t>He called you through our gospel, </a:t>
            </a:r>
            <a:r>
              <a:rPr b="1" dirty="0">
                <a:solidFill>
                  <a:srgbClr val="FF0000"/>
                </a:solidFill>
              </a:rPr>
              <a:t>that you may gain </a:t>
            </a:r>
            <a:r>
              <a:rPr lang="en-US" b="1" dirty="0">
                <a:solidFill>
                  <a:srgbClr val="FF0000"/>
                </a:solidFill>
              </a:rPr>
              <a:t>the glory of our Lord Jesus Christ.</a:t>
            </a:r>
          </a:p>
          <a:p>
            <a:r>
              <a:rPr dirty="0"/>
              <a:t>Acts 13:48 =&gt; When the Gentiles heard this, </a:t>
            </a:r>
            <a:r>
              <a:rPr lang="en-US" b="1" dirty="0">
                <a:solidFill>
                  <a:srgbClr val="FF0000"/>
                </a:solidFill>
              </a:rPr>
              <a:t>they began </a:t>
            </a:r>
            <a:r>
              <a:rPr dirty="0"/>
              <a:t>rejoicing and glorifying the word of the Lord; and as many </a:t>
            </a:r>
            <a:r>
              <a:rPr lang="en-US" b="1" dirty="0">
                <a:solidFill>
                  <a:srgbClr val="FF0000"/>
                </a:solidFill>
              </a:rPr>
              <a:t>as had been appointed </a:t>
            </a:r>
            <a:r>
              <a:rPr dirty="0"/>
              <a:t>to eternal life believed.</a:t>
            </a:r>
          </a:p>
          <a:p>
            <a:r>
              <a:rPr dirty="0"/>
              <a:t>Acts 15:14 =&gt; "Simeon has related how </a:t>
            </a:r>
            <a:r>
              <a:rPr lang="en-US" b="1" dirty="0">
                <a:solidFill>
                  <a:srgbClr val="FF0000"/>
                </a:solidFill>
              </a:rPr>
              <a:t>God first concerned Himself </a:t>
            </a:r>
            <a:r>
              <a:rPr dirty="0"/>
              <a:t>about taking from among the Gentiles a people for His name.</a:t>
            </a:r>
          </a:p>
          <a:p>
            <a:r>
              <a:rPr dirty="0"/>
              <a:t>John 10:16 =&gt; "I have other sheep, which are not of this fold; I must bring them also, and they will hear My voice; and they will become one flock with one shepherd.</a:t>
            </a:r>
          </a:p>
          <a:p>
            <a:r>
              <a:rPr dirty="0"/>
              <a:t>Matthew 20:16 =&gt; "So the last shall be first, and the first last."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Deeper Look:  Election and Free Will</a:t>
            </a:r>
            <a:endParaRPr dirty="0"/>
          </a:p>
        </p:txBody>
      </p:sp>
      <p:sp>
        <p:nvSpPr>
          <p:cNvPr id="3" name="Content Placeholder 2"/>
          <p:cNvSpPr>
            <a:spLocks noGrp="1"/>
          </p:cNvSpPr>
          <p:nvPr>
            <p:ph idx="1"/>
          </p:nvPr>
        </p:nvSpPr>
        <p:spPr>
          <a:xfrm>
            <a:off x="354419" y="1524000"/>
            <a:ext cx="11525693" cy="4203405"/>
          </a:xfrm>
        </p:spPr>
        <p:txBody>
          <a:bodyPr>
            <a:normAutofit lnSpcReduction="10000"/>
          </a:bodyPr>
          <a:lstStyle/>
          <a:p>
            <a:pPr>
              <a:lnSpc>
                <a:spcPct val="120000"/>
              </a:lnSpc>
            </a:pPr>
            <a:r>
              <a:rPr lang="en-US" sz="1800" dirty="0"/>
              <a:t>Deuteronomy 10:12-22 =&gt; Now, Israel, </a:t>
            </a:r>
            <a:r>
              <a:rPr lang="en-US" sz="1800" b="1" dirty="0"/>
              <a:t>what does the LORD your God require from you</a:t>
            </a:r>
            <a:r>
              <a:rPr lang="en-US" sz="1800" dirty="0"/>
              <a:t>, but to fear the LORD your God, to walk in all His ways and love Him, and to serve the LORD your God with all your heart and with all your soul, </a:t>
            </a:r>
            <a:r>
              <a:rPr lang="en-US" sz="1800" baseline="30000" dirty="0"/>
              <a:t>13</a:t>
            </a:r>
            <a:r>
              <a:rPr lang="en-US" sz="1800" dirty="0"/>
              <a:t> and to keep the LORD’S commandments and His statutes which I am commanding you today for your good? </a:t>
            </a:r>
            <a:r>
              <a:rPr lang="en-US" sz="1800" baseline="30000" dirty="0"/>
              <a:t>14</a:t>
            </a:r>
            <a:r>
              <a:rPr lang="en-US" sz="1800" dirty="0"/>
              <a:t> </a:t>
            </a:r>
            <a:r>
              <a:rPr lang="en-US" sz="1800" b="1" dirty="0">
                <a:solidFill>
                  <a:srgbClr val="FF0000"/>
                </a:solidFill>
              </a:rPr>
              <a:t>Behold, to the LORD your God belong heaven and the highest heavens, the earth and all that is in it. </a:t>
            </a:r>
            <a:r>
              <a:rPr lang="en-US" sz="1800" b="1" baseline="30000" dirty="0">
                <a:solidFill>
                  <a:srgbClr val="FF0000"/>
                </a:solidFill>
              </a:rPr>
              <a:t>15</a:t>
            </a:r>
            <a:r>
              <a:rPr lang="en-US" sz="1800" b="1" dirty="0">
                <a:solidFill>
                  <a:srgbClr val="FF0000"/>
                </a:solidFill>
              </a:rPr>
              <a:t> Yet on your fathers did the LORD set His affection to love them, and He chose their descendants after them, even you above all peoples, as it is this day. </a:t>
            </a:r>
            <a:r>
              <a:rPr lang="en-US" sz="1800" baseline="30000" dirty="0"/>
              <a:t>16</a:t>
            </a:r>
            <a:r>
              <a:rPr lang="en-US" sz="1800" dirty="0"/>
              <a:t> </a:t>
            </a:r>
            <a:r>
              <a:rPr lang="en-US" sz="1800" b="1" dirty="0">
                <a:solidFill>
                  <a:schemeClr val="accent6">
                    <a:lumMod val="75000"/>
                  </a:schemeClr>
                </a:solidFill>
              </a:rPr>
              <a:t>So circumcise your heart, and stiffen your neck no longer. </a:t>
            </a:r>
            <a:r>
              <a:rPr lang="en-US" sz="1800" baseline="30000" dirty="0"/>
              <a:t>17</a:t>
            </a:r>
            <a:r>
              <a:rPr lang="en-US" sz="1800" dirty="0"/>
              <a:t> For the LORD your God is the God of gods and the Lord of lords, the great, the mighty, and the awesome God who does not show partiality nor take a bribe. </a:t>
            </a:r>
            <a:r>
              <a:rPr lang="en-US" sz="1800" baseline="30000" dirty="0"/>
              <a:t>18</a:t>
            </a:r>
            <a:r>
              <a:rPr lang="en-US" sz="1800" dirty="0"/>
              <a:t> He executes justice for the orphan and the widow, and shows His love for the alien by giving him food and clothing. </a:t>
            </a:r>
            <a:r>
              <a:rPr lang="en-US" sz="1800" baseline="30000" dirty="0"/>
              <a:t>19</a:t>
            </a:r>
            <a:r>
              <a:rPr lang="en-US" sz="1800" dirty="0"/>
              <a:t> So show your love for the alien, for you were aliens in the land of Egypt. </a:t>
            </a:r>
            <a:r>
              <a:rPr lang="en-US" sz="1800" baseline="30000" dirty="0"/>
              <a:t>20</a:t>
            </a:r>
            <a:r>
              <a:rPr lang="en-US" sz="1800" dirty="0"/>
              <a:t> You shall fear the LORD your God; you shall serve Him and cling to Him, and you shall swear by His name. </a:t>
            </a:r>
            <a:r>
              <a:rPr lang="en-US" sz="1800" baseline="30000" dirty="0"/>
              <a:t>21</a:t>
            </a:r>
            <a:r>
              <a:rPr lang="en-US" sz="1800" dirty="0"/>
              <a:t> He is your praise and He is your God, who has done these great and awesome things for you which your eyes have seen. </a:t>
            </a:r>
            <a:r>
              <a:rPr lang="en-US" sz="1800" baseline="30000" dirty="0"/>
              <a:t>22</a:t>
            </a:r>
            <a:r>
              <a:rPr lang="en-US" sz="1800" dirty="0"/>
              <a:t> Your fathers went down to Egypt seventy persons in all, and now the LORD your God has made you as numerous as the stars of heaven. </a:t>
            </a:r>
          </a:p>
        </p:txBody>
      </p:sp>
      <p:sp>
        <p:nvSpPr>
          <p:cNvPr id="4" name="TextBox 3">
            <a:extLst>
              <a:ext uri="{FF2B5EF4-FFF2-40B4-BE49-F238E27FC236}">
                <a16:creationId xmlns:a16="http://schemas.microsoft.com/office/drawing/2014/main" id="{87859079-98E0-AAC4-FE63-DBE163B5F5D9}"/>
              </a:ext>
            </a:extLst>
          </p:cNvPr>
          <p:cNvSpPr txBox="1"/>
          <p:nvPr/>
        </p:nvSpPr>
        <p:spPr>
          <a:xfrm>
            <a:off x="971109" y="5536021"/>
            <a:ext cx="10426995" cy="830997"/>
          </a:xfrm>
          <a:prstGeom prst="rect">
            <a:avLst/>
          </a:prstGeom>
          <a:solidFill>
            <a:schemeClr val="accent2"/>
          </a:solidFill>
        </p:spPr>
        <p:txBody>
          <a:bodyPr wrap="square" rtlCol="0">
            <a:spAutoFit/>
          </a:bodyPr>
          <a:lstStyle/>
          <a:p>
            <a:pPr algn="ctr"/>
            <a:r>
              <a:rPr lang="en-US" sz="2400" dirty="0">
                <a:solidFill>
                  <a:srgbClr val="FFFF00"/>
                </a:solidFill>
              </a:rPr>
              <a:t>God never asserts that Man has Free Will.  </a:t>
            </a:r>
            <a:br>
              <a:rPr lang="en-US" sz="2400" dirty="0">
                <a:solidFill>
                  <a:srgbClr val="FFFF00"/>
                </a:solidFill>
              </a:rPr>
            </a:br>
            <a:r>
              <a:rPr lang="en-US" sz="2400" dirty="0">
                <a:solidFill>
                  <a:srgbClr val="FFFF00"/>
                </a:solidFill>
              </a:rPr>
              <a:t>He simply decrees that we are accountable to Him.</a:t>
            </a:r>
          </a:p>
        </p:txBody>
      </p:sp>
      <p:pic>
        <p:nvPicPr>
          <p:cNvPr id="6" name="Graphic 5" descr="Fish with solid fill">
            <a:extLst>
              <a:ext uri="{FF2B5EF4-FFF2-40B4-BE49-F238E27FC236}">
                <a16:creationId xmlns:a16="http://schemas.microsoft.com/office/drawing/2014/main" id="{1853D6C4-5FBF-90DF-2BBA-47669FC954C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9285768" y="-28376"/>
            <a:ext cx="2112336" cy="1945758"/>
          </a:xfrm>
          <a:prstGeom prst="rect">
            <a:avLst/>
          </a:prstGeom>
        </p:spPr>
      </p:pic>
      <p:sp>
        <p:nvSpPr>
          <p:cNvPr id="7" name="TextBox 6">
            <a:extLst>
              <a:ext uri="{FF2B5EF4-FFF2-40B4-BE49-F238E27FC236}">
                <a16:creationId xmlns:a16="http://schemas.microsoft.com/office/drawing/2014/main" id="{0AA81742-F317-EAAC-F070-F8C781FE451F}"/>
              </a:ext>
            </a:extLst>
          </p:cNvPr>
          <p:cNvSpPr txBox="1"/>
          <p:nvPr/>
        </p:nvSpPr>
        <p:spPr>
          <a:xfrm>
            <a:off x="9831567" y="703133"/>
            <a:ext cx="1162498" cy="461665"/>
          </a:xfrm>
          <a:prstGeom prst="rect">
            <a:avLst/>
          </a:prstGeom>
          <a:noFill/>
        </p:spPr>
        <p:txBody>
          <a:bodyPr wrap="none" rtlCol="0">
            <a:spAutoFit/>
          </a:bodyPr>
          <a:lstStyle/>
          <a:p>
            <a:r>
              <a:rPr lang="en-US" sz="2400" dirty="0"/>
              <a:t>Herring</a:t>
            </a:r>
          </a:p>
        </p:txBody>
      </p:sp>
    </p:spTree>
    <p:extLst>
      <p:ext uri="{BB962C8B-B14F-4D97-AF65-F5344CB8AC3E}">
        <p14:creationId xmlns:p14="http://schemas.microsoft.com/office/powerpoint/2010/main" val="1998972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1207496" cy="1325563"/>
          </a:xfrm>
        </p:spPr>
        <p:txBody>
          <a:bodyPr>
            <a:normAutofit fontScale="90000"/>
          </a:bodyPr>
          <a:lstStyle/>
          <a:p>
            <a:r>
              <a:rPr dirty="0"/>
              <a:t>that it is a most glorious display of God</a:t>
            </a:r>
            <a:r>
              <a:rPr lang="en-US" dirty="0"/>
              <a:t>'</a:t>
            </a:r>
            <a:r>
              <a:rPr dirty="0"/>
              <a:t>s sovereign goodness being infinitely wise holy and unchangeable;</a:t>
            </a:r>
          </a:p>
        </p:txBody>
      </p:sp>
      <p:sp>
        <p:nvSpPr>
          <p:cNvPr id="3" name="Content Placeholder 2"/>
          <p:cNvSpPr>
            <a:spLocks noGrp="1"/>
          </p:cNvSpPr>
          <p:nvPr>
            <p:ph idx="1"/>
          </p:nvPr>
        </p:nvSpPr>
        <p:spPr>
          <a:xfrm>
            <a:off x="308758" y="1825625"/>
            <a:ext cx="11542816" cy="4836432"/>
          </a:xfrm>
        </p:spPr>
        <p:txBody>
          <a:bodyPr>
            <a:noAutofit/>
          </a:bodyPr>
          <a:lstStyle/>
          <a:p>
            <a:r>
              <a:rPr lang="en-US" sz="1600" dirty="0"/>
              <a:t>Romans 11:32-36 =&gt; </a:t>
            </a:r>
            <a:r>
              <a:rPr lang="en-US" sz="1600" b="1" dirty="0">
                <a:solidFill>
                  <a:srgbClr val="FF0000"/>
                </a:solidFill>
              </a:rPr>
              <a:t>For God has shut up all in disobedience so that He may show mercy to all. </a:t>
            </a:r>
            <a:r>
              <a:rPr lang="en-US" sz="1600" dirty="0"/>
              <a:t>Oh, the depth of the riches both of the wisdom and knowledge of God! How unsearchable are His judgments and unfathomable His ways! For WHO HAS KNOWN THE MIND OF THE LORD, OR WHO BECAME HIS COUNSELOR? Or WHO HAS FIRST GIVEN TO HIM THAT IT MIGHT BE PAID BACK TO HIM AGAIN? For from Him and through Him and to Him are all things. To Him be the glory forever. Amen.</a:t>
            </a:r>
          </a:p>
          <a:p>
            <a:r>
              <a:rPr sz="1600" dirty="0"/>
              <a:t>Exodus 33:18-19 =&gt; Then Moses said, "I pray You, show me Your glory!" And He said, "I Myself will make all My goodness pass before you, and will proclaim the name of the LORD before you; and I will be gracious to whom I will be gracious, and will show compassion on whom I will show compassion."</a:t>
            </a:r>
          </a:p>
          <a:p>
            <a:r>
              <a:rPr lang="en-US" sz="1600" dirty="0"/>
              <a:t>James 1:17-18 =&gt; Every good thing given and every perfect gift is from above, coming down from the Father of lights, with whom there is no variation or shifting shadow. In the exercise of His will He brought us forth by the word of truth, so that we would be a kind of first fruits among His creatures.</a:t>
            </a:r>
          </a:p>
          <a:p>
            <a:r>
              <a:rPr sz="1600" dirty="0"/>
              <a:t>Ephesians 1:11 =&gt; also we have obtained an inheritance, having been predestined according to His purpose who works all things after the counsel of His will,</a:t>
            </a:r>
          </a:p>
          <a:p>
            <a:r>
              <a:rPr sz="1600" dirty="0"/>
              <a:t>Romans 9:23-24 =&gt; And He did so to make known the riches of His glory upon vessels of mercy, which He prepared beforehand for glory, even us, whom He also called, not from among Jews only, but also from among Gentiles.</a:t>
            </a:r>
          </a:p>
          <a:p>
            <a:r>
              <a:rPr sz="1600" dirty="0"/>
              <a:t>Romans 11:28-29 =&gt; From the standpoint of the gospel they are enemies for your sake, but from the standpoint of God's choice they are beloved for the sake of the fathers; for the gifts and the calling of God are irrevocable.</a:t>
            </a:r>
          </a:p>
          <a:p>
            <a:r>
              <a:rPr sz="1600" dirty="0"/>
              <a:t>Jeremiah 31:3 =&gt; The LORD appeared to him from afar, saying, "I have loved you with an everlasting love; Therefore I have drawn you with lovingkindness.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that it utterly excludes boasting and promotes humility prayer praise trust in God and activation of His free mercy;</a:t>
            </a:r>
          </a:p>
        </p:txBody>
      </p:sp>
      <p:sp>
        <p:nvSpPr>
          <p:cNvPr id="3" name="Content Placeholder 2"/>
          <p:cNvSpPr>
            <a:spLocks noGrp="1"/>
          </p:cNvSpPr>
          <p:nvPr>
            <p:ph idx="1"/>
          </p:nvPr>
        </p:nvSpPr>
        <p:spPr>
          <a:xfrm>
            <a:off x="391886" y="1935677"/>
            <a:ext cx="11495314" cy="4667003"/>
          </a:xfrm>
        </p:spPr>
        <p:txBody>
          <a:bodyPr>
            <a:normAutofit fontScale="92500" lnSpcReduction="20000"/>
          </a:bodyPr>
          <a:lstStyle/>
          <a:p>
            <a:r>
              <a:rPr sz="1800" dirty="0"/>
              <a:t>1 Corinthians 1:26-31 =&gt; For consider your calling, brethren, that there were not many wise according to the flesh, not many mighty, not many noble; but God has chosen the foolish things of the world to shame the wise, and God has chosen the weak things of the world to shame the things which are strong, and the base things of the world and the despised God has chosen, the things that are not, so that He may nullify the things that are, so that no man may boast before God. But by His doing you are in Christ Jesus, who became to us wisdom from God, and righteousness and sanctification, and redemption, so that, just as it is written, "LET HIM WHO BOASTS, BOAST IN THE LORD."</a:t>
            </a:r>
          </a:p>
          <a:p>
            <a:r>
              <a:rPr sz="1800" dirty="0"/>
              <a:t>Romans 3:27 =&gt; Where then is boasting? It is excluded. By what kind of law? Of works? No, but by a law of faith.</a:t>
            </a:r>
          </a:p>
          <a:p>
            <a:r>
              <a:rPr sz="1800" dirty="0"/>
              <a:t>Romans 4:16 =&gt; For this reason it is by faith, in order that it may be in accordance with grace, so that the promise will be guaranteed to all the descendants, not only to those who are of the Law, but also to those who are of the faith of Abraham, who is the father of us all,</a:t>
            </a:r>
          </a:p>
          <a:p>
            <a:r>
              <a:rPr sz="1800" dirty="0"/>
              <a:t>1 Thessalonians 2:12-13 =&gt; so that you would walk in a manner worthy of the God who calls you into His own kingdom and glory. For this reason we also constantly thank God that when you received the word of God which you heard from us, you accepted it not as the word of men, but for what it really is, the word of God, which also performs its work in you who believe.</a:t>
            </a:r>
          </a:p>
          <a:p>
            <a:r>
              <a:rPr sz="1800" dirty="0"/>
              <a:t>1 Peter 2:9 =&gt; But you are A CHOSEN RACE, A royal PRIESTHOOD, A HOLY NATION, A PEOPLE FOR God's OWN POSSESSION, so that you may proclaim the excellencies of Him who has called you out of darkness into His marvelous light;</a:t>
            </a:r>
          </a:p>
          <a:p>
            <a:r>
              <a:rPr sz="1800" dirty="0"/>
              <a:t>John 15:16 =&gt; "You did not choose Me but I chose you, and appointed you that you would go and bear fruit, and that your fruit would remain, so that whatever you ask of the Father in My name He may give to you.</a:t>
            </a:r>
          </a:p>
          <a:p>
            <a:r>
              <a:rPr sz="1800" dirty="0"/>
              <a:t>Ephesians 1:16 =&gt; do not cease giving thanks for you, while making mention of you in my prayers;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that it encourages the use of means in the highest degree;</a:t>
            </a:r>
          </a:p>
        </p:txBody>
      </p:sp>
      <p:sp>
        <p:nvSpPr>
          <p:cNvPr id="3" name="Content Placeholder 2"/>
          <p:cNvSpPr>
            <a:spLocks noGrp="1"/>
          </p:cNvSpPr>
          <p:nvPr>
            <p:ph idx="1"/>
          </p:nvPr>
        </p:nvSpPr>
        <p:spPr/>
        <p:txBody>
          <a:bodyPr>
            <a:normAutofit fontScale="77500" lnSpcReduction="20000"/>
          </a:bodyPr>
          <a:lstStyle/>
          <a:p>
            <a:endParaRPr dirty="0"/>
          </a:p>
          <a:p>
            <a:r>
              <a:rPr dirty="0"/>
              <a:t>2 Timothy 2:10 =&gt; For this reason I endure all things for the sake of those who are chosen, so that they also may obtain the salvation which is in Christ Jesus and with it eternal glory.</a:t>
            </a:r>
          </a:p>
          <a:p>
            <a:r>
              <a:rPr dirty="0"/>
              <a:t>1 Corinthians 9:22 =&gt; To the weak I became weak, that I might win the weak; I have become all things to all men, so that I may by all means save some.</a:t>
            </a:r>
          </a:p>
          <a:p>
            <a:r>
              <a:rPr dirty="0"/>
              <a:t>John 6:37-40 =&gt; "All that the Father gives Me will come to Me, and the one who comes to Me I will certainly not cast out. "For I have come down from heaven, not to do My own will, but the will of Him who sent Me. "This is the will of Him who sent Me, that of all that He has given Me I lose nothing, but raise it up on the last day. "For this is the will of My Father, that everyone who beholds the Son and believes in Him will have eternal life, and I Myself will raise him up on the last day."</a:t>
            </a:r>
          </a:p>
          <a:p>
            <a:r>
              <a:rPr dirty="0"/>
              <a:t>2 Peter 1:10 =&gt; Therefore, brethren, be all the more diligent to make certain about His calling and choosing you; for as long as you practice these things, you will never stumble;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TM02900769[[fn=Retrospect]]</Template>
  <TotalTime>79</TotalTime>
  <Words>4343</Words>
  <Application>Microsoft Office PowerPoint</Application>
  <PresentationFormat>Widescreen</PresentationFormat>
  <Paragraphs>192</Paragraphs>
  <Slides>16</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Aptos</vt:lpstr>
      <vt:lpstr>Aptos Display</vt:lpstr>
      <vt:lpstr>Arial</vt:lpstr>
      <vt:lpstr>Wingdings</vt:lpstr>
      <vt:lpstr>Office Theme</vt:lpstr>
      <vt:lpstr>Brandon Baptist Church Statement of Faith</vt:lpstr>
      <vt:lpstr>Statement of Faith Topics</vt:lpstr>
      <vt:lpstr>OF GOD'S PURPOSE OF GRACE</vt:lpstr>
      <vt:lpstr>We believe that Election is the gracious purpose of God according to which He regenerates sanctifies and saves sinners;</vt:lpstr>
      <vt:lpstr>that being perfectly consistent with the free agency of man it comprehends all the means in connection with the end;</vt:lpstr>
      <vt:lpstr>Deeper Look:  Election and Free Will</vt:lpstr>
      <vt:lpstr>that it is a most glorious display of God's sovereign goodness being infinitely wise holy and unchangeable;</vt:lpstr>
      <vt:lpstr>that it utterly excludes boasting and promotes humility prayer praise trust in God and activation of His free mercy;</vt:lpstr>
      <vt:lpstr>that it encourages the use of means in the highest degree;</vt:lpstr>
      <vt:lpstr>Deeper Look: 2 Peter 1 Means of Grace</vt:lpstr>
      <vt:lpstr>that it is ascertained by its effects in all who believe the gospel;</vt:lpstr>
      <vt:lpstr>is the foundation of Christian assurance;</vt:lpstr>
      <vt:lpstr>Isaiah 44</vt:lpstr>
      <vt:lpstr>Isaiah 44 (cont.)</vt:lpstr>
      <vt:lpstr>and that to discover it with regard to ourselves demands and deserves our utmost diligence.</vt:lpstr>
      <vt:lpstr>OF GOD'S PURPOSE OF GRACE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Brandon Baptist Church Statement of Faith</dc:title>
  <dc:creator>Rob Gregory</dc:creator>
  <cp:lastModifiedBy>Rob Gregory</cp:lastModifiedBy>
  <cp:revision>1</cp:revision>
  <dcterms:created xsi:type="dcterms:W3CDTF">2024-04-28T03:18:15Z</dcterms:created>
  <dcterms:modified xsi:type="dcterms:W3CDTF">2024-07-14T11:55:18Z</dcterms:modified>
</cp:coreProperties>
</file>