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9" r:id="rId3"/>
    <p:sldId id="304" r:id="rId4"/>
    <p:sldId id="311" r:id="rId5"/>
    <p:sldId id="306" r:id="rId6"/>
    <p:sldId id="307" r:id="rId7"/>
    <p:sldId id="313" r:id="rId8"/>
    <p:sldId id="314" r:id="rId9"/>
    <p:sldId id="308" r:id="rId10"/>
    <p:sldId id="312"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41E476B-182D-45E6-AEB7-A761C75CEE85}" v="1557" dt="2024-06-30T12:56:05.91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b Gregory" userId="a7bfa114233000dd" providerId="LiveId" clId="{B3C5AC24-5436-BA4B-97CB-DBC259A7F57E}"/>
    <pc:docChg chg="custSel modSld">
      <pc:chgData name="Rob Gregory" userId="a7bfa114233000dd" providerId="LiveId" clId="{B3C5AC24-5436-BA4B-97CB-DBC259A7F57E}" dt="2024-06-30T12:15:42.266" v="467" actId="20577"/>
      <pc:docMkLst>
        <pc:docMk/>
      </pc:docMkLst>
      <pc:sldChg chg="modSp modNotesTx">
        <pc:chgData name="Rob Gregory" userId="a7bfa114233000dd" providerId="LiveId" clId="{B3C5AC24-5436-BA4B-97CB-DBC259A7F57E}" dt="2024-06-30T12:15:42.266" v="467" actId="20577"/>
        <pc:sldMkLst>
          <pc:docMk/>
          <pc:sldMk cId="3904865000" sldId="313"/>
        </pc:sldMkLst>
        <pc:spChg chg="mod">
          <ac:chgData name="Rob Gregory" userId="a7bfa114233000dd" providerId="LiveId" clId="{B3C5AC24-5436-BA4B-97CB-DBC259A7F57E}" dt="2024-06-30T12:04:42.197" v="120" actId="20577"/>
          <ac:spMkLst>
            <pc:docMk/>
            <pc:sldMk cId="3904865000" sldId="313"/>
            <ac:spMk id="2" creationId="{00000000-0000-0000-0000-000000000000}"/>
          </ac:spMkLst>
        </pc:spChg>
      </pc:sldChg>
    </pc:docChg>
  </pc:docChgLst>
  <pc:docChgLst>
    <pc:chgData name="Rob Gregory" userId="a7bfa114233000dd" providerId="LiveId" clId="{F41E476B-182D-45E6-AEB7-A761C75CEE85}"/>
    <pc:docChg chg="undo custSel addSld delSld modSld">
      <pc:chgData name="Rob Gregory" userId="a7bfa114233000dd" providerId="LiveId" clId="{F41E476B-182D-45E6-AEB7-A761C75CEE85}" dt="2024-06-30T12:56:05.911" v="4656" actId="20577"/>
      <pc:docMkLst>
        <pc:docMk/>
      </pc:docMkLst>
      <pc:sldChg chg="modSp mod">
        <pc:chgData name="Rob Gregory" userId="a7bfa114233000dd" providerId="LiveId" clId="{F41E476B-182D-45E6-AEB7-A761C75CEE85}" dt="2024-06-29T15:22:34.986" v="27" actId="20577"/>
        <pc:sldMkLst>
          <pc:docMk/>
          <pc:sldMk cId="999829043" sldId="256"/>
        </pc:sldMkLst>
        <pc:spChg chg="mod">
          <ac:chgData name="Rob Gregory" userId="a7bfa114233000dd" providerId="LiveId" clId="{F41E476B-182D-45E6-AEB7-A761C75CEE85}" dt="2024-06-29T15:22:34.986" v="27" actId="20577"/>
          <ac:spMkLst>
            <pc:docMk/>
            <pc:sldMk cId="999829043" sldId="256"/>
            <ac:spMk id="3" creationId="{88627DA9-E992-8706-3B6A-3B247D8C19B2}"/>
          </ac:spMkLst>
        </pc:spChg>
      </pc:sldChg>
      <pc:sldChg chg="modSp mod">
        <pc:chgData name="Rob Gregory" userId="a7bfa114233000dd" providerId="LiveId" clId="{F41E476B-182D-45E6-AEB7-A761C75CEE85}" dt="2024-06-29T15:22:40.347" v="28" actId="1076"/>
        <pc:sldMkLst>
          <pc:docMk/>
          <pc:sldMk cId="2525138430" sldId="259"/>
        </pc:sldMkLst>
        <pc:spChg chg="mod">
          <ac:chgData name="Rob Gregory" userId="a7bfa114233000dd" providerId="LiveId" clId="{F41E476B-182D-45E6-AEB7-A761C75CEE85}" dt="2024-06-29T15:22:40.347" v="28" actId="1076"/>
          <ac:spMkLst>
            <pc:docMk/>
            <pc:sldMk cId="2525138430" sldId="259"/>
            <ac:spMk id="3" creationId="{55D95C16-11B6-00FD-9B8E-E8373F4E7B4A}"/>
          </ac:spMkLst>
        </pc:spChg>
      </pc:sldChg>
      <pc:sldChg chg="del">
        <pc:chgData name="Rob Gregory" userId="a7bfa114233000dd" providerId="LiveId" clId="{F41E476B-182D-45E6-AEB7-A761C75CEE85}" dt="2024-06-29T16:31:36.534" v="39" actId="47"/>
        <pc:sldMkLst>
          <pc:docMk/>
          <pc:sldMk cId="0" sldId="298"/>
        </pc:sldMkLst>
      </pc:sldChg>
      <pc:sldChg chg="del">
        <pc:chgData name="Rob Gregory" userId="a7bfa114233000dd" providerId="LiveId" clId="{F41E476B-182D-45E6-AEB7-A761C75CEE85}" dt="2024-06-29T16:31:33.190" v="38" actId="47"/>
        <pc:sldMkLst>
          <pc:docMk/>
          <pc:sldMk cId="0" sldId="299"/>
        </pc:sldMkLst>
      </pc:sldChg>
      <pc:sldChg chg="del">
        <pc:chgData name="Rob Gregory" userId="a7bfa114233000dd" providerId="LiveId" clId="{F41E476B-182D-45E6-AEB7-A761C75CEE85}" dt="2024-06-29T16:31:33.190" v="38" actId="47"/>
        <pc:sldMkLst>
          <pc:docMk/>
          <pc:sldMk cId="0" sldId="300"/>
        </pc:sldMkLst>
      </pc:sldChg>
      <pc:sldChg chg="del">
        <pc:chgData name="Rob Gregory" userId="a7bfa114233000dd" providerId="LiveId" clId="{F41E476B-182D-45E6-AEB7-A761C75CEE85}" dt="2024-06-29T16:31:33.190" v="38" actId="47"/>
        <pc:sldMkLst>
          <pc:docMk/>
          <pc:sldMk cId="0" sldId="301"/>
        </pc:sldMkLst>
      </pc:sldChg>
      <pc:sldChg chg="del">
        <pc:chgData name="Rob Gregory" userId="a7bfa114233000dd" providerId="LiveId" clId="{F41E476B-182D-45E6-AEB7-A761C75CEE85}" dt="2024-06-29T16:31:33.190" v="38" actId="47"/>
        <pc:sldMkLst>
          <pc:docMk/>
          <pc:sldMk cId="0" sldId="302"/>
        </pc:sldMkLst>
      </pc:sldChg>
      <pc:sldChg chg="del">
        <pc:chgData name="Rob Gregory" userId="a7bfa114233000dd" providerId="LiveId" clId="{F41E476B-182D-45E6-AEB7-A761C75CEE85}" dt="2024-06-29T16:31:33.190" v="38" actId="47"/>
        <pc:sldMkLst>
          <pc:docMk/>
          <pc:sldMk cId="0" sldId="303"/>
        </pc:sldMkLst>
      </pc:sldChg>
      <pc:sldChg chg="modSp add mod">
        <pc:chgData name="Rob Gregory" userId="a7bfa114233000dd" providerId="LiveId" clId="{F41E476B-182D-45E6-AEB7-A761C75CEE85}" dt="2024-06-29T16:31:14.616" v="30" actId="27636"/>
        <pc:sldMkLst>
          <pc:docMk/>
          <pc:sldMk cId="0" sldId="304"/>
        </pc:sldMkLst>
        <pc:spChg chg="mod">
          <ac:chgData name="Rob Gregory" userId="a7bfa114233000dd" providerId="LiveId" clId="{F41E476B-182D-45E6-AEB7-A761C75CEE85}" dt="2024-06-29T16:31:14.616" v="30" actId="27636"/>
          <ac:spMkLst>
            <pc:docMk/>
            <pc:sldMk cId="0" sldId="304"/>
            <ac:spMk id="3" creationId="{00000000-0000-0000-0000-000000000000}"/>
          </ac:spMkLst>
        </pc:spChg>
      </pc:sldChg>
      <pc:sldChg chg="del">
        <pc:chgData name="Rob Gregory" userId="a7bfa114233000dd" providerId="LiveId" clId="{F41E476B-182D-45E6-AEB7-A761C75CEE85}" dt="2024-06-29T16:31:38.966" v="40" actId="47"/>
        <pc:sldMkLst>
          <pc:docMk/>
          <pc:sldMk cId="3372437657" sldId="305"/>
        </pc:sldMkLst>
      </pc:sldChg>
      <pc:sldChg chg="modSp add mod modNotesTx">
        <pc:chgData name="Rob Gregory" userId="a7bfa114233000dd" providerId="LiveId" clId="{F41E476B-182D-45E6-AEB7-A761C75CEE85}" dt="2024-06-29T23:55:51.036" v="2428" actId="207"/>
        <pc:sldMkLst>
          <pc:docMk/>
          <pc:sldMk cId="0" sldId="306"/>
        </pc:sldMkLst>
        <pc:spChg chg="mod">
          <ac:chgData name="Rob Gregory" userId="a7bfa114233000dd" providerId="LiveId" clId="{F41E476B-182D-45E6-AEB7-A761C75CEE85}" dt="2024-06-29T16:31:14.644" v="34" actId="27636"/>
          <ac:spMkLst>
            <pc:docMk/>
            <pc:sldMk cId="0" sldId="306"/>
            <ac:spMk id="2" creationId="{00000000-0000-0000-0000-000000000000}"/>
          </ac:spMkLst>
        </pc:spChg>
        <pc:spChg chg="mod">
          <ac:chgData name="Rob Gregory" userId="a7bfa114233000dd" providerId="LiveId" clId="{F41E476B-182D-45E6-AEB7-A761C75CEE85}" dt="2024-06-29T23:55:51.036" v="2428" actId="207"/>
          <ac:spMkLst>
            <pc:docMk/>
            <pc:sldMk cId="0" sldId="306"/>
            <ac:spMk id="3" creationId="{00000000-0000-0000-0000-000000000000}"/>
          </ac:spMkLst>
        </pc:spChg>
      </pc:sldChg>
      <pc:sldChg chg="modSp add mod modNotesTx">
        <pc:chgData name="Rob Gregory" userId="a7bfa114233000dd" providerId="LiveId" clId="{F41E476B-182D-45E6-AEB7-A761C75CEE85}" dt="2024-06-30T00:06:51.749" v="3103" actId="27636"/>
        <pc:sldMkLst>
          <pc:docMk/>
          <pc:sldMk cId="0" sldId="307"/>
        </pc:sldMkLst>
        <pc:spChg chg="mod">
          <ac:chgData name="Rob Gregory" userId="a7bfa114233000dd" providerId="LiveId" clId="{F41E476B-182D-45E6-AEB7-A761C75CEE85}" dt="2024-06-30T00:06:51.749" v="3103" actId="27636"/>
          <ac:spMkLst>
            <pc:docMk/>
            <pc:sldMk cId="0" sldId="307"/>
            <ac:spMk id="3" creationId="{00000000-0000-0000-0000-000000000000}"/>
          </ac:spMkLst>
        </pc:spChg>
      </pc:sldChg>
      <pc:sldChg chg="modSp add mod modNotesTx">
        <pc:chgData name="Rob Gregory" userId="a7bfa114233000dd" providerId="LiveId" clId="{F41E476B-182D-45E6-AEB7-A761C75CEE85}" dt="2024-06-30T12:56:05.911" v="4656" actId="20577"/>
        <pc:sldMkLst>
          <pc:docMk/>
          <pc:sldMk cId="0" sldId="308"/>
        </pc:sldMkLst>
        <pc:spChg chg="mod">
          <ac:chgData name="Rob Gregory" userId="a7bfa114233000dd" providerId="LiveId" clId="{F41E476B-182D-45E6-AEB7-A761C75CEE85}" dt="2024-06-29T16:31:14.689" v="37" actId="27636"/>
          <ac:spMkLst>
            <pc:docMk/>
            <pc:sldMk cId="0" sldId="308"/>
            <ac:spMk id="2" creationId="{00000000-0000-0000-0000-000000000000}"/>
          </ac:spMkLst>
        </pc:spChg>
        <pc:spChg chg="mod">
          <ac:chgData name="Rob Gregory" userId="a7bfa114233000dd" providerId="LiveId" clId="{F41E476B-182D-45E6-AEB7-A761C75CEE85}" dt="2024-06-30T12:52:21.773" v="4255" actId="27636"/>
          <ac:spMkLst>
            <pc:docMk/>
            <pc:sldMk cId="0" sldId="308"/>
            <ac:spMk id="3" creationId="{00000000-0000-0000-0000-000000000000}"/>
          </ac:spMkLst>
        </pc:spChg>
      </pc:sldChg>
      <pc:sldChg chg="del">
        <pc:chgData name="Rob Gregory" userId="a7bfa114233000dd" providerId="LiveId" clId="{F41E476B-182D-45E6-AEB7-A761C75CEE85}" dt="2024-06-29T16:31:33.190" v="38" actId="47"/>
        <pc:sldMkLst>
          <pc:docMk/>
          <pc:sldMk cId="1567854339" sldId="310"/>
        </pc:sldMkLst>
      </pc:sldChg>
      <pc:sldChg chg="modSp add mod modNotesTx">
        <pc:chgData name="Rob Gregory" userId="a7bfa114233000dd" providerId="LiveId" clId="{F41E476B-182D-45E6-AEB7-A761C75CEE85}" dt="2024-06-29T16:55:13.913" v="1307" actId="115"/>
        <pc:sldMkLst>
          <pc:docMk/>
          <pc:sldMk cId="0" sldId="311"/>
        </pc:sldMkLst>
        <pc:spChg chg="mod">
          <ac:chgData name="Rob Gregory" userId="a7bfa114233000dd" providerId="LiveId" clId="{F41E476B-182D-45E6-AEB7-A761C75CEE85}" dt="2024-06-29T16:31:14.628" v="31" actId="27636"/>
          <ac:spMkLst>
            <pc:docMk/>
            <pc:sldMk cId="0" sldId="311"/>
            <ac:spMk id="2" creationId="{00000000-0000-0000-0000-000000000000}"/>
          </ac:spMkLst>
        </pc:spChg>
        <pc:spChg chg="mod">
          <ac:chgData name="Rob Gregory" userId="a7bfa114233000dd" providerId="LiveId" clId="{F41E476B-182D-45E6-AEB7-A761C75CEE85}" dt="2024-06-29T16:55:13.913" v="1307" actId="115"/>
          <ac:spMkLst>
            <pc:docMk/>
            <pc:sldMk cId="0" sldId="311"/>
            <ac:spMk id="3" creationId="{00000000-0000-0000-0000-000000000000}"/>
          </ac:spMkLst>
        </pc:spChg>
      </pc:sldChg>
      <pc:sldChg chg="add">
        <pc:chgData name="Rob Gregory" userId="a7bfa114233000dd" providerId="LiveId" clId="{F41E476B-182D-45E6-AEB7-A761C75CEE85}" dt="2024-06-29T16:31:44.880" v="41"/>
        <pc:sldMkLst>
          <pc:docMk/>
          <pc:sldMk cId="3844266312" sldId="312"/>
        </pc:sldMkLst>
      </pc:sldChg>
      <pc:sldChg chg="addSp modSp add mod modNotesTx">
        <pc:chgData name="Rob Gregory" userId="a7bfa114233000dd" providerId="LiveId" clId="{F41E476B-182D-45E6-AEB7-A761C75CEE85}" dt="2024-06-30T12:29:23.530" v="3847" actId="20577"/>
        <pc:sldMkLst>
          <pc:docMk/>
          <pc:sldMk cId="3904865000" sldId="313"/>
        </pc:sldMkLst>
        <pc:spChg chg="mod">
          <ac:chgData name="Rob Gregory" userId="a7bfa114233000dd" providerId="LiveId" clId="{F41E476B-182D-45E6-AEB7-A761C75CEE85}" dt="2024-06-30T12:17:47.328" v="3112" actId="20577"/>
          <ac:spMkLst>
            <pc:docMk/>
            <pc:sldMk cId="3904865000" sldId="313"/>
            <ac:spMk id="2" creationId="{00000000-0000-0000-0000-000000000000}"/>
          </ac:spMkLst>
        </pc:spChg>
        <pc:spChg chg="mod">
          <ac:chgData name="Rob Gregory" userId="a7bfa114233000dd" providerId="LiveId" clId="{F41E476B-182D-45E6-AEB7-A761C75CEE85}" dt="2024-06-30T12:25:51.152" v="3765" actId="27636"/>
          <ac:spMkLst>
            <pc:docMk/>
            <pc:sldMk cId="3904865000" sldId="313"/>
            <ac:spMk id="3" creationId="{00000000-0000-0000-0000-000000000000}"/>
          </ac:spMkLst>
        </pc:spChg>
        <pc:spChg chg="add mod">
          <ac:chgData name="Rob Gregory" userId="a7bfa114233000dd" providerId="LiveId" clId="{F41E476B-182D-45E6-AEB7-A761C75CEE85}" dt="2024-06-30T12:28:37.008" v="3832" actId="207"/>
          <ac:spMkLst>
            <pc:docMk/>
            <pc:sldMk cId="3904865000" sldId="313"/>
            <ac:spMk id="4" creationId="{6114FADA-9A06-59F0-84E4-D3295B27D08F}"/>
          </ac:spMkLst>
        </pc:spChg>
      </pc:sldChg>
      <pc:sldChg chg="addSp delSp modSp new mod modClrScheme chgLayout">
        <pc:chgData name="Rob Gregory" userId="a7bfa114233000dd" providerId="LiveId" clId="{F41E476B-182D-45E6-AEB7-A761C75CEE85}" dt="2024-06-30T12:48:44.183" v="4220" actId="1036"/>
        <pc:sldMkLst>
          <pc:docMk/>
          <pc:sldMk cId="2871505776" sldId="314"/>
        </pc:sldMkLst>
        <pc:spChg chg="del mod ord">
          <ac:chgData name="Rob Gregory" userId="a7bfa114233000dd" providerId="LiveId" clId="{F41E476B-182D-45E6-AEB7-A761C75CEE85}" dt="2024-06-30T12:44:19.207" v="4106" actId="478"/>
          <ac:spMkLst>
            <pc:docMk/>
            <pc:sldMk cId="2871505776" sldId="314"/>
            <ac:spMk id="2" creationId="{38224D64-B1FB-B9C4-22D3-5B7DDB83EA65}"/>
          </ac:spMkLst>
        </pc:spChg>
        <pc:spChg chg="add del">
          <ac:chgData name="Rob Gregory" userId="a7bfa114233000dd" providerId="LiveId" clId="{F41E476B-182D-45E6-AEB7-A761C75CEE85}" dt="2024-06-30T12:33:44.254" v="3851" actId="1032"/>
          <ac:spMkLst>
            <pc:docMk/>
            <pc:sldMk cId="2871505776" sldId="314"/>
            <ac:spMk id="3" creationId="{C034F83C-EF76-2C23-B82D-22E9AC67E3A5}"/>
          </ac:spMkLst>
        </pc:spChg>
        <pc:spChg chg="add del mod">
          <ac:chgData name="Rob Gregory" userId="a7bfa114233000dd" providerId="LiveId" clId="{F41E476B-182D-45E6-AEB7-A761C75CEE85}" dt="2024-06-30T12:36:31.552" v="3879" actId="1032"/>
          <ac:spMkLst>
            <pc:docMk/>
            <pc:sldMk cId="2871505776" sldId="314"/>
            <ac:spMk id="7" creationId="{4562DC7D-74C5-7CCA-C3EA-4C760EEFA737}"/>
          </ac:spMkLst>
        </pc:spChg>
        <pc:spChg chg="add del mod">
          <ac:chgData name="Rob Gregory" userId="a7bfa114233000dd" providerId="LiveId" clId="{F41E476B-182D-45E6-AEB7-A761C75CEE85}" dt="2024-06-30T12:41:48.338" v="4036" actId="478"/>
          <ac:spMkLst>
            <pc:docMk/>
            <pc:sldMk cId="2871505776" sldId="314"/>
            <ac:spMk id="13" creationId="{E19F2BA1-7D0B-FF35-696E-301B1E6605AB}"/>
          </ac:spMkLst>
        </pc:spChg>
        <pc:spChg chg="add del mod ord">
          <ac:chgData name="Rob Gregory" userId="a7bfa114233000dd" providerId="LiveId" clId="{F41E476B-182D-45E6-AEB7-A761C75CEE85}" dt="2024-06-30T12:47:11.001" v="4198" actId="1035"/>
          <ac:spMkLst>
            <pc:docMk/>
            <pc:sldMk cId="2871505776" sldId="314"/>
            <ac:spMk id="14" creationId="{86237259-D8B5-7E4E-B61A-D5D35825A00E}"/>
          </ac:spMkLst>
        </pc:spChg>
        <pc:spChg chg="add del mod ord">
          <ac:chgData name="Rob Gregory" userId="a7bfa114233000dd" providerId="LiveId" clId="{F41E476B-182D-45E6-AEB7-A761C75CEE85}" dt="2024-06-30T12:42:43.513" v="4057"/>
          <ac:spMkLst>
            <pc:docMk/>
            <pc:sldMk cId="2871505776" sldId="314"/>
            <ac:spMk id="15" creationId="{7931273C-84A5-E569-9AE2-254DBEEE7827}"/>
          </ac:spMkLst>
        </pc:spChg>
        <pc:spChg chg="add mod ord">
          <ac:chgData name="Rob Gregory" userId="a7bfa114233000dd" providerId="LiveId" clId="{F41E476B-182D-45E6-AEB7-A761C75CEE85}" dt="2024-06-30T12:47:11.001" v="4198" actId="1035"/>
          <ac:spMkLst>
            <pc:docMk/>
            <pc:sldMk cId="2871505776" sldId="314"/>
            <ac:spMk id="16" creationId="{C18AA8DC-5FB1-E30F-A275-8A92FA03DD48}"/>
          </ac:spMkLst>
        </pc:spChg>
        <pc:spChg chg="add del mod ord">
          <ac:chgData name="Rob Gregory" userId="a7bfa114233000dd" providerId="LiveId" clId="{F41E476B-182D-45E6-AEB7-A761C75CEE85}" dt="2024-06-30T12:42:54.937" v="4059"/>
          <ac:spMkLst>
            <pc:docMk/>
            <pc:sldMk cId="2871505776" sldId="314"/>
            <ac:spMk id="17" creationId="{57D01DC5-6341-3A5D-3711-15D87CCDCD9C}"/>
          </ac:spMkLst>
        </pc:spChg>
        <pc:spChg chg="add del mod">
          <ac:chgData name="Rob Gregory" userId="a7bfa114233000dd" providerId="LiveId" clId="{F41E476B-182D-45E6-AEB7-A761C75CEE85}" dt="2024-06-30T12:44:16.614" v="4105" actId="478"/>
          <ac:spMkLst>
            <pc:docMk/>
            <pc:sldMk cId="2871505776" sldId="314"/>
            <ac:spMk id="21" creationId="{937B49D7-5EEA-A63E-2DA9-FD871D172F27}"/>
          </ac:spMkLst>
        </pc:spChg>
        <pc:spChg chg="add mod">
          <ac:chgData name="Rob Gregory" userId="a7bfa114233000dd" providerId="LiveId" clId="{F41E476B-182D-45E6-AEB7-A761C75CEE85}" dt="2024-06-30T12:47:11.001" v="4198" actId="1035"/>
          <ac:spMkLst>
            <pc:docMk/>
            <pc:sldMk cId="2871505776" sldId="314"/>
            <ac:spMk id="22" creationId="{2BF46863-FD20-FF99-A9FF-B4F2306BE41F}"/>
          </ac:spMkLst>
        </pc:spChg>
        <pc:spChg chg="add mod">
          <ac:chgData name="Rob Gregory" userId="a7bfa114233000dd" providerId="LiveId" clId="{F41E476B-182D-45E6-AEB7-A761C75CEE85}" dt="2024-06-30T12:47:11.001" v="4198" actId="1035"/>
          <ac:spMkLst>
            <pc:docMk/>
            <pc:sldMk cId="2871505776" sldId="314"/>
            <ac:spMk id="23" creationId="{2E77C95E-17DC-636D-0EE5-851305357814}"/>
          </ac:spMkLst>
        </pc:spChg>
        <pc:spChg chg="add mod">
          <ac:chgData name="Rob Gregory" userId="a7bfa114233000dd" providerId="LiveId" clId="{F41E476B-182D-45E6-AEB7-A761C75CEE85}" dt="2024-06-30T12:47:11.001" v="4198" actId="1035"/>
          <ac:spMkLst>
            <pc:docMk/>
            <pc:sldMk cId="2871505776" sldId="314"/>
            <ac:spMk id="24" creationId="{136F6259-DE57-BB57-B2DA-9E52943D3938}"/>
          </ac:spMkLst>
        </pc:spChg>
        <pc:spChg chg="add mod">
          <ac:chgData name="Rob Gregory" userId="a7bfa114233000dd" providerId="LiveId" clId="{F41E476B-182D-45E6-AEB7-A761C75CEE85}" dt="2024-06-30T12:47:11.001" v="4198" actId="1035"/>
          <ac:spMkLst>
            <pc:docMk/>
            <pc:sldMk cId="2871505776" sldId="314"/>
            <ac:spMk id="25" creationId="{78A73B95-6164-B57F-C9C4-5D744422E7C1}"/>
          </ac:spMkLst>
        </pc:spChg>
        <pc:spChg chg="add mod">
          <ac:chgData name="Rob Gregory" userId="a7bfa114233000dd" providerId="LiveId" clId="{F41E476B-182D-45E6-AEB7-A761C75CEE85}" dt="2024-06-30T12:48:44.183" v="4220" actId="1036"/>
          <ac:spMkLst>
            <pc:docMk/>
            <pc:sldMk cId="2871505776" sldId="314"/>
            <ac:spMk id="26" creationId="{DC619994-C781-A691-34D7-C9357568E6EB}"/>
          </ac:spMkLst>
        </pc:spChg>
        <pc:graphicFrameChg chg="add del modGraphic">
          <ac:chgData name="Rob Gregory" userId="a7bfa114233000dd" providerId="LiveId" clId="{F41E476B-182D-45E6-AEB7-A761C75CEE85}" dt="2024-06-30T12:31:51.474" v="3850" actId="1032"/>
          <ac:graphicFrameMkLst>
            <pc:docMk/>
            <pc:sldMk cId="2871505776" sldId="314"/>
            <ac:graphicFrameMk id="4" creationId="{F6058057-86E2-DAF1-27ED-A93763011D79}"/>
          </ac:graphicFrameMkLst>
        </pc:graphicFrameChg>
        <pc:graphicFrameChg chg="add del mod modGraphic">
          <ac:chgData name="Rob Gregory" userId="a7bfa114233000dd" providerId="LiveId" clId="{F41E476B-182D-45E6-AEB7-A761C75CEE85}" dt="2024-06-30T12:34:21.712" v="3864" actId="478"/>
          <ac:graphicFrameMkLst>
            <pc:docMk/>
            <pc:sldMk cId="2871505776" sldId="314"/>
            <ac:graphicFrameMk id="5" creationId="{57129432-F613-7FD1-115C-9C17E385F5FE}"/>
          </ac:graphicFrameMkLst>
        </pc:graphicFrameChg>
        <pc:graphicFrameChg chg="add del mod modGraphic">
          <ac:chgData name="Rob Gregory" userId="a7bfa114233000dd" providerId="LiveId" clId="{F41E476B-182D-45E6-AEB7-A761C75CEE85}" dt="2024-06-30T12:36:00.357" v="3878" actId="1032"/>
          <ac:graphicFrameMkLst>
            <pc:docMk/>
            <pc:sldMk cId="2871505776" sldId="314"/>
            <ac:graphicFrameMk id="8" creationId="{8D99F057-0E08-5132-37EA-569EBDF9261F}"/>
          </ac:graphicFrameMkLst>
        </pc:graphicFrameChg>
        <pc:graphicFrameChg chg="add del mod modGraphic">
          <ac:chgData name="Rob Gregory" userId="a7bfa114233000dd" providerId="LiveId" clId="{F41E476B-182D-45E6-AEB7-A761C75CEE85}" dt="2024-06-30T12:41:28.376" v="4033" actId="478"/>
          <ac:graphicFrameMkLst>
            <pc:docMk/>
            <pc:sldMk cId="2871505776" sldId="314"/>
            <ac:graphicFrameMk id="9" creationId="{DD38A5FB-A35B-1922-51CE-788B922E500C}"/>
          </ac:graphicFrameMkLst>
        </pc:graphicFrameChg>
        <pc:graphicFrameChg chg="add del mod">
          <ac:chgData name="Rob Gregory" userId="a7bfa114233000dd" providerId="LiveId" clId="{F41E476B-182D-45E6-AEB7-A761C75CEE85}" dt="2024-06-30T12:42:19.182" v="4038" actId="21"/>
          <ac:graphicFrameMkLst>
            <pc:docMk/>
            <pc:sldMk cId="2871505776" sldId="314"/>
            <ac:graphicFrameMk id="10" creationId="{9630C4E0-8372-BCAF-13E5-59E5B55E77D1}"/>
          </ac:graphicFrameMkLst>
        </pc:graphicFrameChg>
        <pc:graphicFrameChg chg="add del mod">
          <ac:chgData name="Rob Gregory" userId="a7bfa114233000dd" providerId="LiveId" clId="{F41E476B-182D-45E6-AEB7-A761C75CEE85}" dt="2024-06-30T12:42:51.144" v="4058" actId="21"/>
          <ac:graphicFrameMkLst>
            <pc:docMk/>
            <pc:sldMk cId="2871505776" sldId="314"/>
            <ac:graphicFrameMk id="11" creationId="{9AB89EDB-4B6A-68F4-46D3-F78AA0DB59BE}"/>
          </ac:graphicFrameMkLst>
        </pc:graphicFrameChg>
        <pc:graphicFrameChg chg="add mod">
          <ac:chgData name="Rob Gregory" userId="a7bfa114233000dd" providerId="LiveId" clId="{F41E476B-182D-45E6-AEB7-A761C75CEE85}" dt="2024-06-30T12:47:11.001" v="4198" actId="1035"/>
          <ac:graphicFrameMkLst>
            <pc:docMk/>
            <pc:sldMk cId="2871505776" sldId="314"/>
            <ac:graphicFrameMk id="18" creationId="{9630C4E0-8372-BCAF-13E5-59E5B55E77D1}"/>
          </ac:graphicFrameMkLst>
        </pc:graphicFrameChg>
        <pc:graphicFrameChg chg="add mod modGraphic">
          <ac:chgData name="Rob Gregory" userId="a7bfa114233000dd" providerId="LiveId" clId="{F41E476B-182D-45E6-AEB7-A761C75CEE85}" dt="2024-06-30T12:47:11.001" v="4198" actId="1035"/>
          <ac:graphicFrameMkLst>
            <pc:docMk/>
            <pc:sldMk cId="2871505776" sldId="314"/>
            <ac:graphicFrameMk id="19" creationId="{9AB89EDB-4B6A-68F4-46D3-F78AA0DB59BE}"/>
          </ac:graphicFrameMkLst>
        </pc:graphicFrameChg>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45B38F3-F79B-462A-B186-7982534A1082}" type="doc">
      <dgm:prSet loTypeId="urn:microsoft.com/office/officeart/2005/8/layout/equation2" loCatId="process" qsTypeId="urn:microsoft.com/office/officeart/2005/8/quickstyle/simple1" qsCatId="simple" csTypeId="urn:microsoft.com/office/officeart/2005/8/colors/colorful1" csCatId="colorful" phldr="1"/>
      <dgm:spPr/>
    </dgm:pt>
    <dgm:pt modelId="{AF0B21DF-90CF-47F9-943A-36167A956EC5}">
      <dgm:prSet phldrT="[Text]"/>
      <dgm:spPr>
        <a:solidFill>
          <a:schemeClr val="accent6">
            <a:lumMod val="75000"/>
          </a:schemeClr>
        </a:solidFill>
      </dgm:spPr>
      <dgm:t>
        <a:bodyPr/>
        <a:lstStyle/>
        <a:p>
          <a:r>
            <a:rPr lang="en-US"/>
            <a:t>Righteousness</a:t>
          </a:r>
        </a:p>
      </dgm:t>
    </dgm:pt>
    <dgm:pt modelId="{58AC26FB-6214-4925-9481-7CA4837575A4}" type="parTrans" cxnId="{9894C2FE-F950-476C-8215-6F89F982A552}">
      <dgm:prSet/>
      <dgm:spPr/>
      <dgm:t>
        <a:bodyPr/>
        <a:lstStyle/>
        <a:p>
          <a:endParaRPr lang="en-US"/>
        </a:p>
      </dgm:t>
    </dgm:pt>
    <dgm:pt modelId="{C078F36D-EDFD-45EF-8607-CB9ECF163BDE}" type="sibTrans" cxnId="{9894C2FE-F950-476C-8215-6F89F982A552}">
      <dgm:prSet/>
      <dgm:spPr/>
      <dgm:t>
        <a:bodyPr/>
        <a:lstStyle/>
        <a:p>
          <a:endParaRPr lang="en-US"/>
        </a:p>
      </dgm:t>
    </dgm:pt>
    <dgm:pt modelId="{E76719F9-B210-443B-A883-40249F204EFB}">
      <dgm:prSet phldrT="[Text]"/>
      <dgm:spPr>
        <a:solidFill>
          <a:srgbClr val="FF0000"/>
        </a:solidFill>
      </dgm:spPr>
      <dgm:t>
        <a:bodyPr/>
        <a:lstStyle/>
        <a:p>
          <a:r>
            <a:rPr lang="en-US"/>
            <a:t>Sin</a:t>
          </a:r>
        </a:p>
      </dgm:t>
    </dgm:pt>
    <dgm:pt modelId="{F50C20DF-7898-4700-B0C6-DC5094FE3C62}" type="parTrans" cxnId="{40C458C9-9D6D-41A7-90EF-F1D3369BF6B6}">
      <dgm:prSet/>
      <dgm:spPr/>
      <dgm:t>
        <a:bodyPr/>
        <a:lstStyle/>
        <a:p>
          <a:endParaRPr lang="en-US"/>
        </a:p>
      </dgm:t>
    </dgm:pt>
    <dgm:pt modelId="{537132F5-35E5-4FDA-B77C-5C170F14F488}" type="sibTrans" cxnId="{40C458C9-9D6D-41A7-90EF-F1D3369BF6B6}">
      <dgm:prSet/>
      <dgm:spPr/>
      <dgm:t>
        <a:bodyPr/>
        <a:lstStyle/>
        <a:p>
          <a:endParaRPr lang="en-US"/>
        </a:p>
      </dgm:t>
    </dgm:pt>
    <dgm:pt modelId="{03A9DD8C-4C88-435E-9A5D-914A84FEA6BA}">
      <dgm:prSet phldrT="[Text]"/>
      <dgm:spPr>
        <a:solidFill>
          <a:schemeClr val="accent2">
            <a:lumMod val="75000"/>
          </a:schemeClr>
        </a:solidFill>
      </dgm:spPr>
      <dgm:t>
        <a:bodyPr/>
        <a:lstStyle/>
        <a:p>
          <a:r>
            <a:rPr lang="en-US"/>
            <a:t>Judgement</a:t>
          </a:r>
        </a:p>
      </dgm:t>
    </dgm:pt>
    <dgm:pt modelId="{82DD9BD7-A17A-45F4-9FD3-E73F639CF24F}" type="parTrans" cxnId="{CFF2AF05-78EE-431C-80E3-844526C26DAC}">
      <dgm:prSet/>
      <dgm:spPr/>
      <dgm:t>
        <a:bodyPr/>
        <a:lstStyle/>
        <a:p>
          <a:endParaRPr lang="en-US"/>
        </a:p>
      </dgm:t>
    </dgm:pt>
    <dgm:pt modelId="{F3B41781-D665-4638-82DD-457AF50B683B}" type="sibTrans" cxnId="{CFF2AF05-78EE-431C-80E3-844526C26DAC}">
      <dgm:prSet/>
      <dgm:spPr/>
      <dgm:t>
        <a:bodyPr/>
        <a:lstStyle/>
        <a:p>
          <a:endParaRPr lang="en-US"/>
        </a:p>
      </dgm:t>
    </dgm:pt>
    <dgm:pt modelId="{FA01E62D-1F17-4B5C-8183-2F9ED7D35A0E}" type="pres">
      <dgm:prSet presAssocID="{045B38F3-F79B-462A-B186-7982534A1082}" presName="Name0" presStyleCnt="0">
        <dgm:presLayoutVars>
          <dgm:dir/>
          <dgm:resizeHandles val="exact"/>
        </dgm:presLayoutVars>
      </dgm:prSet>
      <dgm:spPr/>
    </dgm:pt>
    <dgm:pt modelId="{909C2871-8AA9-4869-B7C4-6705B62A9E3D}" type="pres">
      <dgm:prSet presAssocID="{045B38F3-F79B-462A-B186-7982534A1082}" presName="vNodes" presStyleCnt="0"/>
      <dgm:spPr/>
    </dgm:pt>
    <dgm:pt modelId="{0B2859D8-C532-4DAD-91CF-703787635B89}" type="pres">
      <dgm:prSet presAssocID="{AF0B21DF-90CF-47F9-943A-36167A956EC5}" presName="node" presStyleLbl="node1" presStyleIdx="0" presStyleCnt="3" custScaleX="225206">
        <dgm:presLayoutVars>
          <dgm:bulletEnabled val="1"/>
        </dgm:presLayoutVars>
      </dgm:prSet>
      <dgm:spPr/>
    </dgm:pt>
    <dgm:pt modelId="{7F127E39-D969-4E93-9C6F-B1E25DB5BF2F}" type="pres">
      <dgm:prSet presAssocID="{C078F36D-EDFD-45EF-8607-CB9ECF163BDE}" presName="spacerT" presStyleCnt="0"/>
      <dgm:spPr/>
    </dgm:pt>
    <dgm:pt modelId="{C1A08817-54CC-4B9F-B4D0-5AABBA8F0252}" type="pres">
      <dgm:prSet presAssocID="{C078F36D-EDFD-45EF-8607-CB9ECF163BDE}" presName="sibTrans" presStyleLbl="sibTrans2D1" presStyleIdx="0" presStyleCnt="2"/>
      <dgm:spPr/>
    </dgm:pt>
    <dgm:pt modelId="{86AFD097-89AB-440A-8721-5D812EDA8382}" type="pres">
      <dgm:prSet presAssocID="{C078F36D-EDFD-45EF-8607-CB9ECF163BDE}" presName="spacerB" presStyleCnt="0"/>
      <dgm:spPr/>
    </dgm:pt>
    <dgm:pt modelId="{C86B5277-60AC-46F5-915C-D2E4255069F8}" type="pres">
      <dgm:prSet presAssocID="{E76719F9-B210-443B-A883-40249F204EFB}" presName="node" presStyleLbl="node1" presStyleIdx="1" presStyleCnt="3" custScaleX="211511">
        <dgm:presLayoutVars>
          <dgm:bulletEnabled val="1"/>
        </dgm:presLayoutVars>
      </dgm:prSet>
      <dgm:spPr/>
    </dgm:pt>
    <dgm:pt modelId="{E5E31D6D-6391-4752-902B-42F7312741D4}" type="pres">
      <dgm:prSet presAssocID="{045B38F3-F79B-462A-B186-7982534A1082}" presName="sibTransLast" presStyleLbl="sibTrans2D1" presStyleIdx="1" presStyleCnt="2"/>
      <dgm:spPr/>
    </dgm:pt>
    <dgm:pt modelId="{3C484906-6BB8-4B7D-B4B0-5A72DB726148}" type="pres">
      <dgm:prSet presAssocID="{045B38F3-F79B-462A-B186-7982534A1082}" presName="connectorText" presStyleLbl="sibTrans2D1" presStyleIdx="1" presStyleCnt="2"/>
      <dgm:spPr/>
    </dgm:pt>
    <dgm:pt modelId="{81B94ED1-CA9A-475F-BE03-342F04D70FF8}" type="pres">
      <dgm:prSet presAssocID="{045B38F3-F79B-462A-B186-7982534A1082}" presName="lastNode" presStyleLbl="node1" presStyleIdx="2" presStyleCnt="3">
        <dgm:presLayoutVars>
          <dgm:bulletEnabled val="1"/>
        </dgm:presLayoutVars>
      </dgm:prSet>
      <dgm:spPr/>
    </dgm:pt>
  </dgm:ptLst>
  <dgm:cxnLst>
    <dgm:cxn modelId="{CFF2AF05-78EE-431C-80E3-844526C26DAC}" srcId="{045B38F3-F79B-462A-B186-7982534A1082}" destId="{03A9DD8C-4C88-435E-9A5D-914A84FEA6BA}" srcOrd="2" destOrd="0" parTransId="{82DD9BD7-A17A-45F4-9FD3-E73F639CF24F}" sibTransId="{F3B41781-D665-4638-82DD-457AF50B683B}"/>
    <dgm:cxn modelId="{8E6CAC24-D608-4E2A-B689-15D57FE21A73}" type="presOf" srcId="{C078F36D-EDFD-45EF-8607-CB9ECF163BDE}" destId="{C1A08817-54CC-4B9F-B4D0-5AABBA8F0252}" srcOrd="0" destOrd="0" presId="urn:microsoft.com/office/officeart/2005/8/layout/equation2"/>
    <dgm:cxn modelId="{459AFC31-4FAD-43E4-AD97-ED3FF0F76427}" type="presOf" srcId="{045B38F3-F79B-462A-B186-7982534A1082}" destId="{FA01E62D-1F17-4B5C-8183-2F9ED7D35A0E}" srcOrd="0" destOrd="0" presId="urn:microsoft.com/office/officeart/2005/8/layout/equation2"/>
    <dgm:cxn modelId="{71488060-2F64-42DE-B0DA-5D88291C618B}" type="presOf" srcId="{AF0B21DF-90CF-47F9-943A-36167A956EC5}" destId="{0B2859D8-C532-4DAD-91CF-703787635B89}" srcOrd="0" destOrd="0" presId="urn:microsoft.com/office/officeart/2005/8/layout/equation2"/>
    <dgm:cxn modelId="{C0B5F0A7-990C-4D50-A6F4-26604B36E65E}" type="presOf" srcId="{537132F5-35E5-4FDA-B77C-5C170F14F488}" destId="{3C484906-6BB8-4B7D-B4B0-5A72DB726148}" srcOrd="1" destOrd="0" presId="urn:microsoft.com/office/officeart/2005/8/layout/equation2"/>
    <dgm:cxn modelId="{86BC5AB0-2AF0-4C61-8DD4-AD2650BE01FF}" type="presOf" srcId="{537132F5-35E5-4FDA-B77C-5C170F14F488}" destId="{E5E31D6D-6391-4752-902B-42F7312741D4}" srcOrd="0" destOrd="0" presId="urn:microsoft.com/office/officeart/2005/8/layout/equation2"/>
    <dgm:cxn modelId="{40C458C9-9D6D-41A7-90EF-F1D3369BF6B6}" srcId="{045B38F3-F79B-462A-B186-7982534A1082}" destId="{E76719F9-B210-443B-A883-40249F204EFB}" srcOrd="1" destOrd="0" parTransId="{F50C20DF-7898-4700-B0C6-DC5094FE3C62}" sibTransId="{537132F5-35E5-4FDA-B77C-5C170F14F488}"/>
    <dgm:cxn modelId="{2CCD56DF-A7A4-4785-A282-BCC5B5E772BC}" type="presOf" srcId="{E76719F9-B210-443B-A883-40249F204EFB}" destId="{C86B5277-60AC-46F5-915C-D2E4255069F8}" srcOrd="0" destOrd="0" presId="urn:microsoft.com/office/officeart/2005/8/layout/equation2"/>
    <dgm:cxn modelId="{C77E5CE6-2D66-4A36-9D56-3255CA93A3C4}" type="presOf" srcId="{03A9DD8C-4C88-435E-9A5D-914A84FEA6BA}" destId="{81B94ED1-CA9A-475F-BE03-342F04D70FF8}" srcOrd="0" destOrd="0" presId="urn:microsoft.com/office/officeart/2005/8/layout/equation2"/>
    <dgm:cxn modelId="{9894C2FE-F950-476C-8215-6F89F982A552}" srcId="{045B38F3-F79B-462A-B186-7982534A1082}" destId="{AF0B21DF-90CF-47F9-943A-36167A956EC5}" srcOrd="0" destOrd="0" parTransId="{58AC26FB-6214-4925-9481-7CA4837575A4}" sibTransId="{C078F36D-EDFD-45EF-8607-CB9ECF163BDE}"/>
    <dgm:cxn modelId="{6929BD73-948A-4CE9-A632-DAEB4288C550}" type="presParOf" srcId="{FA01E62D-1F17-4B5C-8183-2F9ED7D35A0E}" destId="{909C2871-8AA9-4869-B7C4-6705B62A9E3D}" srcOrd="0" destOrd="0" presId="urn:microsoft.com/office/officeart/2005/8/layout/equation2"/>
    <dgm:cxn modelId="{1B6D3F81-8CF5-452E-887C-21834BD26A63}" type="presParOf" srcId="{909C2871-8AA9-4869-B7C4-6705B62A9E3D}" destId="{0B2859D8-C532-4DAD-91CF-703787635B89}" srcOrd="0" destOrd="0" presId="urn:microsoft.com/office/officeart/2005/8/layout/equation2"/>
    <dgm:cxn modelId="{FFEBDB03-34C6-42C3-A825-E391773DCE39}" type="presParOf" srcId="{909C2871-8AA9-4869-B7C4-6705B62A9E3D}" destId="{7F127E39-D969-4E93-9C6F-B1E25DB5BF2F}" srcOrd="1" destOrd="0" presId="urn:microsoft.com/office/officeart/2005/8/layout/equation2"/>
    <dgm:cxn modelId="{9B9DD37F-CB66-42CB-9003-C9FC3E64F23D}" type="presParOf" srcId="{909C2871-8AA9-4869-B7C4-6705B62A9E3D}" destId="{C1A08817-54CC-4B9F-B4D0-5AABBA8F0252}" srcOrd="2" destOrd="0" presId="urn:microsoft.com/office/officeart/2005/8/layout/equation2"/>
    <dgm:cxn modelId="{189FDD93-FCAE-4E94-8E2A-586782DDAE25}" type="presParOf" srcId="{909C2871-8AA9-4869-B7C4-6705B62A9E3D}" destId="{86AFD097-89AB-440A-8721-5D812EDA8382}" srcOrd="3" destOrd="0" presId="urn:microsoft.com/office/officeart/2005/8/layout/equation2"/>
    <dgm:cxn modelId="{6DE0891D-29CA-434A-932C-5495AA59C749}" type="presParOf" srcId="{909C2871-8AA9-4869-B7C4-6705B62A9E3D}" destId="{C86B5277-60AC-46F5-915C-D2E4255069F8}" srcOrd="4" destOrd="0" presId="urn:microsoft.com/office/officeart/2005/8/layout/equation2"/>
    <dgm:cxn modelId="{FA8736DE-DF1A-43E2-B064-C0C27A196844}" type="presParOf" srcId="{FA01E62D-1F17-4B5C-8183-2F9ED7D35A0E}" destId="{E5E31D6D-6391-4752-902B-42F7312741D4}" srcOrd="1" destOrd="0" presId="urn:microsoft.com/office/officeart/2005/8/layout/equation2"/>
    <dgm:cxn modelId="{1A3E2C58-7396-4FB6-9DE6-BF27ED5BE635}" type="presParOf" srcId="{E5E31D6D-6391-4752-902B-42F7312741D4}" destId="{3C484906-6BB8-4B7D-B4B0-5A72DB726148}" srcOrd="0" destOrd="0" presId="urn:microsoft.com/office/officeart/2005/8/layout/equation2"/>
    <dgm:cxn modelId="{AEF30FCD-BB61-413A-B427-01BA6D41C23F}" type="presParOf" srcId="{FA01E62D-1F17-4B5C-8183-2F9ED7D35A0E}" destId="{81B94ED1-CA9A-475F-BE03-342F04D70FF8}" srcOrd="2" destOrd="0" presId="urn:microsoft.com/office/officeart/2005/8/layout/equation2"/>
  </dgm:cxnLst>
  <dgm:bg/>
  <dgm:whole>
    <a:ln>
      <a:solidFill>
        <a:schemeClr val="tx1">
          <a:lumMod val="95000"/>
          <a:lumOff val="5000"/>
        </a:schemeClr>
      </a:solidFill>
    </a:ln>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45B38F3-F79B-462A-B186-7982534A1082}" type="doc">
      <dgm:prSet loTypeId="urn:microsoft.com/office/officeart/2005/8/layout/equation2" loCatId="process" qsTypeId="urn:microsoft.com/office/officeart/2005/8/quickstyle/simple1" qsCatId="simple" csTypeId="urn:microsoft.com/office/officeart/2005/8/colors/colorful1" csCatId="colorful" phldr="1"/>
      <dgm:spPr/>
    </dgm:pt>
    <dgm:pt modelId="{AF0B21DF-90CF-47F9-943A-36167A956EC5}">
      <dgm:prSet phldrT="[Text]" custT="1"/>
      <dgm:spPr>
        <a:solidFill>
          <a:schemeClr val="accent6">
            <a:lumMod val="75000"/>
          </a:schemeClr>
        </a:solidFill>
      </dgm:spPr>
      <dgm:t>
        <a:bodyPr/>
        <a:lstStyle/>
        <a:p>
          <a:r>
            <a:rPr lang="en-US" sz="3200"/>
            <a:t>Pride</a:t>
          </a:r>
        </a:p>
      </dgm:t>
    </dgm:pt>
    <dgm:pt modelId="{58AC26FB-6214-4925-9481-7CA4837575A4}" type="parTrans" cxnId="{9894C2FE-F950-476C-8215-6F89F982A552}">
      <dgm:prSet/>
      <dgm:spPr/>
      <dgm:t>
        <a:bodyPr/>
        <a:lstStyle/>
        <a:p>
          <a:endParaRPr lang="en-US"/>
        </a:p>
      </dgm:t>
    </dgm:pt>
    <dgm:pt modelId="{C078F36D-EDFD-45EF-8607-CB9ECF163BDE}" type="sibTrans" cxnId="{9894C2FE-F950-476C-8215-6F89F982A552}">
      <dgm:prSet/>
      <dgm:spPr/>
      <dgm:t>
        <a:bodyPr/>
        <a:lstStyle/>
        <a:p>
          <a:endParaRPr lang="en-US"/>
        </a:p>
      </dgm:t>
    </dgm:pt>
    <dgm:pt modelId="{E76719F9-B210-443B-A883-40249F204EFB}">
      <dgm:prSet phldrT="[Text]" custT="1"/>
      <dgm:spPr>
        <a:solidFill>
          <a:srgbClr val="FF0000"/>
        </a:solidFill>
      </dgm:spPr>
      <dgm:t>
        <a:bodyPr/>
        <a:lstStyle/>
        <a:p>
          <a:r>
            <a:rPr lang="en-US" sz="3200"/>
            <a:t>Failure</a:t>
          </a:r>
        </a:p>
      </dgm:t>
    </dgm:pt>
    <dgm:pt modelId="{F50C20DF-7898-4700-B0C6-DC5094FE3C62}" type="parTrans" cxnId="{40C458C9-9D6D-41A7-90EF-F1D3369BF6B6}">
      <dgm:prSet/>
      <dgm:spPr/>
      <dgm:t>
        <a:bodyPr/>
        <a:lstStyle/>
        <a:p>
          <a:endParaRPr lang="en-US"/>
        </a:p>
      </dgm:t>
    </dgm:pt>
    <dgm:pt modelId="{537132F5-35E5-4FDA-B77C-5C170F14F488}" type="sibTrans" cxnId="{40C458C9-9D6D-41A7-90EF-F1D3369BF6B6}">
      <dgm:prSet/>
      <dgm:spPr/>
      <dgm:t>
        <a:bodyPr/>
        <a:lstStyle/>
        <a:p>
          <a:endParaRPr lang="en-US"/>
        </a:p>
      </dgm:t>
    </dgm:pt>
    <dgm:pt modelId="{03A9DD8C-4C88-435E-9A5D-914A84FEA6BA}">
      <dgm:prSet phldrT="[Text]"/>
      <dgm:spPr>
        <a:solidFill>
          <a:schemeClr val="accent2">
            <a:lumMod val="75000"/>
          </a:schemeClr>
        </a:solidFill>
      </dgm:spPr>
      <dgm:t>
        <a:bodyPr/>
        <a:lstStyle/>
        <a:p>
          <a:r>
            <a:rPr lang="en-US"/>
            <a:t>Disappointment</a:t>
          </a:r>
        </a:p>
      </dgm:t>
    </dgm:pt>
    <dgm:pt modelId="{82DD9BD7-A17A-45F4-9FD3-E73F639CF24F}" type="parTrans" cxnId="{CFF2AF05-78EE-431C-80E3-844526C26DAC}">
      <dgm:prSet/>
      <dgm:spPr/>
      <dgm:t>
        <a:bodyPr/>
        <a:lstStyle/>
        <a:p>
          <a:endParaRPr lang="en-US"/>
        </a:p>
      </dgm:t>
    </dgm:pt>
    <dgm:pt modelId="{F3B41781-D665-4638-82DD-457AF50B683B}" type="sibTrans" cxnId="{CFF2AF05-78EE-431C-80E3-844526C26DAC}">
      <dgm:prSet/>
      <dgm:spPr/>
      <dgm:t>
        <a:bodyPr/>
        <a:lstStyle/>
        <a:p>
          <a:endParaRPr lang="en-US"/>
        </a:p>
      </dgm:t>
    </dgm:pt>
    <dgm:pt modelId="{FA01E62D-1F17-4B5C-8183-2F9ED7D35A0E}" type="pres">
      <dgm:prSet presAssocID="{045B38F3-F79B-462A-B186-7982534A1082}" presName="Name0" presStyleCnt="0">
        <dgm:presLayoutVars>
          <dgm:dir/>
          <dgm:resizeHandles val="exact"/>
        </dgm:presLayoutVars>
      </dgm:prSet>
      <dgm:spPr/>
    </dgm:pt>
    <dgm:pt modelId="{909C2871-8AA9-4869-B7C4-6705B62A9E3D}" type="pres">
      <dgm:prSet presAssocID="{045B38F3-F79B-462A-B186-7982534A1082}" presName="vNodes" presStyleCnt="0"/>
      <dgm:spPr/>
    </dgm:pt>
    <dgm:pt modelId="{0B2859D8-C532-4DAD-91CF-703787635B89}" type="pres">
      <dgm:prSet presAssocID="{AF0B21DF-90CF-47F9-943A-36167A956EC5}" presName="node" presStyleLbl="node1" presStyleIdx="0" presStyleCnt="3" custScaleX="225206">
        <dgm:presLayoutVars>
          <dgm:bulletEnabled val="1"/>
        </dgm:presLayoutVars>
      </dgm:prSet>
      <dgm:spPr/>
    </dgm:pt>
    <dgm:pt modelId="{7F127E39-D969-4E93-9C6F-B1E25DB5BF2F}" type="pres">
      <dgm:prSet presAssocID="{C078F36D-EDFD-45EF-8607-CB9ECF163BDE}" presName="spacerT" presStyleCnt="0"/>
      <dgm:spPr/>
    </dgm:pt>
    <dgm:pt modelId="{C1A08817-54CC-4B9F-B4D0-5AABBA8F0252}" type="pres">
      <dgm:prSet presAssocID="{C078F36D-EDFD-45EF-8607-CB9ECF163BDE}" presName="sibTrans" presStyleLbl="sibTrans2D1" presStyleIdx="0" presStyleCnt="2"/>
      <dgm:spPr/>
    </dgm:pt>
    <dgm:pt modelId="{86AFD097-89AB-440A-8721-5D812EDA8382}" type="pres">
      <dgm:prSet presAssocID="{C078F36D-EDFD-45EF-8607-CB9ECF163BDE}" presName="spacerB" presStyleCnt="0"/>
      <dgm:spPr/>
    </dgm:pt>
    <dgm:pt modelId="{C86B5277-60AC-46F5-915C-D2E4255069F8}" type="pres">
      <dgm:prSet presAssocID="{E76719F9-B210-443B-A883-40249F204EFB}" presName="node" presStyleLbl="node1" presStyleIdx="1" presStyleCnt="3" custScaleX="211511">
        <dgm:presLayoutVars>
          <dgm:bulletEnabled val="1"/>
        </dgm:presLayoutVars>
      </dgm:prSet>
      <dgm:spPr/>
    </dgm:pt>
    <dgm:pt modelId="{E5E31D6D-6391-4752-902B-42F7312741D4}" type="pres">
      <dgm:prSet presAssocID="{045B38F3-F79B-462A-B186-7982534A1082}" presName="sibTransLast" presStyleLbl="sibTrans2D1" presStyleIdx="1" presStyleCnt="2"/>
      <dgm:spPr/>
    </dgm:pt>
    <dgm:pt modelId="{3C484906-6BB8-4B7D-B4B0-5A72DB726148}" type="pres">
      <dgm:prSet presAssocID="{045B38F3-F79B-462A-B186-7982534A1082}" presName="connectorText" presStyleLbl="sibTrans2D1" presStyleIdx="1" presStyleCnt="2"/>
      <dgm:spPr/>
    </dgm:pt>
    <dgm:pt modelId="{81B94ED1-CA9A-475F-BE03-342F04D70FF8}" type="pres">
      <dgm:prSet presAssocID="{045B38F3-F79B-462A-B186-7982534A1082}" presName="lastNode" presStyleLbl="node1" presStyleIdx="2" presStyleCnt="3">
        <dgm:presLayoutVars>
          <dgm:bulletEnabled val="1"/>
        </dgm:presLayoutVars>
      </dgm:prSet>
      <dgm:spPr/>
    </dgm:pt>
  </dgm:ptLst>
  <dgm:cxnLst>
    <dgm:cxn modelId="{CFF2AF05-78EE-431C-80E3-844526C26DAC}" srcId="{045B38F3-F79B-462A-B186-7982534A1082}" destId="{03A9DD8C-4C88-435E-9A5D-914A84FEA6BA}" srcOrd="2" destOrd="0" parTransId="{82DD9BD7-A17A-45F4-9FD3-E73F639CF24F}" sibTransId="{F3B41781-D665-4638-82DD-457AF50B683B}"/>
    <dgm:cxn modelId="{8E6CAC24-D608-4E2A-B689-15D57FE21A73}" type="presOf" srcId="{C078F36D-EDFD-45EF-8607-CB9ECF163BDE}" destId="{C1A08817-54CC-4B9F-B4D0-5AABBA8F0252}" srcOrd="0" destOrd="0" presId="urn:microsoft.com/office/officeart/2005/8/layout/equation2"/>
    <dgm:cxn modelId="{459AFC31-4FAD-43E4-AD97-ED3FF0F76427}" type="presOf" srcId="{045B38F3-F79B-462A-B186-7982534A1082}" destId="{FA01E62D-1F17-4B5C-8183-2F9ED7D35A0E}" srcOrd="0" destOrd="0" presId="urn:microsoft.com/office/officeart/2005/8/layout/equation2"/>
    <dgm:cxn modelId="{71488060-2F64-42DE-B0DA-5D88291C618B}" type="presOf" srcId="{AF0B21DF-90CF-47F9-943A-36167A956EC5}" destId="{0B2859D8-C532-4DAD-91CF-703787635B89}" srcOrd="0" destOrd="0" presId="urn:microsoft.com/office/officeart/2005/8/layout/equation2"/>
    <dgm:cxn modelId="{C0B5F0A7-990C-4D50-A6F4-26604B36E65E}" type="presOf" srcId="{537132F5-35E5-4FDA-B77C-5C170F14F488}" destId="{3C484906-6BB8-4B7D-B4B0-5A72DB726148}" srcOrd="1" destOrd="0" presId="urn:microsoft.com/office/officeart/2005/8/layout/equation2"/>
    <dgm:cxn modelId="{86BC5AB0-2AF0-4C61-8DD4-AD2650BE01FF}" type="presOf" srcId="{537132F5-35E5-4FDA-B77C-5C170F14F488}" destId="{E5E31D6D-6391-4752-902B-42F7312741D4}" srcOrd="0" destOrd="0" presId="urn:microsoft.com/office/officeart/2005/8/layout/equation2"/>
    <dgm:cxn modelId="{40C458C9-9D6D-41A7-90EF-F1D3369BF6B6}" srcId="{045B38F3-F79B-462A-B186-7982534A1082}" destId="{E76719F9-B210-443B-A883-40249F204EFB}" srcOrd="1" destOrd="0" parTransId="{F50C20DF-7898-4700-B0C6-DC5094FE3C62}" sibTransId="{537132F5-35E5-4FDA-B77C-5C170F14F488}"/>
    <dgm:cxn modelId="{2CCD56DF-A7A4-4785-A282-BCC5B5E772BC}" type="presOf" srcId="{E76719F9-B210-443B-A883-40249F204EFB}" destId="{C86B5277-60AC-46F5-915C-D2E4255069F8}" srcOrd="0" destOrd="0" presId="urn:microsoft.com/office/officeart/2005/8/layout/equation2"/>
    <dgm:cxn modelId="{C77E5CE6-2D66-4A36-9D56-3255CA93A3C4}" type="presOf" srcId="{03A9DD8C-4C88-435E-9A5D-914A84FEA6BA}" destId="{81B94ED1-CA9A-475F-BE03-342F04D70FF8}" srcOrd="0" destOrd="0" presId="urn:microsoft.com/office/officeart/2005/8/layout/equation2"/>
    <dgm:cxn modelId="{9894C2FE-F950-476C-8215-6F89F982A552}" srcId="{045B38F3-F79B-462A-B186-7982534A1082}" destId="{AF0B21DF-90CF-47F9-943A-36167A956EC5}" srcOrd="0" destOrd="0" parTransId="{58AC26FB-6214-4925-9481-7CA4837575A4}" sibTransId="{C078F36D-EDFD-45EF-8607-CB9ECF163BDE}"/>
    <dgm:cxn modelId="{6929BD73-948A-4CE9-A632-DAEB4288C550}" type="presParOf" srcId="{FA01E62D-1F17-4B5C-8183-2F9ED7D35A0E}" destId="{909C2871-8AA9-4869-B7C4-6705B62A9E3D}" srcOrd="0" destOrd="0" presId="urn:microsoft.com/office/officeart/2005/8/layout/equation2"/>
    <dgm:cxn modelId="{1B6D3F81-8CF5-452E-887C-21834BD26A63}" type="presParOf" srcId="{909C2871-8AA9-4869-B7C4-6705B62A9E3D}" destId="{0B2859D8-C532-4DAD-91CF-703787635B89}" srcOrd="0" destOrd="0" presId="urn:microsoft.com/office/officeart/2005/8/layout/equation2"/>
    <dgm:cxn modelId="{FFEBDB03-34C6-42C3-A825-E391773DCE39}" type="presParOf" srcId="{909C2871-8AA9-4869-B7C4-6705B62A9E3D}" destId="{7F127E39-D969-4E93-9C6F-B1E25DB5BF2F}" srcOrd="1" destOrd="0" presId="urn:microsoft.com/office/officeart/2005/8/layout/equation2"/>
    <dgm:cxn modelId="{9B9DD37F-CB66-42CB-9003-C9FC3E64F23D}" type="presParOf" srcId="{909C2871-8AA9-4869-B7C4-6705B62A9E3D}" destId="{C1A08817-54CC-4B9F-B4D0-5AABBA8F0252}" srcOrd="2" destOrd="0" presId="urn:microsoft.com/office/officeart/2005/8/layout/equation2"/>
    <dgm:cxn modelId="{189FDD93-FCAE-4E94-8E2A-586782DDAE25}" type="presParOf" srcId="{909C2871-8AA9-4869-B7C4-6705B62A9E3D}" destId="{86AFD097-89AB-440A-8721-5D812EDA8382}" srcOrd="3" destOrd="0" presId="urn:microsoft.com/office/officeart/2005/8/layout/equation2"/>
    <dgm:cxn modelId="{6DE0891D-29CA-434A-932C-5495AA59C749}" type="presParOf" srcId="{909C2871-8AA9-4869-B7C4-6705B62A9E3D}" destId="{C86B5277-60AC-46F5-915C-D2E4255069F8}" srcOrd="4" destOrd="0" presId="urn:microsoft.com/office/officeart/2005/8/layout/equation2"/>
    <dgm:cxn modelId="{FA8736DE-DF1A-43E2-B064-C0C27A196844}" type="presParOf" srcId="{FA01E62D-1F17-4B5C-8183-2F9ED7D35A0E}" destId="{E5E31D6D-6391-4752-902B-42F7312741D4}" srcOrd="1" destOrd="0" presId="urn:microsoft.com/office/officeart/2005/8/layout/equation2"/>
    <dgm:cxn modelId="{1A3E2C58-7396-4FB6-9DE6-BF27ED5BE635}" type="presParOf" srcId="{E5E31D6D-6391-4752-902B-42F7312741D4}" destId="{3C484906-6BB8-4B7D-B4B0-5A72DB726148}" srcOrd="0" destOrd="0" presId="urn:microsoft.com/office/officeart/2005/8/layout/equation2"/>
    <dgm:cxn modelId="{AEF30FCD-BB61-413A-B427-01BA6D41C23F}" type="presParOf" srcId="{FA01E62D-1F17-4B5C-8183-2F9ED7D35A0E}" destId="{81B94ED1-CA9A-475F-BE03-342F04D70FF8}" srcOrd="2" destOrd="0" presId="urn:microsoft.com/office/officeart/2005/8/layout/equation2"/>
  </dgm:cxnLst>
  <dgm:bg/>
  <dgm:whole>
    <a:ln>
      <a:solidFill>
        <a:schemeClr val="tx1">
          <a:lumMod val="95000"/>
          <a:lumOff val="5000"/>
        </a:schemeClr>
      </a:solidFill>
    </a:ln>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B2859D8-C532-4DAD-91CF-703787635B89}">
      <dsp:nvSpPr>
        <dsp:cNvPr id="0" name=""/>
        <dsp:cNvSpPr/>
      </dsp:nvSpPr>
      <dsp:spPr>
        <a:xfrm>
          <a:off x="542" y="385001"/>
          <a:ext cx="2393458" cy="1062786"/>
        </a:xfrm>
        <a:prstGeom prst="ellipse">
          <a:avLst/>
        </a:prstGeom>
        <a:solidFill>
          <a:schemeClr val="accent6">
            <a:lumMod val="7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US" sz="2000" kern="1200"/>
            <a:t>Righteousness</a:t>
          </a:r>
        </a:p>
      </dsp:txBody>
      <dsp:txXfrm>
        <a:off x="351056" y="540642"/>
        <a:ext cx="1692430" cy="751504"/>
      </dsp:txXfrm>
    </dsp:sp>
    <dsp:sp modelId="{C1A08817-54CC-4B9F-B4D0-5AABBA8F0252}">
      <dsp:nvSpPr>
        <dsp:cNvPr id="0" name=""/>
        <dsp:cNvSpPr/>
      </dsp:nvSpPr>
      <dsp:spPr>
        <a:xfrm>
          <a:off x="889063" y="1534086"/>
          <a:ext cx="616415" cy="616415"/>
        </a:xfrm>
        <a:prstGeom prst="mathPlus">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US" sz="1000" kern="1200"/>
        </a:p>
      </dsp:txBody>
      <dsp:txXfrm>
        <a:off x="970769" y="1769803"/>
        <a:ext cx="453003" cy="144981"/>
      </dsp:txXfrm>
    </dsp:sp>
    <dsp:sp modelId="{C86B5277-60AC-46F5-915C-D2E4255069F8}">
      <dsp:nvSpPr>
        <dsp:cNvPr id="0" name=""/>
        <dsp:cNvSpPr/>
      </dsp:nvSpPr>
      <dsp:spPr>
        <a:xfrm>
          <a:off x="73316" y="2236800"/>
          <a:ext cx="2247909" cy="1062786"/>
        </a:xfrm>
        <a:prstGeom prst="ellipse">
          <a:avLst/>
        </a:prstGeom>
        <a:solidFill>
          <a:srgbClr val="FF0000"/>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US" sz="2000" kern="1200"/>
            <a:t>Sin</a:t>
          </a:r>
        </a:p>
      </dsp:txBody>
      <dsp:txXfrm>
        <a:off x="402515" y="2392441"/>
        <a:ext cx="1589511" cy="751504"/>
      </dsp:txXfrm>
    </dsp:sp>
    <dsp:sp modelId="{E5E31D6D-6391-4752-902B-42F7312741D4}">
      <dsp:nvSpPr>
        <dsp:cNvPr id="0" name=""/>
        <dsp:cNvSpPr/>
      </dsp:nvSpPr>
      <dsp:spPr>
        <a:xfrm>
          <a:off x="2553418" y="1644615"/>
          <a:ext cx="337966" cy="395356"/>
        </a:xfrm>
        <a:prstGeom prst="righ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n-US" sz="1600" kern="1200"/>
        </a:p>
      </dsp:txBody>
      <dsp:txXfrm>
        <a:off x="2553418" y="1723686"/>
        <a:ext cx="236576" cy="237214"/>
      </dsp:txXfrm>
    </dsp:sp>
    <dsp:sp modelId="{81B94ED1-CA9A-475F-BE03-342F04D70FF8}">
      <dsp:nvSpPr>
        <dsp:cNvPr id="0" name=""/>
        <dsp:cNvSpPr/>
      </dsp:nvSpPr>
      <dsp:spPr>
        <a:xfrm>
          <a:off x="3031672" y="779507"/>
          <a:ext cx="2125572" cy="2125572"/>
        </a:xfrm>
        <a:prstGeom prst="ellipse">
          <a:avLst/>
        </a:prstGeom>
        <a:solidFill>
          <a:schemeClr val="accent2">
            <a:lumMod val="7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en-US" sz="2400" kern="1200"/>
            <a:t>Judgement</a:t>
          </a:r>
        </a:p>
      </dsp:txBody>
      <dsp:txXfrm>
        <a:off x="3342955" y="1090790"/>
        <a:ext cx="1503006" cy="150300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B2859D8-C532-4DAD-91CF-703787635B89}">
      <dsp:nvSpPr>
        <dsp:cNvPr id="0" name=""/>
        <dsp:cNvSpPr/>
      </dsp:nvSpPr>
      <dsp:spPr>
        <a:xfrm>
          <a:off x="544" y="377824"/>
          <a:ext cx="2405245" cy="1068020"/>
        </a:xfrm>
        <a:prstGeom prst="ellipse">
          <a:avLst/>
        </a:prstGeom>
        <a:solidFill>
          <a:schemeClr val="accent6">
            <a:lumMod val="7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40640" rIns="40640" bIns="40640" numCol="1" spcCol="1270" anchor="ctr" anchorCtr="0">
          <a:noAutofit/>
        </a:bodyPr>
        <a:lstStyle/>
        <a:p>
          <a:pPr marL="0" lvl="0" indent="0" algn="ctr" defTabSz="1422400">
            <a:lnSpc>
              <a:spcPct val="90000"/>
            </a:lnSpc>
            <a:spcBef>
              <a:spcPct val="0"/>
            </a:spcBef>
            <a:spcAft>
              <a:spcPct val="35000"/>
            </a:spcAft>
            <a:buNone/>
          </a:pPr>
          <a:r>
            <a:rPr lang="en-US" sz="3200" kern="1200"/>
            <a:t>Pride</a:t>
          </a:r>
        </a:p>
      </dsp:txBody>
      <dsp:txXfrm>
        <a:off x="352784" y="534232"/>
        <a:ext cx="1700765" cy="755204"/>
      </dsp:txXfrm>
    </dsp:sp>
    <dsp:sp modelId="{C1A08817-54CC-4B9F-B4D0-5AABBA8F0252}">
      <dsp:nvSpPr>
        <dsp:cNvPr id="0" name=""/>
        <dsp:cNvSpPr/>
      </dsp:nvSpPr>
      <dsp:spPr>
        <a:xfrm>
          <a:off x="893441" y="1532568"/>
          <a:ext cx="619451" cy="619451"/>
        </a:xfrm>
        <a:prstGeom prst="mathPlus">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US" sz="1000" kern="1200"/>
        </a:p>
      </dsp:txBody>
      <dsp:txXfrm>
        <a:off x="975549" y="1769446"/>
        <a:ext cx="455235" cy="145695"/>
      </dsp:txXfrm>
    </dsp:sp>
    <dsp:sp modelId="{C86B5277-60AC-46F5-915C-D2E4255069F8}">
      <dsp:nvSpPr>
        <dsp:cNvPr id="0" name=""/>
        <dsp:cNvSpPr/>
      </dsp:nvSpPr>
      <dsp:spPr>
        <a:xfrm>
          <a:off x="73677" y="2238743"/>
          <a:ext cx="2258980" cy="1068020"/>
        </a:xfrm>
        <a:prstGeom prst="ellipse">
          <a:avLst/>
        </a:prstGeom>
        <a:solidFill>
          <a:srgbClr val="FF0000"/>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40640" rIns="40640" bIns="40640" numCol="1" spcCol="1270" anchor="ctr" anchorCtr="0">
          <a:noAutofit/>
        </a:bodyPr>
        <a:lstStyle/>
        <a:p>
          <a:pPr marL="0" lvl="0" indent="0" algn="ctr" defTabSz="1422400">
            <a:lnSpc>
              <a:spcPct val="90000"/>
            </a:lnSpc>
            <a:spcBef>
              <a:spcPct val="0"/>
            </a:spcBef>
            <a:spcAft>
              <a:spcPct val="35000"/>
            </a:spcAft>
            <a:buNone/>
          </a:pPr>
          <a:r>
            <a:rPr lang="en-US" sz="3200" kern="1200"/>
            <a:t>Failure</a:t>
          </a:r>
        </a:p>
      </dsp:txBody>
      <dsp:txXfrm>
        <a:off x="404497" y="2395151"/>
        <a:ext cx="1597340" cy="755204"/>
      </dsp:txXfrm>
    </dsp:sp>
    <dsp:sp modelId="{E5E31D6D-6391-4752-902B-42F7312741D4}">
      <dsp:nvSpPr>
        <dsp:cNvPr id="0" name=""/>
        <dsp:cNvSpPr/>
      </dsp:nvSpPr>
      <dsp:spPr>
        <a:xfrm>
          <a:off x="2565993" y="1643642"/>
          <a:ext cx="339630" cy="397303"/>
        </a:xfrm>
        <a:prstGeom prst="righ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n-US" sz="1600" kern="1200"/>
        </a:p>
      </dsp:txBody>
      <dsp:txXfrm>
        <a:off x="2565993" y="1723103"/>
        <a:ext cx="237741" cy="238381"/>
      </dsp:txXfrm>
    </dsp:sp>
    <dsp:sp modelId="{81B94ED1-CA9A-475F-BE03-342F04D70FF8}">
      <dsp:nvSpPr>
        <dsp:cNvPr id="0" name=""/>
        <dsp:cNvSpPr/>
      </dsp:nvSpPr>
      <dsp:spPr>
        <a:xfrm>
          <a:off x="3046602" y="774273"/>
          <a:ext cx="2136040" cy="2136040"/>
        </a:xfrm>
        <a:prstGeom prst="ellipse">
          <a:avLst/>
        </a:prstGeom>
        <a:solidFill>
          <a:schemeClr val="accent2">
            <a:lumMod val="7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kern="1200"/>
            <a:t>Disappointment</a:t>
          </a:r>
        </a:p>
      </dsp:txBody>
      <dsp:txXfrm>
        <a:off x="3359418" y="1087089"/>
        <a:ext cx="1510408" cy="1510408"/>
      </dsp:txXfrm>
    </dsp:sp>
  </dsp:spTree>
</dsp:drawing>
</file>

<file path=ppt/diagrams/layout1.xml><?xml version="1.0" encoding="utf-8"?>
<dgm:layoutDef xmlns:dgm="http://schemas.openxmlformats.org/drawingml/2006/diagram" xmlns:a="http://schemas.openxmlformats.org/drawingml/2006/main" uniqueId="urn:microsoft.com/office/officeart/2005/8/layout/equation2">
  <dgm:title val=""/>
  <dgm:desc val=""/>
  <dgm:catLst>
    <dgm:cat type="relationship" pri="18000"/>
    <dgm:cat type="process" pri="2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linDir" val="fromL"/>
          <dgm:param type="fallback" val="2D"/>
        </dgm:alg>
      </dgm:if>
      <dgm:else name="Name3">
        <dgm:alg type="lin">
          <dgm:param type="linDir" val="fromR"/>
          <dgm:param type="fallback" val="2D"/>
        </dgm:alg>
      </dgm:else>
    </dgm:choose>
    <dgm:shape xmlns:r="http://schemas.openxmlformats.org/officeDocument/2006/relationships" r:blip="">
      <dgm:adjLst/>
    </dgm:shape>
    <dgm:presOf/>
    <dgm:choose name="Name4">
      <dgm:if name="Name5" axis="ch" ptType="node" func="cnt" op="gte" val="3">
        <dgm:constrLst>
          <dgm:constr type="h" for="des" forName="node" refType="w" fact="0.5"/>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ch" forName="lastNode" op="equ" val="65"/>
          <dgm:constr type="primFontSz" for="des" forName="node" op="equ" val="65"/>
          <dgm:constr type="primFontSz" for="des" forName="sibTrans" val="55"/>
          <dgm:constr type="primFontSz" for="des" forName="sibTrans" refType="primFontSz" refFor="des" refForName="node" op="lte" fact="0.8"/>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if>
      <dgm:else name="Name6">
        <dgm:constrLst>
          <dgm:constr type="h" for="des" forName="node" refType="w"/>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des" forName="node" val="65"/>
          <dgm:constr type="primFontSz" for="ch" forName="lastNode" refType="primFontSz" refFor="des" refForName="node" op="equ"/>
          <dgm:constr type="primFontSz" for="des" forName="sibTrans" val="55"/>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else>
    </dgm:choose>
    <dgm:ruleLst/>
    <dgm:choose name="Name7">
      <dgm:if name="Name8" axis="ch" ptType="node" func="cnt" op="gte" val="1">
        <dgm:layoutNode name="vNodes">
          <dgm:alg type="lin">
            <dgm:param type="linDir" val="fromT"/>
            <dgm:param type="fallback" val="2D"/>
          </dgm:alg>
          <dgm:shape xmlns:r="http://schemas.openxmlformats.org/officeDocument/2006/relationships" r:blip="">
            <dgm:adjLst/>
          </dgm:shape>
          <dgm:presOf/>
          <dgm:constrLst/>
          <dgm:ruleLst/>
          <dgm:forEach name="Name9" axis="ch" ptType="node">
            <dgm:choose name="Name10">
              <dgm:if name="Name11" axis="self" func="revPos" op="neq" val="1">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choose name="Name12">
                  <dgm:if name="Name13" axis="self" ptType="node" func="revPos" op="gt" val="2">
                    <dgm:forEach name="sibTransForEach" axis="followSib" ptType="sibTrans" cnt="1">
                      <dgm:layoutNode name="spacerT">
                        <dgm:alg type="sp"/>
                        <dgm:shape xmlns:r="http://schemas.openxmlformats.org/officeDocument/2006/relationships" r:blip="">
                          <dgm:adjLst/>
                        </dgm:shape>
                        <dgm:presOf axis="self"/>
                        <dgm:constrLst/>
                        <dgm:ruleLst/>
                      </dgm:layoutNode>
                      <dgm:layoutNode name="sibTrans">
                        <dgm:alg type="tx"/>
                        <dgm:shape xmlns:r="http://schemas.openxmlformats.org/officeDocument/2006/relationships" type="mathPlus" r:blip="">
                          <dgm:adjLst/>
                        </dgm:shape>
                        <dgm:presOf axis="self"/>
                        <dgm:constrLst>
                          <dgm:constr type="h" refType="w"/>
                          <dgm:constr type="lMarg"/>
                          <dgm:constr type="rMarg"/>
                          <dgm:constr type="tMarg"/>
                          <dgm:constr type="bMarg"/>
                        </dgm:constrLst>
                        <dgm:ruleLst>
                          <dgm:rule type="primFontSz" val="5" fact="NaN" max="NaN"/>
                        </dgm:ruleLst>
                      </dgm:layoutNode>
                      <dgm:layoutNode name="spacerB">
                        <dgm:alg type="sp"/>
                        <dgm:shape xmlns:r="http://schemas.openxmlformats.org/officeDocument/2006/relationships" r:blip="">
                          <dgm:adjLst/>
                        </dgm:shape>
                        <dgm:presOf axis="self"/>
                        <dgm:constrLst/>
                        <dgm:ruleLst/>
                      </dgm:layoutNode>
                    </dgm:forEach>
                  </dgm:if>
                  <dgm:else name="Name14"/>
                </dgm:choose>
              </dgm:if>
              <dgm:else name="Name15"/>
            </dgm:choose>
          </dgm:forEach>
        </dgm:layoutNode>
        <dgm:choose name="Name16">
          <dgm:if name="Name17" axis="ch" ptType="node" func="cnt" op="gt" val="1">
            <dgm:layoutNode name="sibTransLast">
              <dgm:alg type="conn">
                <dgm:param type="begPts" val="auto"/>
                <dgm:param type="endPts" val="auto"/>
                <dgm:param type="srcNode" val="vNodes"/>
                <dgm:param type="dstNode" val="lastNode"/>
              </dgm:alg>
              <dgm:shape xmlns:r="http://schemas.openxmlformats.org/officeDocument/2006/relationships" type="conn" r:blip="">
                <dgm:adjLst/>
              </dgm:shape>
              <dgm:presOf axis="ch" ptType="sibTrans" st="-1" cnt="1"/>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ch desOrSelf" ptType="sibTrans sibTrans" st="-1 1" cnt="1 0"/>
                <dgm:constrLst>
                  <dgm:constr type="lMarg"/>
                  <dgm:constr type="rMarg"/>
                  <dgm:constr type="tMarg"/>
                  <dgm:constr type="bMarg"/>
                </dgm:constrLst>
                <dgm:ruleLst>
                  <dgm:rule type="primFontSz" val="5" fact="NaN" max="NaN"/>
                </dgm:ruleLst>
              </dgm:layoutNode>
            </dgm:layoutNode>
          </dgm:if>
          <dgm:else name="Name18"/>
        </dgm:choose>
        <dgm:layoutNode name="lastNode">
          <dgm:varLst>
            <dgm:bulletEnabled val="1"/>
          </dgm:varLst>
          <dgm:alg type="tx">
            <dgm:param type="txAnchorVertCh" val="mid"/>
          </dgm:alg>
          <dgm:shape xmlns:r="http://schemas.openxmlformats.org/officeDocument/2006/relationships" type="ellipse" r:blip="">
            <dgm:adjLst/>
          </dgm:shape>
          <dgm:presOf axis="ch desOrSelf" ptType="node node" st="-1 1" cnt="1 0"/>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else name="Name19"/>
    </dgm:choose>
  </dgm:layoutNode>
</dgm:layoutDef>
</file>

<file path=ppt/diagrams/layout2.xml><?xml version="1.0" encoding="utf-8"?>
<dgm:layoutDef xmlns:dgm="http://schemas.openxmlformats.org/drawingml/2006/diagram" xmlns:a="http://schemas.openxmlformats.org/drawingml/2006/main" uniqueId="urn:microsoft.com/office/officeart/2005/8/layout/equation2">
  <dgm:title val=""/>
  <dgm:desc val=""/>
  <dgm:catLst>
    <dgm:cat type="relationship" pri="18000"/>
    <dgm:cat type="process" pri="2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linDir" val="fromL"/>
          <dgm:param type="fallback" val="2D"/>
        </dgm:alg>
      </dgm:if>
      <dgm:else name="Name3">
        <dgm:alg type="lin">
          <dgm:param type="linDir" val="fromR"/>
          <dgm:param type="fallback" val="2D"/>
        </dgm:alg>
      </dgm:else>
    </dgm:choose>
    <dgm:shape xmlns:r="http://schemas.openxmlformats.org/officeDocument/2006/relationships" r:blip="">
      <dgm:adjLst/>
    </dgm:shape>
    <dgm:presOf/>
    <dgm:choose name="Name4">
      <dgm:if name="Name5" axis="ch" ptType="node" func="cnt" op="gte" val="3">
        <dgm:constrLst>
          <dgm:constr type="h" for="des" forName="node" refType="w" fact="0.5"/>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ch" forName="lastNode" op="equ" val="65"/>
          <dgm:constr type="primFontSz" for="des" forName="node" op="equ" val="65"/>
          <dgm:constr type="primFontSz" for="des" forName="sibTrans" val="55"/>
          <dgm:constr type="primFontSz" for="des" forName="sibTrans" refType="primFontSz" refFor="des" refForName="node" op="lte" fact="0.8"/>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if>
      <dgm:else name="Name6">
        <dgm:constrLst>
          <dgm:constr type="h" for="des" forName="node" refType="w"/>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des" forName="node" val="65"/>
          <dgm:constr type="primFontSz" for="ch" forName="lastNode" refType="primFontSz" refFor="des" refForName="node" op="equ"/>
          <dgm:constr type="primFontSz" for="des" forName="sibTrans" val="55"/>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else>
    </dgm:choose>
    <dgm:ruleLst/>
    <dgm:choose name="Name7">
      <dgm:if name="Name8" axis="ch" ptType="node" func="cnt" op="gte" val="1">
        <dgm:layoutNode name="vNodes">
          <dgm:alg type="lin">
            <dgm:param type="linDir" val="fromT"/>
            <dgm:param type="fallback" val="2D"/>
          </dgm:alg>
          <dgm:shape xmlns:r="http://schemas.openxmlformats.org/officeDocument/2006/relationships" r:blip="">
            <dgm:adjLst/>
          </dgm:shape>
          <dgm:presOf/>
          <dgm:constrLst/>
          <dgm:ruleLst/>
          <dgm:forEach name="Name9" axis="ch" ptType="node">
            <dgm:choose name="Name10">
              <dgm:if name="Name11" axis="self" func="revPos" op="neq" val="1">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choose name="Name12">
                  <dgm:if name="Name13" axis="self" ptType="node" func="revPos" op="gt" val="2">
                    <dgm:forEach name="sibTransForEach" axis="followSib" ptType="sibTrans" cnt="1">
                      <dgm:layoutNode name="spacerT">
                        <dgm:alg type="sp"/>
                        <dgm:shape xmlns:r="http://schemas.openxmlformats.org/officeDocument/2006/relationships" r:blip="">
                          <dgm:adjLst/>
                        </dgm:shape>
                        <dgm:presOf axis="self"/>
                        <dgm:constrLst/>
                        <dgm:ruleLst/>
                      </dgm:layoutNode>
                      <dgm:layoutNode name="sibTrans">
                        <dgm:alg type="tx"/>
                        <dgm:shape xmlns:r="http://schemas.openxmlformats.org/officeDocument/2006/relationships" type="mathPlus" r:blip="">
                          <dgm:adjLst/>
                        </dgm:shape>
                        <dgm:presOf axis="self"/>
                        <dgm:constrLst>
                          <dgm:constr type="h" refType="w"/>
                          <dgm:constr type="lMarg"/>
                          <dgm:constr type="rMarg"/>
                          <dgm:constr type="tMarg"/>
                          <dgm:constr type="bMarg"/>
                        </dgm:constrLst>
                        <dgm:ruleLst>
                          <dgm:rule type="primFontSz" val="5" fact="NaN" max="NaN"/>
                        </dgm:ruleLst>
                      </dgm:layoutNode>
                      <dgm:layoutNode name="spacerB">
                        <dgm:alg type="sp"/>
                        <dgm:shape xmlns:r="http://schemas.openxmlformats.org/officeDocument/2006/relationships" r:blip="">
                          <dgm:adjLst/>
                        </dgm:shape>
                        <dgm:presOf axis="self"/>
                        <dgm:constrLst/>
                        <dgm:ruleLst/>
                      </dgm:layoutNode>
                    </dgm:forEach>
                  </dgm:if>
                  <dgm:else name="Name14"/>
                </dgm:choose>
              </dgm:if>
              <dgm:else name="Name15"/>
            </dgm:choose>
          </dgm:forEach>
        </dgm:layoutNode>
        <dgm:choose name="Name16">
          <dgm:if name="Name17" axis="ch" ptType="node" func="cnt" op="gt" val="1">
            <dgm:layoutNode name="sibTransLast">
              <dgm:alg type="conn">
                <dgm:param type="begPts" val="auto"/>
                <dgm:param type="endPts" val="auto"/>
                <dgm:param type="srcNode" val="vNodes"/>
                <dgm:param type="dstNode" val="lastNode"/>
              </dgm:alg>
              <dgm:shape xmlns:r="http://schemas.openxmlformats.org/officeDocument/2006/relationships" type="conn" r:blip="">
                <dgm:adjLst/>
              </dgm:shape>
              <dgm:presOf axis="ch" ptType="sibTrans" st="-1" cnt="1"/>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ch desOrSelf" ptType="sibTrans sibTrans" st="-1 1" cnt="1 0"/>
                <dgm:constrLst>
                  <dgm:constr type="lMarg"/>
                  <dgm:constr type="rMarg"/>
                  <dgm:constr type="tMarg"/>
                  <dgm:constr type="bMarg"/>
                </dgm:constrLst>
                <dgm:ruleLst>
                  <dgm:rule type="primFontSz" val="5" fact="NaN" max="NaN"/>
                </dgm:ruleLst>
              </dgm:layoutNode>
            </dgm:layoutNode>
          </dgm:if>
          <dgm:else name="Name18"/>
        </dgm:choose>
        <dgm:layoutNode name="lastNode">
          <dgm:varLst>
            <dgm:bulletEnabled val="1"/>
          </dgm:varLst>
          <dgm:alg type="tx">
            <dgm:param type="txAnchorVertCh" val="mid"/>
          </dgm:alg>
          <dgm:shape xmlns:r="http://schemas.openxmlformats.org/officeDocument/2006/relationships" type="ellipse" r:blip="">
            <dgm:adjLst/>
          </dgm:shape>
          <dgm:presOf axis="ch desOrSelf" ptType="node node" st="-1 1" cnt="1 0"/>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else name="Name19"/>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9F331F6-8388-4E1F-BC42-22DD5C729336}" type="datetimeFigureOut">
              <a:rPr lang="en-US" smtClean="0"/>
              <a:t>6/30/2024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0EADE2C-6519-4584-AD03-81ED5DC2B6CD}" type="slidenum">
              <a:rPr lang="en-US" smtClean="0"/>
              <a:t>‹#›</a:t>
            </a:fld>
            <a:endParaRPr lang="en-US"/>
          </a:p>
        </p:txBody>
      </p:sp>
    </p:spTree>
    <p:extLst>
      <p:ext uri="{BB962C8B-B14F-4D97-AF65-F5344CB8AC3E}">
        <p14:creationId xmlns:p14="http://schemas.microsoft.com/office/powerpoint/2010/main" val="22067245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0EADE2C-6519-4584-AD03-81ED5DC2B6CD}" type="slidenum">
              <a:rPr lang="en-US" smtClean="0"/>
              <a:t>2</a:t>
            </a:fld>
            <a:endParaRPr lang="en-US"/>
          </a:p>
        </p:txBody>
      </p:sp>
    </p:spTree>
    <p:extLst>
      <p:ext uri="{BB962C8B-B14F-4D97-AF65-F5344CB8AC3E}">
        <p14:creationId xmlns:p14="http://schemas.microsoft.com/office/powerpoint/2010/main" val="4893926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There is a lot packed into this sentence:</a:t>
            </a:r>
          </a:p>
          <a:p>
            <a:pPr marL="228600" indent="-228600">
              <a:buAutoNum type="arabicPeriod"/>
            </a:pPr>
            <a:r>
              <a:rPr lang="en-US"/>
              <a:t>Sacred Duties:  </a:t>
            </a:r>
          </a:p>
          <a:p>
            <a:pPr marL="685800" lvl="1" indent="-228600">
              <a:buAutoNum type="arabicPeriod"/>
            </a:pPr>
            <a:r>
              <a:rPr lang="en-US"/>
              <a:t>What is a duty?  An obligation.  A responsibility.</a:t>
            </a:r>
          </a:p>
          <a:p>
            <a:pPr marL="685800" lvl="1" indent="-228600">
              <a:buAutoNum type="arabicPeriod"/>
            </a:pPr>
            <a:r>
              <a:rPr lang="en-US"/>
              <a:t>Why do we have duties?  Because we have Positions.</a:t>
            </a:r>
          </a:p>
          <a:p>
            <a:pPr marL="685800" lvl="1" indent="-228600">
              <a:buAutoNum type="arabicPeriod"/>
            </a:pPr>
            <a:r>
              <a:rPr lang="en-US"/>
              <a:t>What position do we have that imposes a duty of repentance and faith?</a:t>
            </a:r>
          </a:p>
          <a:p>
            <a:pPr marL="1143000" lvl="2" indent="-228600">
              <a:buAutoNum type="arabicPeriod"/>
            </a:pPr>
            <a:r>
              <a:rPr lang="en-US"/>
              <a:t>Creature in the image of God</a:t>
            </a:r>
          </a:p>
          <a:p>
            <a:pPr marL="228600" lvl="0" indent="-228600">
              <a:buAutoNum type="arabicPeriod"/>
            </a:pPr>
            <a:r>
              <a:rPr lang="en-US"/>
              <a:t>Why are Repentance and Faith inseparable?</a:t>
            </a:r>
          </a:p>
          <a:p>
            <a:pPr marL="685800" lvl="1" indent="-228600">
              <a:buAutoNum type="arabicPeriod"/>
            </a:pPr>
            <a:r>
              <a:rPr lang="en-US"/>
              <a:t>They are two responses to the same thing.  God’s voice.</a:t>
            </a:r>
          </a:p>
          <a:p>
            <a:pPr marL="1143000" lvl="2" indent="-228600">
              <a:buAutoNum type="arabicPeriod"/>
            </a:pPr>
            <a:r>
              <a:rPr lang="en-US"/>
              <a:t>When you are given a command, what are your two responses</a:t>
            </a:r>
          </a:p>
          <a:p>
            <a:pPr marL="1600200" lvl="3" indent="-228600">
              <a:buAutoNum type="arabicPeriod"/>
            </a:pPr>
            <a:r>
              <a:rPr lang="en-US"/>
              <a:t>Hearing, Accepting, Submitting</a:t>
            </a:r>
          </a:p>
          <a:p>
            <a:pPr marL="1600200" lvl="3" indent="-228600">
              <a:buAutoNum type="arabicPeriod"/>
            </a:pPr>
            <a:r>
              <a:rPr lang="en-US"/>
              <a:t>Acknowledging, obeying, doing</a:t>
            </a:r>
          </a:p>
          <a:p>
            <a:pPr marL="228600" lvl="0" indent="-228600">
              <a:buAutoNum type="arabicPeriod"/>
            </a:pPr>
            <a:r>
              <a:rPr lang="en-US"/>
              <a:t>Why are they graces?</a:t>
            </a:r>
          </a:p>
          <a:p>
            <a:pPr marL="685800" lvl="1" indent="-228600">
              <a:buAutoNum type="arabicPeriod"/>
            </a:pPr>
            <a:r>
              <a:rPr lang="en-US"/>
              <a:t>What in these verses call out that repentance and faith are a grace?</a:t>
            </a:r>
          </a:p>
          <a:p>
            <a:pPr marL="685800" lvl="1" indent="-228600">
              <a:buAutoNum type="arabicPeriod"/>
            </a:pPr>
            <a:r>
              <a:rPr lang="en-US"/>
              <a:t>What does the word “wrought” mean?</a:t>
            </a:r>
          </a:p>
          <a:p>
            <a:pPr marL="228600" lvl="0" indent="-228600">
              <a:buAutoNum type="arabicPeriod"/>
            </a:pPr>
            <a:r>
              <a:rPr lang="en-US"/>
              <a:t>Why is the word “Regenerating” here?</a:t>
            </a:r>
          </a:p>
          <a:p>
            <a:pPr marL="685800" lvl="1" indent="-228600">
              <a:buAutoNum type="arabicPeriod"/>
            </a:pPr>
            <a:r>
              <a:rPr lang="en-US"/>
              <a:t>Repentance and Faith are the beginning of Regeneration</a:t>
            </a:r>
          </a:p>
          <a:p>
            <a:pPr marL="685800" lvl="1" indent="-228600">
              <a:buAutoNum type="arabicPeriod"/>
            </a:pPr>
            <a:r>
              <a:rPr lang="en-US"/>
              <a:t>What phrase in the Acts passage tells us this?</a:t>
            </a:r>
          </a:p>
          <a:p>
            <a:pPr marL="1143000" lvl="2" indent="-228600">
              <a:buAutoNum type="arabicPeriod"/>
            </a:pPr>
            <a:r>
              <a:rPr lang="en-US"/>
              <a:t>“Repentance that leads to life”</a:t>
            </a:r>
          </a:p>
          <a:p>
            <a:pPr marL="685800" lvl="1" indent="-228600">
              <a:buAutoNum type="arabicPeriod"/>
            </a:pPr>
            <a:endParaRPr lang="en-US"/>
          </a:p>
        </p:txBody>
      </p:sp>
      <p:sp>
        <p:nvSpPr>
          <p:cNvPr id="4" name="Slide Number Placeholder 3"/>
          <p:cNvSpPr>
            <a:spLocks noGrp="1"/>
          </p:cNvSpPr>
          <p:nvPr>
            <p:ph type="sldNum" sz="quarter" idx="5"/>
          </p:nvPr>
        </p:nvSpPr>
        <p:spPr/>
        <p:txBody>
          <a:bodyPr/>
          <a:lstStyle/>
          <a:p>
            <a:fld id="{60EADE2C-6519-4584-AD03-81ED5DC2B6CD}" type="slidenum">
              <a:rPr lang="en-US" smtClean="0"/>
              <a:t>4</a:t>
            </a:fld>
            <a:endParaRPr lang="en-US"/>
          </a:p>
        </p:txBody>
      </p:sp>
    </p:spTree>
    <p:extLst>
      <p:ext uri="{BB962C8B-B14F-4D97-AF65-F5344CB8AC3E}">
        <p14:creationId xmlns:p14="http://schemas.microsoft.com/office/powerpoint/2010/main" val="13083892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Jesus says the Holy Spirit will convict the world concerning Sin, Righteousness and Judgement.</a:t>
            </a:r>
          </a:p>
          <a:p>
            <a:r>
              <a:rPr lang="en-US"/>
              <a:t>Who’s sin?</a:t>
            </a:r>
          </a:p>
          <a:p>
            <a:r>
              <a:rPr lang="en-US"/>
              <a:t>Who’s righteousness?</a:t>
            </a:r>
          </a:p>
          <a:p>
            <a:r>
              <a:rPr lang="en-US"/>
              <a:t>Who’s judgement?</a:t>
            </a:r>
          </a:p>
          <a:p>
            <a:endParaRPr lang="en-US"/>
          </a:p>
          <a:p>
            <a:r>
              <a:rPr lang="en-US"/>
              <a:t>What are we in the world guilty of?  Sin</a:t>
            </a:r>
          </a:p>
          <a:p>
            <a:r>
              <a:rPr lang="en-US"/>
              <a:t>What are we in the world in danger of? Judgement</a:t>
            </a:r>
          </a:p>
          <a:p>
            <a:r>
              <a:rPr lang="en-US"/>
              <a:t>What are we in the world helpless to achieve? Righteousness</a:t>
            </a:r>
          </a:p>
          <a:p>
            <a:endParaRPr lang="en-US"/>
          </a:p>
          <a:p>
            <a:pPr marL="0" indent="0">
              <a:buFont typeface="+mj-lt"/>
              <a:buNone/>
            </a:pPr>
            <a:r>
              <a:rPr lang="en-US"/>
              <a:t>Baptism:  a transition from one state to another through application of power.</a:t>
            </a:r>
          </a:p>
          <a:p>
            <a:pPr marL="0" indent="0">
              <a:buFont typeface="+mj-lt"/>
              <a:buNone/>
            </a:pPr>
            <a:r>
              <a:rPr lang="en-US"/>
              <a:t>What precedes baptism in Peter’s sermon in Acts 2?</a:t>
            </a:r>
          </a:p>
          <a:p>
            <a:pPr marL="0" indent="0">
              <a:buFont typeface="+mj-lt"/>
              <a:buNone/>
            </a:pPr>
            <a:r>
              <a:rPr lang="en-US"/>
              <a:t>	So Repentance comes logically before Faith.  </a:t>
            </a:r>
          </a:p>
          <a:p>
            <a:pPr marL="0" indent="0">
              <a:buFont typeface="+mj-lt"/>
              <a:buNone/>
            </a:pPr>
            <a:r>
              <a:rPr lang="en-US"/>
              <a:t>		But And doesn’t mean And Then</a:t>
            </a:r>
          </a:p>
          <a:p>
            <a:pPr marL="0" indent="0">
              <a:buFont typeface="+mj-lt"/>
              <a:buNone/>
            </a:pPr>
            <a:r>
              <a:rPr lang="en-US"/>
              <a:t>What does “Each of you” imply?</a:t>
            </a:r>
          </a:p>
          <a:p>
            <a:pPr marL="0" indent="0">
              <a:buFont typeface="+mj-lt"/>
              <a:buNone/>
            </a:pPr>
            <a:endParaRPr lang="en-US"/>
          </a:p>
          <a:p>
            <a:pPr marL="0" indent="0">
              <a:buFont typeface="+mj-lt"/>
              <a:buNone/>
            </a:pPr>
            <a:r>
              <a:rPr lang="en-US"/>
              <a:t>Peter’s audience asked “What shall we DO”:  Repent and be Baptized</a:t>
            </a:r>
          </a:p>
          <a:p>
            <a:pPr marL="0" indent="0">
              <a:buFont typeface="+mj-lt"/>
              <a:buNone/>
            </a:pPr>
            <a:r>
              <a:rPr lang="en-US"/>
              <a:t>Paul’s audience asked “What must I do to be saved?”  Believe in the Lord Jesus</a:t>
            </a:r>
          </a:p>
          <a:p>
            <a:pPr marL="0" indent="0">
              <a:buFont typeface="+mj-lt"/>
              <a:buNone/>
            </a:pPr>
            <a:r>
              <a:rPr lang="en-US"/>
              <a:t>Are these different questions?</a:t>
            </a:r>
          </a:p>
          <a:p>
            <a:pPr marL="0" indent="0">
              <a:buFont typeface="+mj-lt"/>
              <a:buNone/>
            </a:pPr>
            <a:r>
              <a:rPr lang="en-US"/>
              <a:t>	The first question comes after hearing the gospel.</a:t>
            </a:r>
          </a:p>
          <a:p>
            <a:pPr marL="0" indent="0">
              <a:buFont typeface="+mj-lt"/>
              <a:buNone/>
            </a:pPr>
            <a:r>
              <a:rPr lang="en-US"/>
              <a:t>	The second comes after realizing all is lost.</a:t>
            </a:r>
          </a:p>
          <a:p>
            <a:endParaRPr lang="en-US"/>
          </a:p>
        </p:txBody>
      </p:sp>
      <p:sp>
        <p:nvSpPr>
          <p:cNvPr id="4" name="Slide Number Placeholder 3"/>
          <p:cNvSpPr>
            <a:spLocks noGrp="1"/>
          </p:cNvSpPr>
          <p:nvPr>
            <p:ph type="sldNum" sz="quarter" idx="5"/>
          </p:nvPr>
        </p:nvSpPr>
        <p:spPr/>
        <p:txBody>
          <a:bodyPr/>
          <a:lstStyle/>
          <a:p>
            <a:fld id="{60EADE2C-6519-4584-AD03-81ED5DC2B6CD}" type="slidenum">
              <a:rPr lang="en-US" smtClean="0"/>
              <a:t>5</a:t>
            </a:fld>
            <a:endParaRPr lang="en-US"/>
          </a:p>
        </p:txBody>
      </p:sp>
    </p:spTree>
    <p:extLst>
      <p:ext uri="{BB962C8B-B14F-4D97-AF65-F5344CB8AC3E}">
        <p14:creationId xmlns:p14="http://schemas.microsoft.com/office/powerpoint/2010/main" val="11973396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What is Contrition?  Being sorry.</a:t>
            </a:r>
          </a:p>
          <a:p>
            <a:r>
              <a:rPr lang="en-US"/>
              <a:t>What is Unfeigned Contrition?  Being genuinely sorry.  Knowing your own wrongness.</a:t>
            </a:r>
          </a:p>
          <a:p>
            <a:r>
              <a:rPr lang="en-US"/>
              <a:t>Confession.  Verbally stating what you have done.  Admitting to the charges against you.</a:t>
            </a:r>
          </a:p>
          <a:p>
            <a:r>
              <a:rPr lang="en-US"/>
              <a:t>Does it matter to whom you confess?</a:t>
            </a:r>
          </a:p>
          <a:p>
            <a:r>
              <a:rPr lang="en-US"/>
              <a:t>Is misery, mourning and weeping necessary to repentance?</a:t>
            </a:r>
          </a:p>
          <a:p>
            <a:r>
              <a:rPr lang="en-US"/>
              <a:t>	Yes!  If we don’t feel the weight of our sin, we can never feel the weight of Christ’s righteousness.</a:t>
            </a:r>
          </a:p>
          <a:p>
            <a:r>
              <a:rPr lang="en-US"/>
              <a:t>	</a:t>
            </a:r>
          </a:p>
        </p:txBody>
      </p:sp>
      <p:sp>
        <p:nvSpPr>
          <p:cNvPr id="4" name="Slide Number Placeholder 3"/>
          <p:cNvSpPr>
            <a:spLocks noGrp="1"/>
          </p:cNvSpPr>
          <p:nvPr>
            <p:ph type="sldNum" sz="quarter" idx="5"/>
          </p:nvPr>
        </p:nvSpPr>
        <p:spPr/>
        <p:txBody>
          <a:bodyPr/>
          <a:lstStyle/>
          <a:p>
            <a:fld id="{60EADE2C-6519-4584-AD03-81ED5DC2B6CD}" type="slidenum">
              <a:rPr lang="en-US" smtClean="0"/>
              <a:t>6</a:t>
            </a:fld>
            <a:endParaRPr lang="en-US"/>
          </a:p>
        </p:txBody>
      </p:sp>
    </p:spTree>
    <p:extLst>
      <p:ext uri="{BB962C8B-B14F-4D97-AF65-F5344CB8AC3E}">
        <p14:creationId xmlns:p14="http://schemas.microsoft.com/office/powerpoint/2010/main" val="23968309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a:t>What are the two types of Sorrow that Paul identifies?</a:t>
            </a:r>
          </a:p>
          <a:p>
            <a:pPr marL="685800" lvl="1" indent="-228600">
              <a:buAutoNum type="arabicPeriod"/>
            </a:pPr>
            <a:r>
              <a:rPr lang="en-US"/>
              <a:t>According to the will of God (Godly Sorrow)</a:t>
            </a:r>
          </a:p>
          <a:p>
            <a:pPr marL="685800" lvl="1" indent="-228600">
              <a:buAutoNum type="arabicPeriod"/>
            </a:pPr>
            <a:r>
              <a:rPr lang="en-US"/>
              <a:t>Of the World. (Worldly Sorrow)</a:t>
            </a:r>
          </a:p>
          <a:p>
            <a:pPr marL="228600" lvl="0" indent="-228600">
              <a:buAutoNum type="arabicPeriod"/>
            </a:pPr>
            <a:r>
              <a:rPr lang="en-US"/>
              <a:t>What is the result of Godly Sorrow?</a:t>
            </a:r>
          </a:p>
          <a:p>
            <a:pPr marL="685800" lvl="1" indent="-228600">
              <a:buAutoNum type="arabicPeriod"/>
            </a:pPr>
            <a:r>
              <a:rPr lang="en-US"/>
              <a:t>Repentance leading to Salvation</a:t>
            </a:r>
          </a:p>
          <a:p>
            <a:pPr marL="228600" lvl="0" indent="-228600">
              <a:buAutoNum type="arabicPeriod"/>
            </a:pPr>
            <a:r>
              <a:rPr lang="en-US"/>
              <a:t>What is the result of Worldly Sorrow?</a:t>
            </a:r>
          </a:p>
          <a:p>
            <a:pPr marL="685800" lvl="1" indent="-228600">
              <a:buAutoNum type="arabicPeriod"/>
            </a:pPr>
            <a:r>
              <a:rPr lang="en-US"/>
              <a:t>Death!</a:t>
            </a:r>
          </a:p>
          <a:p>
            <a:pPr marL="228600" lvl="0" indent="-228600">
              <a:buAutoNum type="arabicPeriod"/>
            </a:pPr>
            <a:r>
              <a:rPr lang="en-US"/>
              <a:t>What is Godly Sorrow an awareness of?</a:t>
            </a:r>
          </a:p>
          <a:p>
            <a:pPr marL="685800" lvl="1" indent="-228600">
              <a:buAutoNum type="arabicPeriod"/>
            </a:pPr>
            <a:r>
              <a:rPr lang="en-US"/>
              <a:t>Sin</a:t>
            </a:r>
          </a:p>
          <a:p>
            <a:pPr marL="685800" lvl="1" indent="-228600">
              <a:buAutoNum type="arabicPeriod"/>
            </a:pPr>
            <a:r>
              <a:rPr lang="en-US"/>
              <a:t>Righteousness</a:t>
            </a:r>
          </a:p>
          <a:p>
            <a:pPr marL="685800" lvl="1" indent="-228600">
              <a:buAutoNum type="arabicPeriod"/>
            </a:pPr>
            <a:r>
              <a:rPr lang="en-US"/>
              <a:t>Judgement</a:t>
            </a:r>
          </a:p>
          <a:p>
            <a:pPr marL="228600" lvl="0" indent="-228600">
              <a:buAutoNum type="arabicPeriod"/>
            </a:pPr>
            <a:r>
              <a:rPr lang="en-US"/>
              <a:t>What is Worldly Sorrow an awareness of?</a:t>
            </a:r>
          </a:p>
          <a:p>
            <a:pPr marL="685800" lvl="1" indent="-228600">
              <a:buAutoNum type="arabicPeriod"/>
            </a:pPr>
            <a:r>
              <a:rPr lang="en-US"/>
              <a:t>Failure</a:t>
            </a:r>
          </a:p>
          <a:p>
            <a:pPr marL="685800" lvl="1" indent="-228600">
              <a:buAutoNum type="arabicPeriod"/>
            </a:pPr>
            <a:r>
              <a:rPr lang="en-US"/>
              <a:t>Pride</a:t>
            </a:r>
          </a:p>
          <a:p>
            <a:pPr marL="685800" lvl="1" indent="-228600">
              <a:buAutoNum type="arabicPeriod"/>
            </a:pPr>
            <a:r>
              <a:rPr lang="en-US"/>
              <a:t>Disappointment</a:t>
            </a:r>
          </a:p>
          <a:p>
            <a:r>
              <a:rPr lang="en-US"/>
              <a:t>	</a:t>
            </a:r>
          </a:p>
        </p:txBody>
      </p:sp>
      <p:sp>
        <p:nvSpPr>
          <p:cNvPr id="4" name="Slide Number Placeholder 3"/>
          <p:cNvSpPr>
            <a:spLocks noGrp="1"/>
          </p:cNvSpPr>
          <p:nvPr>
            <p:ph type="sldNum" sz="quarter" idx="5"/>
          </p:nvPr>
        </p:nvSpPr>
        <p:spPr/>
        <p:txBody>
          <a:bodyPr/>
          <a:lstStyle/>
          <a:p>
            <a:fld id="{60EADE2C-6519-4584-AD03-81ED5DC2B6CD}" type="slidenum">
              <a:rPr lang="en-US" smtClean="0"/>
              <a:t>7</a:t>
            </a:fld>
            <a:endParaRPr lang="en-US"/>
          </a:p>
        </p:txBody>
      </p:sp>
    </p:spTree>
    <p:extLst>
      <p:ext uri="{BB962C8B-B14F-4D97-AF65-F5344CB8AC3E}">
        <p14:creationId xmlns:p14="http://schemas.microsoft.com/office/powerpoint/2010/main" val="38701087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0EADE2C-6519-4584-AD03-81ED5DC2B6CD}" type="slidenum">
              <a:rPr lang="en-US" smtClean="0"/>
              <a:t>8</a:t>
            </a:fld>
            <a:endParaRPr lang="en-US"/>
          </a:p>
        </p:txBody>
      </p:sp>
    </p:spTree>
    <p:extLst>
      <p:ext uri="{BB962C8B-B14F-4D97-AF65-F5344CB8AC3E}">
        <p14:creationId xmlns:p14="http://schemas.microsoft.com/office/powerpoint/2010/main" val="10976701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a:t>What is a prophet?</a:t>
            </a:r>
          </a:p>
          <a:p>
            <a:pPr marL="685800" lvl="1" indent="-228600">
              <a:buAutoNum type="arabicPeriod"/>
            </a:pPr>
            <a:r>
              <a:rPr lang="en-US"/>
              <a:t>One who speaks God’s word.</a:t>
            </a:r>
          </a:p>
          <a:p>
            <a:pPr marL="228600" lvl="0" indent="-228600">
              <a:buAutoNum type="arabicPeriod"/>
            </a:pPr>
            <a:r>
              <a:rPr lang="en-US"/>
              <a:t>What is a priest?</a:t>
            </a:r>
          </a:p>
          <a:p>
            <a:pPr marL="685800" lvl="1" indent="-228600">
              <a:buAutoNum type="arabicPeriod"/>
            </a:pPr>
            <a:r>
              <a:rPr lang="en-US"/>
              <a:t>A servant who mediates?  (The Priest is part of the household)</a:t>
            </a:r>
          </a:p>
          <a:p>
            <a:pPr marL="228600" lvl="0" indent="-228600">
              <a:buAutoNum type="arabicPeriod"/>
            </a:pPr>
            <a:r>
              <a:rPr lang="en-US"/>
              <a:t>What is a king?</a:t>
            </a:r>
          </a:p>
          <a:p>
            <a:pPr marL="685800" lvl="1" indent="-228600">
              <a:buAutoNum type="arabicPeriod"/>
            </a:pPr>
            <a:r>
              <a:rPr lang="en-US"/>
              <a:t>One who rules with authority.</a:t>
            </a:r>
          </a:p>
          <a:p>
            <a:pPr marL="228600" lvl="0" indent="-228600">
              <a:buAutoNum type="arabicPeriod"/>
            </a:pPr>
            <a:r>
              <a:rPr lang="en-US"/>
              <a:t>What is a </a:t>
            </a:r>
            <a:r>
              <a:rPr lang="en-US" err="1"/>
              <a:t>Saviour</a:t>
            </a:r>
            <a:r>
              <a:rPr lang="en-US"/>
              <a:t>?</a:t>
            </a:r>
          </a:p>
          <a:p>
            <a:pPr marL="685800" lvl="1" indent="-228600">
              <a:buAutoNum type="arabicPeriod"/>
            </a:pPr>
            <a:r>
              <a:rPr lang="en-US"/>
              <a:t>One who takes responsibility for safeguarding someone from something.</a:t>
            </a:r>
          </a:p>
        </p:txBody>
      </p:sp>
      <p:sp>
        <p:nvSpPr>
          <p:cNvPr id="4" name="Slide Number Placeholder 3"/>
          <p:cNvSpPr>
            <a:spLocks noGrp="1"/>
          </p:cNvSpPr>
          <p:nvPr>
            <p:ph type="sldNum" sz="quarter" idx="5"/>
          </p:nvPr>
        </p:nvSpPr>
        <p:spPr/>
        <p:txBody>
          <a:bodyPr/>
          <a:lstStyle/>
          <a:p>
            <a:fld id="{60EADE2C-6519-4584-AD03-81ED5DC2B6CD}" type="slidenum">
              <a:rPr lang="en-US" smtClean="0"/>
              <a:t>9</a:t>
            </a:fld>
            <a:endParaRPr lang="en-US"/>
          </a:p>
        </p:txBody>
      </p:sp>
    </p:spTree>
    <p:extLst>
      <p:ext uri="{BB962C8B-B14F-4D97-AF65-F5344CB8AC3E}">
        <p14:creationId xmlns:p14="http://schemas.microsoft.com/office/powerpoint/2010/main" val="21069755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472749-A614-CB4D-5752-B4624507540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A0B1AC3-7BC0-5470-C39A-3C84B4BD63D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5F6901A-FFD5-7639-1071-971B919F3A17}"/>
              </a:ext>
            </a:extLst>
          </p:cNvPr>
          <p:cNvSpPr>
            <a:spLocks noGrp="1"/>
          </p:cNvSpPr>
          <p:nvPr>
            <p:ph type="dt" sz="half" idx="10"/>
          </p:nvPr>
        </p:nvSpPr>
        <p:spPr/>
        <p:txBody>
          <a:bodyPr/>
          <a:lstStyle/>
          <a:p>
            <a:fld id="{E12F648D-18B3-475B-AE0F-2FA8D2915862}" type="datetimeFigureOut">
              <a:rPr lang="en-US" smtClean="0"/>
              <a:t>6/30/2024</a:t>
            </a:fld>
            <a:endParaRPr lang="en-US"/>
          </a:p>
        </p:txBody>
      </p:sp>
      <p:sp>
        <p:nvSpPr>
          <p:cNvPr id="5" name="Footer Placeholder 4">
            <a:extLst>
              <a:ext uri="{FF2B5EF4-FFF2-40B4-BE49-F238E27FC236}">
                <a16:creationId xmlns:a16="http://schemas.microsoft.com/office/drawing/2014/main" id="{CDDB11EF-5ECC-845E-853F-72106EC0AF7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53445F2-51F8-3335-9E5C-FDABC6915E31}"/>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15502770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CA36E6-71B8-091C-7CCB-AA151567CF7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56A1AC6-B73B-1C44-5242-52B76B463A1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B0FB1EE-634B-3A13-CB69-87E6644C1A40}"/>
              </a:ext>
            </a:extLst>
          </p:cNvPr>
          <p:cNvSpPr>
            <a:spLocks noGrp="1"/>
          </p:cNvSpPr>
          <p:nvPr>
            <p:ph type="dt" sz="half" idx="10"/>
          </p:nvPr>
        </p:nvSpPr>
        <p:spPr/>
        <p:txBody>
          <a:bodyPr/>
          <a:lstStyle/>
          <a:p>
            <a:fld id="{E12F648D-18B3-475B-AE0F-2FA8D2915862}" type="datetimeFigureOut">
              <a:rPr lang="en-US" smtClean="0"/>
              <a:t>6/30/2024</a:t>
            </a:fld>
            <a:endParaRPr lang="en-US"/>
          </a:p>
        </p:txBody>
      </p:sp>
      <p:sp>
        <p:nvSpPr>
          <p:cNvPr id="5" name="Footer Placeholder 4">
            <a:extLst>
              <a:ext uri="{FF2B5EF4-FFF2-40B4-BE49-F238E27FC236}">
                <a16:creationId xmlns:a16="http://schemas.microsoft.com/office/drawing/2014/main" id="{6F99E67E-2A61-41DA-4F85-07C668BDFCC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418A766-23A3-9100-350A-4553E06B0CCE}"/>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22933005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6D2614C-ED9B-96F6-9B92-92FFF9D45C4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2E65696-7A13-CA12-6E68-0729734F49A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92D2159-06CE-9C53-ED9C-FABF6001F5AC}"/>
              </a:ext>
            </a:extLst>
          </p:cNvPr>
          <p:cNvSpPr>
            <a:spLocks noGrp="1"/>
          </p:cNvSpPr>
          <p:nvPr>
            <p:ph type="dt" sz="half" idx="10"/>
          </p:nvPr>
        </p:nvSpPr>
        <p:spPr/>
        <p:txBody>
          <a:bodyPr/>
          <a:lstStyle/>
          <a:p>
            <a:fld id="{E12F648D-18B3-475B-AE0F-2FA8D2915862}" type="datetimeFigureOut">
              <a:rPr lang="en-US" smtClean="0"/>
              <a:t>6/30/2024</a:t>
            </a:fld>
            <a:endParaRPr lang="en-US"/>
          </a:p>
        </p:txBody>
      </p:sp>
      <p:sp>
        <p:nvSpPr>
          <p:cNvPr id="5" name="Footer Placeholder 4">
            <a:extLst>
              <a:ext uri="{FF2B5EF4-FFF2-40B4-BE49-F238E27FC236}">
                <a16:creationId xmlns:a16="http://schemas.microsoft.com/office/drawing/2014/main" id="{5C312386-10EF-1B1B-E262-E9BDD1BE47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DF290AD-66E7-3570-048B-BD91759447CA}"/>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21648767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9D4A8D-B250-C0F8-8A38-79CB87B3E2E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37704F6-3DF2-7CA4-0181-23E0A60A7F3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3A9B3C9-B449-6B17-F71A-56F29958CE0F}"/>
              </a:ext>
            </a:extLst>
          </p:cNvPr>
          <p:cNvSpPr>
            <a:spLocks noGrp="1"/>
          </p:cNvSpPr>
          <p:nvPr>
            <p:ph type="dt" sz="half" idx="10"/>
          </p:nvPr>
        </p:nvSpPr>
        <p:spPr/>
        <p:txBody>
          <a:bodyPr/>
          <a:lstStyle/>
          <a:p>
            <a:fld id="{E12F648D-18B3-475B-AE0F-2FA8D2915862}" type="datetimeFigureOut">
              <a:rPr lang="en-US" smtClean="0"/>
              <a:t>6/30/2024</a:t>
            </a:fld>
            <a:endParaRPr lang="en-US"/>
          </a:p>
        </p:txBody>
      </p:sp>
      <p:sp>
        <p:nvSpPr>
          <p:cNvPr id="5" name="Footer Placeholder 4">
            <a:extLst>
              <a:ext uri="{FF2B5EF4-FFF2-40B4-BE49-F238E27FC236}">
                <a16:creationId xmlns:a16="http://schemas.microsoft.com/office/drawing/2014/main" id="{A90BF4B5-E76D-21F8-235C-7D972F944B0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4FEA97C-2825-087C-075A-B973DF9D1BCD}"/>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5968719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CA787-7EE7-025D-49E3-8BF4F375E0E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F03C5CB-665C-F3C9-D129-B3DB44FE220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9A8AB8C-F745-19AE-51BA-B7B2BAB37C48}"/>
              </a:ext>
            </a:extLst>
          </p:cNvPr>
          <p:cNvSpPr>
            <a:spLocks noGrp="1"/>
          </p:cNvSpPr>
          <p:nvPr>
            <p:ph type="dt" sz="half" idx="10"/>
          </p:nvPr>
        </p:nvSpPr>
        <p:spPr/>
        <p:txBody>
          <a:bodyPr/>
          <a:lstStyle/>
          <a:p>
            <a:fld id="{E12F648D-18B3-475B-AE0F-2FA8D2915862}" type="datetimeFigureOut">
              <a:rPr lang="en-US" smtClean="0"/>
              <a:t>6/30/2024</a:t>
            </a:fld>
            <a:endParaRPr lang="en-US"/>
          </a:p>
        </p:txBody>
      </p:sp>
      <p:sp>
        <p:nvSpPr>
          <p:cNvPr id="5" name="Footer Placeholder 4">
            <a:extLst>
              <a:ext uri="{FF2B5EF4-FFF2-40B4-BE49-F238E27FC236}">
                <a16:creationId xmlns:a16="http://schemas.microsoft.com/office/drawing/2014/main" id="{46C2F643-60E0-BF28-CA42-195BD2296A7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7121F4-F4B8-DFBA-DC89-A651C3956FB2}"/>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27846317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995B66-77B3-DE0B-9904-3D807CDD1FD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4F483E9-3314-DE32-F775-6082A8AA2DE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E3A05EF-8CB1-173A-079B-BFD43C8E5FC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5DD2034-B185-8F88-F069-2D6F6DE77B9D}"/>
              </a:ext>
            </a:extLst>
          </p:cNvPr>
          <p:cNvSpPr>
            <a:spLocks noGrp="1"/>
          </p:cNvSpPr>
          <p:nvPr>
            <p:ph type="dt" sz="half" idx="10"/>
          </p:nvPr>
        </p:nvSpPr>
        <p:spPr/>
        <p:txBody>
          <a:bodyPr/>
          <a:lstStyle/>
          <a:p>
            <a:fld id="{E12F648D-18B3-475B-AE0F-2FA8D2915862}" type="datetimeFigureOut">
              <a:rPr lang="en-US" smtClean="0"/>
              <a:t>6/30/2024</a:t>
            </a:fld>
            <a:endParaRPr lang="en-US"/>
          </a:p>
        </p:txBody>
      </p:sp>
      <p:sp>
        <p:nvSpPr>
          <p:cNvPr id="6" name="Footer Placeholder 5">
            <a:extLst>
              <a:ext uri="{FF2B5EF4-FFF2-40B4-BE49-F238E27FC236}">
                <a16:creationId xmlns:a16="http://schemas.microsoft.com/office/drawing/2014/main" id="{3DCE6D1A-CAF0-8C1F-E297-36A61A7C9E6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389E903-1368-48C0-1546-C656029F7CAE}"/>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11868460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F601E-4B0A-67B9-9177-84936B6399F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4BFE3A0-BACA-8407-7933-E6E643A33B7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0845B22-FFE9-9AEF-E213-97D3EAD552B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0FDA42C-0BC2-95C5-FE54-BCF6542F076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B2A545A-5BAF-47E9-514E-F4B9FEC0DB5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2E96F2E-C9B9-F134-491E-1CCF8BF532D5}"/>
              </a:ext>
            </a:extLst>
          </p:cNvPr>
          <p:cNvSpPr>
            <a:spLocks noGrp="1"/>
          </p:cNvSpPr>
          <p:nvPr>
            <p:ph type="dt" sz="half" idx="10"/>
          </p:nvPr>
        </p:nvSpPr>
        <p:spPr/>
        <p:txBody>
          <a:bodyPr/>
          <a:lstStyle/>
          <a:p>
            <a:fld id="{E12F648D-18B3-475B-AE0F-2FA8D2915862}" type="datetimeFigureOut">
              <a:rPr lang="en-US" smtClean="0"/>
              <a:t>6/30/2024</a:t>
            </a:fld>
            <a:endParaRPr lang="en-US"/>
          </a:p>
        </p:txBody>
      </p:sp>
      <p:sp>
        <p:nvSpPr>
          <p:cNvPr id="8" name="Footer Placeholder 7">
            <a:extLst>
              <a:ext uri="{FF2B5EF4-FFF2-40B4-BE49-F238E27FC236}">
                <a16:creationId xmlns:a16="http://schemas.microsoft.com/office/drawing/2014/main" id="{9CDFE9E8-F07C-7CA2-D08D-8D17F4BB925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5A2A30B-E905-4084-D724-B7F0F7017BDC}"/>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410398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6440E9-946A-8A28-F394-B20DE62092C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3C7512B-6236-4F01-75D0-613610FFA747}"/>
              </a:ext>
            </a:extLst>
          </p:cNvPr>
          <p:cNvSpPr>
            <a:spLocks noGrp="1"/>
          </p:cNvSpPr>
          <p:nvPr>
            <p:ph type="dt" sz="half" idx="10"/>
          </p:nvPr>
        </p:nvSpPr>
        <p:spPr/>
        <p:txBody>
          <a:bodyPr/>
          <a:lstStyle/>
          <a:p>
            <a:fld id="{E12F648D-18B3-475B-AE0F-2FA8D2915862}" type="datetimeFigureOut">
              <a:rPr lang="en-US" smtClean="0"/>
              <a:t>6/30/2024</a:t>
            </a:fld>
            <a:endParaRPr lang="en-US"/>
          </a:p>
        </p:txBody>
      </p:sp>
      <p:sp>
        <p:nvSpPr>
          <p:cNvPr id="4" name="Footer Placeholder 3">
            <a:extLst>
              <a:ext uri="{FF2B5EF4-FFF2-40B4-BE49-F238E27FC236}">
                <a16:creationId xmlns:a16="http://schemas.microsoft.com/office/drawing/2014/main" id="{ADEBD8CF-5EA5-85FD-C486-9A9F4A220AE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CD1A628-1CCB-1757-6DE5-AD8E269C28AF}"/>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27748711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1A4EF6F-D002-C1B8-7D95-72BC760A8101}"/>
              </a:ext>
            </a:extLst>
          </p:cNvPr>
          <p:cNvSpPr>
            <a:spLocks noGrp="1"/>
          </p:cNvSpPr>
          <p:nvPr>
            <p:ph type="dt" sz="half" idx="10"/>
          </p:nvPr>
        </p:nvSpPr>
        <p:spPr/>
        <p:txBody>
          <a:bodyPr/>
          <a:lstStyle/>
          <a:p>
            <a:fld id="{E12F648D-18B3-475B-AE0F-2FA8D2915862}" type="datetimeFigureOut">
              <a:rPr lang="en-US" smtClean="0"/>
              <a:t>6/30/2024</a:t>
            </a:fld>
            <a:endParaRPr lang="en-US"/>
          </a:p>
        </p:txBody>
      </p:sp>
      <p:sp>
        <p:nvSpPr>
          <p:cNvPr id="3" name="Footer Placeholder 2">
            <a:extLst>
              <a:ext uri="{FF2B5EF4-FFF2-40B4-BE49-F238E27FC236}">
                <a16:creationId xmlns:a16="http://schemas.microsoft.com/office/drawing/2014/main" id="{7C682541-C09F-265F-9C21-370417316E5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BDF5707-5C7A-6F28-8642-621A84EF0A03}"/>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11462537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021FC2-86A2-39F6-5750-3FA04E7CA54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1616030-C959-0E27-F2E7-82E80B8B899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21379E6-12D1-7A4F-C097-58321EA302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CEAB89E-2D6F-4388-7748-31CCED7FBE23}"/>
              </a:ext>
            </a:extLst>
          </p:cNvPr>
          <p:cNvSpPr>
            <a:spLocks noGrp="1"/>
          </p:cNvSpPr>
          <p:nvPr>
            <p:ph type="dt" sz="half" idx="10"/>
          </p:nvPr>
        </p:nvSpPr>
        <p:spPr/>
        <p:txBody>
          <a:bodyPr/>
          <a:lstStyle/>
          <a:p>
            <a:fld id="{E12F648D-18B3-475B-AE0F-2FA8D2915862}" type="datetimeFigureOut">
              <a:rPr lang="en-US" smtClean="0"/>
              <a:t>6/30/2024</a:t>
            </a:fld>
            <a:endParaRPr lang="en-US"/>
          </a:p>
        </p:txBody>
      </p:sp>
      <p:sp>
        <p:nvSpPr>
          <p:cNvPr id="6" name="Footer Placeholder 5">
            <a:extLst>
              <a:ext uri="{FF2B5EF4-FFF2-40B4-BE49-F238E27FC236}">
                <a16:creationId xmlns:a16="http://schemas.microsoft.com/office/drawing/2014/main" id="{784576F9-F388-7B56-8BE0-E70DC1C5FD2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AD3BA9B-492B-E0BE-D1F8-FCD5146AC2BB}"/>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25482521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B9632C-168E-6252-DA55-4C035A8ABDC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CE02203-F8AB-3DD0-AFCE-D2440302454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F0FE091-CEA5-90AB-966C-2FE5FC1E123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9D6A1F1-D0B0-4C21-EDB4-E7EBB288DDEF}"/>
              </a:ext>
            </a:extLst>
          </p:cNvPr>
          <p:cNvSpPr>
            <a:spLocks noGrp="1"/>
          </p:cNvSpPr>
          <p:nvPr>
            <p:ph type="dt" sz="half" idx="10"/>
          </p:nvPr>
        </p:nvSpPr>
        <p:spPr/>
        <p:txBody>
          <a:bodyPr/>
          <a:lstStyle/>
          <a:p>
            <a:fld id="{E12F648D-18B3-475B-AE0F-2FA8D2915862}" type="datetimeFigureOut">
              <a:rPr lang="en-US" smtClean="0"/>
              <a:t>6/30/2024</a:t>
            </a:fld>
            <a:endParaRPr lang="en-US"/>
          </a:p>
        </p:txBody>
      </p:sp>
      <p:sp>
        <p:nvSpPr>
          <p:cNvPr id="6" name="Footer Placeholder 5">
            <a:extLst>
              <a:ext uri="{FF2B5EF4-FFF2-40B4-BE49-F238E27FC236}">
                <a16:creationId xmlns:a16="http://schemas.microsoft.com/office/drawing/2014/main" id="{AA10EC5D-2F3A-F756-C389-B7551B72F0B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A20A20B-D697-790D-4282-37AB37F54EA0}"/>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8961232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131F2AE-1DCC-2E3A-1C01-2AF6B585B29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E074498-8DF9-209E-6CA8-037312FD2C3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BC9FF3D-13EE-770C-B89C-C0CA397DA18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12F648D-18B3-475B-AE0F-2FA8D2915862}" type="datetimeFigureOut">
              <a:rPr lang="en-US" smtClean="0"/>
              <a:t>6/30/2024</a:t>
            </a:fld>
            <a:endParaRPr lang="en-US"/>
          </a:p>
        </p:txBody>
      </p:sp>
      <p:sp>
        <p:nvSpPr>
          <p:cNvPr id="5" name="Footer Placeholder 4">
            <a:extLst>
              <a:ext uri="{FF2B5EF4-FFF2-40B4-BE49-F238E27FC236}">
                <a16:creationId xmlns:a16="http://schemas.microsoft.com/office/drawing/2014/main" id="{0EA6A362-3CA7-1232-0E7F-DEE781546E2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A4779499-18DF-3C17-8028-D624367AD70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2907163-EF64-4FB2-B976-BC21F1156E06}" type="slidenum">
              <a:rPr lang="en-US" smtClean="0"/>
              <a:t>‹#›</a:t>
            </a:fld>
            <a:endParaRPr lang="en-US"/>
          </a:p>
        </p:txBody>
      </p:sp>
    </p:spTree>
    <p:extLst>
      <p:ext uri="{BB962C8B-B14F-4D97-AF65-F5344CB8AC3E}">
        <p14:creationId xmlns:p14="http://schemas.microsoft.com/office/powerpoint/2010/main" val="3451422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diagramData" Target="../diagrams/data2.xml"/><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5.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66BB2E-0CBF-3C5F-14A2-0CCD1512FC40}"/>
              </a:ext>
            </a:extLst>
          </p:cNvPr>
          <p:cNvSpPr>
            <a:spLocks noGrp="1"/>
          </p:cNvSpPr>
          <p:nvPr>
            <p:ph type="ctrTitle"/>
          </p:nvPr>
        </p:nvSpPr>
        <p:spPr/>
        <p:txBody>
          <a:bodyPr/>
          <a:lstStyle/>
          <a:p>
            <a:r>
              <a:rPr lang="en-US"/>
              <a:t>Brandon Baptist Church Statement of Faith</a:t>
            </a:r>
          </a:p>
        </p:txBody>
      </p:sp>
      <p:sp>
        <p:nvSpPr>
          <p:cNvPr id="3" name="Subtitle 2">
            <a:extLst>
              <a:ext uri="{FF2B5EF4-FFF2-40B4-BE49-F238E27FC236}">
                <a16:creationId xmlns:a16="http://schemas.microsoft.com/office/drawing/2014/main" id="{88627DA9-E992-8706-3B6A-3B247D8C19B2}"/>
              </a:ext>
            </a:extLst>
          </p:cNvPr>
          <p:cNvSpPr>
            <a:spLocks noGrp="1"/>
          </p:cNvSpPr>
          <p:nvPr>
            <p:ph type="subTitle" idx="1"/>
          </p:nvPr>
        </p:nvSpPr>
        <p:spPr/>
        <p:txBody>
          <a:bodyPr/>
          <a:lstStyle/>
          <a:p>
            <a:r>
              <a:rPr lang="en-US"/>
              <a:t>Article 8 – OF	REPENTENCE AND FAITH</a:t>
            </a:r>
          </a:p>
        </p:txBody>
      </p:sp>
    </p:spTree>
    <p:extLst>
      <p:ext uri="{BB962C8B-B14F-4D97-AF65-F5344CB8AC3E}">
        <p14:creationId xmlns:p14="http://schemas.microsoft.com/office/powerpoint/2010/main" val="9998290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OF REPENTENCE AND FAITH</a:t>
            </a:r>
          </a:p>
        </p:txBody>
      </p:sp>
      <p:sp>
        <p:nvSpPr>
          <p:cNvPr id="3" name="Content Placeholder 2"/>
          <p:cNvSpPr>
            <a:spLocks noGrp="1"/>
          </p:cNvSpPr>
          <p:nvPr>
            <p:ph idx="1"/>
          </p:nvPr>
        </p:nvSpPr>
        <p:spPr/>
        <p:txBody>
          <a:bodyPr>
            <a:normAutofit fontScale="92500" lnSpcReduction="10000"/>
          </a:bodyPr>
          <a:lstStyle/>
          <a:p>
            <a:endParaRPr/>
          </a:p>
          <a:p>
            <a:r>
              <a:t>We believe that Repentance and Faith are sacred duties, and also inseparable graces, wrought in our souls by the regenerating Spirit of God</a:t>
            </a:r>
          </a:p>
          <a:p>
            <a:r>
              <a:t>whereby being deeply convinced of our guilt, danger, and helplessness, and of the way of salvation by Christ</a:t>
            </a:r>
          </a:p>
          <a:p>
            <a:r>
              <a:t>we turn to God with unfeigned contrition, confession, and supplication for mercy</a:t>
            </a:r>
          </a:p>
          <a:p>
            <a:r>
              <a:t>at the same time heartily receiving the Lord Jesus Christ as our Prophet, Priest, and King, and relying on him alone as the only and all-sufficient Saviour</a:t>
            </a:r>
          </a:p>
        </p:txBody>
      </p:sp>
    </p:spTree>
    <p:extLst>
      <p:ext uri="{BB962C8B-B14F-4D97-AF65-F5344CB8AC3E}">
        <p14:creationId xmlns:p14="http://schemas.microsoft.com/office/powerpoint/2010/main" val="38442663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AAE234-5AD7-94F1-5965-42E8B76E3D03}"/>
              </a:ext>
            </a:extLst>
          </p:cNvPr>
          <p:cNvSpPr>
            <a:spLocks noGrp="1"/>
          </p:cNvSpPr>
          <p:nvPr>
            <p:ph type="title"/>
          </p:nvPr>
        </p:nvSpPr>
        <p:spPr/>
        <p:txBody>
          <a:bodyPr/>
          <a:lstStyle/>
          <a:p>
            <a:r>
              <a:rPr lang="en-US"/>
              <a:t>Statement of Faith Topics</a:t>
            </a:r>
          </a:p>
        </p:txBody>
      </p:sp>
      <p:graphicFrame>
        <p:nvGraphicFramePr>
          <p:cNvPr id="4" name="Content Placeholder 3">
            <a:extLst>
              <a:ext uri="{FF2B5EF4-FFF2-40B4-BE49-F238E27FC236}">
                <a16:creationId xmlns:a16="http://schemas.microsoft.com/office/drawing/2014/main" id="{FDE19B76-7723-1365-3513-74F1F093D574}"/>
              </a:ext>
            </a:extLst>
          </p:cNvPr>
          <p:cNvGraphicFramePr>
            <a:graphicFrameLocks noGrp="1"/>
          </p:cNvGraphicFramePr>
          <p:nvPr>
            <p:ph idx="1"/>
            <p:extLst>
              <p:ext uri="{D42A27DB-BD31-4B8C-83A1-F6EECF244321}">
                <p14:modId xmlns:p14="http://schemas.microsoft.com/office/powerpoint/2010/main" val="1609886277"/>
              </p:ext>
            </p:extLst>
          </p:nvPr>
        </p:nvGraphicFramePr>
        <p:xfrm>
          <a:off x="391886" y="1825625"/>
          <a:ext cx="11459688" cy="4667253"/>
        </p:xfrm>
        <a:graphic>
          <a:graphicData uri="http://schemas.openxmlformats.org/drawingml/2006/table">
            <a:tbl>
              <a:tblPr bandRow="1">
                <a:tableStyleId>{5C22544A-7EE6-4342-B048-85BDC9FD1C3A}</a:tableStyleId>
              </a:tblPr>
              <a:tblGrid>
                <a:gridCol w="4923157">
                  <a:extLst>
                    <a:ext uri="{9D8B030D-6E8A-4147-A177-3AD203B41FA5}">
                      <a16:colId xmlns:a16="http://schemas.microsoft.com/office/drawing/2014/main" val="285740384"/>
                    </a:ext>
                  </a:extLst>
                </a:gridCol>
                <a:gridCol w="6536531">
                  <a:extLst>
                    <a:ext uri="{9D8B030D-6E8A-4147-A177-3AD203B41FA5}">
                      <a16:colId xmlns:a16="http://schemas.microsoft.com/office/drawing/2014/main" val="2823882118"/>
                    </a:ext>
                  </a:extLst>
                </a:gridCol>
              </a:tblGrid>
              <a:tr h="512371">
                <a:tc>
                  <a:txBody>
                    <a:bodyPr/>
                    <a:lstStyle/>
                    <a:p>
                      <a:pPr marL="0" indent="0">
                        <a:buFont typeface="+mj-lt"/>
                        <a:buNone/>
                      </a:pPr>
                      <a:r>
                        <a:rPr lang="en-US" sz="2400" b="1" kern="1200">
                          <a:solidFill>
                            <a:schemeClr val="dk1"/>
                          </a:solidFill>
                          <a:effectLst/>
                          <a:latin typeface="+mn-lt"/>
                          <a:ea typeface="+mn-ea"/>
                          <a:cs typeface="+mn-cs"/>
                        </a:rPr>
                        <a:t>1. Of the Scriptures</a:t>
                      </a:r>
                      <a:endParaRPr lang="en-US" sz="240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10. Of Sanctification</a:t>
                      </a:r>
                    </a:p>
                  </a:txBody>
                  <a:tcPr/>
                </a:tc>
                <a:extLst>
                  <a:ext uri="{0D108BD9-81ED-4DB2-BD59-A6C34878D82A}">
                    <a16:rowId xmlns:a16="http://schemas.microsoft.com/office/drawing/2014/main" val="650008068"/>
                  </a:ext>
                </a:extLst>
              </a:tr>
              <a:tr h="512371">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2. Of the True God</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11. Of the Perseverance of Saints</a:t>
                      </a:r>
                    </a:p>
                  </a:txBody>
                  <a:tcPr/>
                </a:tc>
                <a:extLst>
                  <a:ext uri="{0D108BD9-81ED-4DB2-BD59-A6C34878D82A}">
                    <a16:rowId xmlns:a16="http://schemas.microsoft.com/office/drawing/2014/main" val="2032473768"/>
                  </a:ext>
                </a:extLst>
              </a:tr>
              <a:tr h="564819">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3. Of the Fall of Man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12. Of the Harmony of the Law and the Gospel</a:t>
                      </a:r>
                    </a:p>
                  </a:txBody>
                  <a:tcPr/>
                </a:tc>
                <a:extLst>
                  <a:ext uri="{0D108BD9-81ED-4DB2-BD59-A6C34878D82A}">
                    <a16:rowId xmlns:a16="http://schemas.microsoft.com/office/drawing/2014/main" val="2744775371"/>
                  </a:ext>
                </a:extLst>
              </a:tr>
              <a:tr h="512371">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4. Of the Way of Salvation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13. Of a Gospel Church</a:t>
                      </a:r>
                    </a:p>
                  </a:txBody>
                  <a:tcPr/>
                </a:tc>
                <a:extLst>
                  <a:ext uri="{0D108BD9-81ED-4DB2-BD59-A6C34878D82A}">
                    <a16:rowId xmlns:a16="http://schemas.microsoft.com/office/drawing/2014/main" val="3756007069"/>
                  </a:ext>
                </a:extLst>
              </a:tr>
              <a:tr h="512371">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5. Of Justification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14. Of Baptism and the Lord's Supper</a:t>
                      </a:r>
                    </a:p>
                  </a:txBody>
                  <a:tcPr/>
                </a:tc>
                <a:extLst>
                  <a:ext uri="{0D108BD9-81ED-4DB2-BD59-A6C34878D82A}">
                    <a16:rowId xmlns:a16="http://schemas.microsoft.com/office/drawing/2014/main" val="1706551322"/>
                  </a:ext>
                </a:extLst>
              </a:tr>
              <a:tr h="512371">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6. Of the Freeness of Salvation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15. Of the Christian Sabbath</a:t>
                      </a:r>
                    </a:p>
                  </a:txBody>
                  <a:tcPr/>
                </a:tc>
                <a:extLst>
                  <a:ext uri="{0D108BD9-81ED-4DB2-BD59-A6C34878D82A}">
                    <a16:rowId xmlns:a16="http://schemas.microsoft.com/office/drawing/2014/main" val="506273814"/>
                  </a:ext>
                </a:extLst>
              </a:tr>
              <a:tr h="515837">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7. Of Grace in Regeneration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16. Of Civil Government</a:t>
                      </a:r>
                    </a:p>
                  </a:txBody>
                  <a:tcPr/>
                </a:tc>
                <a:extLst>
                  <a:ext uri="{0D108BD9-81ED-4DB2-BD59-A6C34878D82A}">
                    <a16:rowId xmlns:a16="http://schemas.microsoft.com/office/drawing/2014/main" val="3020593460"/>
                  </a:ext>
                </a:extLst>
              </a:tr>
              <a:tr h="512371">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8. Of Repentance and Faith</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17. Of the Righteous and the Wicked</a:t>
                      </a:r>
                    </a:p>
                  </a:txBody>
                  <a:tcPr/>
                </a:tc>
                <a:extLst>
                  <a:ext uri="{0D108BD9-81ED-4DB2-BD59-A6C34878D82A}">
                    <a16:rowId xmlns:a16="http://schemas.microsoft.com/office/drawing/2014/main" val="416133520"/>
                  </a:ext>
                </a:extLst>
              </a:tr>
              <a:tr h="512371">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9. Of God's Purpose of Grace</a:t>
                      </a:r>
                      <a:endParaRPr lang="en-US" sz="240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18. Of the World to Come</a:t>
                      </a:r>
                      <a:r>
                        <a:rPr lang="en-US" sz="2400" kern="1200">
                          <a:solidFill>
                            <a:schemeClr val="dk1"/>
                          </a:solidFill>
                          <a:effectLst/>
                          <a:latin typeface="+mn-lt"/>
                          <a:ea typeface="+mn-ea"/>
                          <a:cs typeface="+mn-cs"/>
                        </a:rPr>
                        <a:t> </a:t>
                      </a:r>
                    </a:p>
                  </a:txBody>
                  <a:tcPr/>
                </a:tc>
                <a:extLst>
                  <a:ext uri="{0D108BD9-81ED-4DB2-BD59-A6C34878D82A}">
                    <a16:rowId xmlns:a16="http://schemas.microsoft.com/office/drawing/2014/main" val="2317051013"/>
                  </a:ext>
                </a:extLst>
              </a:tr>
            </a:tbl>
          </a:graphicData>
        </a:graphic>
      </p:graphicFrame>
      <p:sp>
        <p:nvSpPr>
          <p:cNvPr id="3" name="Arrow: Right 2">
            <a:extLst>
              <a:ext uri="{FF2B5EF4-FFF2-40B4-BE49-F238E27FC236}">
                <a16:creationId xmlns:a16="http://schemas.microsoft.com/office/drawing/2014/main" id="{55D95C16-11B6-00FD-9B8E-E8373F4E7B4A}"/>
              </a:ext>
            </a:extLst>
          </p:cNvPr>
          <p:cNvSpPr/>
          <p:nvPr/>
        </p:nvSpPr>
        <p:spPr>
          <a:xfrm flipH="1">
            <a:off x="4677213" y="5569858"/>
            <a:ext cx="545102" cy="352425"/>
          </a:xfrm>
          <a:prstGeom prst="rightArrow">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251384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OF REPENTENCE AND FAITH</a:t>
            </a:r>
          </a:p>
        </p:txBody>
      </p:sp>
      <p:sp>
        <p:nvSpPr>
          <p:cNvPr id="3" name="Content Placeholder 2"/>
          <p:cNvSpPr>
            <a:spLocks noGrp="1"/>
          </p:cNvSpPr>
          <p:nvPr>
            <p:ph idx="1"/>
          </p:nvPr>
        </p:nvSpPr>
        <p:spPr/>
        <p:txBody>
          <a:bodyPr>
            <a:normAutofit fontScale="92500" lnSpcReduction="10000"/>
          </a:bodyPr>
          <a:lstStyle/>
          <a:p>
            <a:endParaRPr/>
          </a:p>
          <a:p>
            <a:r>
              <a:t>We believe that Repentance and Faith are sacred duties, and also inseparable graces, wrought in our souls by the regenerating Spirit of God</a:t>
            </a:r>
          </a:p>
          <a:p>
            <a:r>
              <a:t>whereby being deeply convinced of our guilt, danger, and helplessness, and of the way of salvation by Christ</a:t>
            </a:r>
          </a:p>
          <a:p>
            <a:r>
              <a:t>we turn to God with unfeigned contrition, confession, and supplication for mercy</a:t>
            </a:r>
          </a:p>
          <a:p>
            <a:r>
              <a:t>at the same time heartily receiving the Lord Jesus Christ as our Prophet, Priest, and King, and relying on him alone as the only and all-sufficient Saviour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We believe that Repentance and Faith are sacred duties, and also inseparable graces, wrought in our souls by the regenerating Spirit of God</a:t>
            </a:r>
          </a:p>
        </p:txBody>
      </p:sp>
      <p:sp>
        <p:nvSpPr>
          <p:cNvPr id="3" name="Content Placeholder 2"/>
          <p:cNvSpPr>
            <a:spLocks noGrp="1"/>
          </p:cNvSpPr>
          <p:nvPr>
            <p:ph idx="1"/>
          </p:nvPr>
        </p:nvSpPr>
        <p:spPr/>
        <p:txBody>
          <a:bodyPr>
            <a:normAutofit lnSpcReduction="10000"/>
          </a:bodyPr>
          <a:lstStyle/>
          <a:p>
            <a:endParaRPr/>
          </a:p>
          <a:p>
            <a:r>
              <a:t>Mark 1:15 =&gt; and saying, "The time is fulfilled, and the kingdom of God is at hand; </a:t>
            </a:r>
            <a:r>
              <a:rPr b="1">
                <a:solidFill>
                  <a:schemeClr val="tx2">
                    <a:lumMod val="75000"/>
                    <a:lumOff val="25000"/>
                  </a:schemeClr>
                </a:solidFill>
              </a:rPr>
              <a:t>repent and believe </a:t>
            </a:r>
            <a:r>
              <a:t>in the gospel."</a:t>
            </a:r>
          </a:p>
          <a:p>
            <a:r>
              <a:t>Acts 11:18 =&gt; When they heard this, they quieted down and glorified God, saying, "Well then, God has </a:t>
            </a:r>
            <a:r>
              <a:rPr>
                <a:solidFill>
                  <a:srgbClr val="FF0000"/>
                </a:solidFill>
              </a:rPr>
              <a:t>granted</a:t>
            </a:r>
            <a:r>
              <a:t> to the Gentiles also the </a:t>
            </a:r>
            <a:r>
              <a:rPr b="1" u="sng">
                <a:solidFill>
                  <a:schemeClr val="tx2">
                    <a:lumMod val="75000"/>
                    <a:lumOff val="25000"/>
                  </a:schemeClr>
                </a:solidFill>
              </a:rPr>
              <a:t>repentance</a:t>
            </a:r>
            <a:r>
              <a:rPr u="sng"/>
              <a:t> that leads to life</a:t>
            </a:r>
            <a:r>
              <a:t>."</a:t>
            </a:r>
          </a:p>
          <a:p>
            <a:r>
              <a:t>Ephesians 2:8 =&gt; For by grace you have been saved through faith; </a:t>
            </a:r>
            <a:r>
              <a:rPr>
                <a:solidFill>
                  <a:srgbClr val="FF0000"/>
                </a:solidFill>
              </a:rPr>
              <a:t>and that not of yourselves, it is the gift of God</a:t>
            </a:r>
            <a:r>
              <a:t>;</a:t>
            </a:r>
          </a:p>
          <a:p>
            <a:r>
              <a:t>1 John 5:1 =&gt; Whoever believes that Jesus is the Christ is born of God, and whoever loves the Father loves the child born of Him.</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whereby being deeply convinced of our guilt, danger, and helplessness, and of the way of salvation by Christ</a:t>
            </a:r>
          </a:p>
        </p:txBody>
      </p:sp>
      <p:sp>
        <p:nvSpPr>
          <p:cNvPr id="3" name="Content Placeholder 2"/>
          <p:cNvSpPr>
            <a:spLocks noGrp="1"/>
          </p:cNvSpPr>
          <p:nvPr>
            <p:ph idx="1"/>
          </p:nvPr>
        </p:nvSpPr>
        <p:spPr/>
        <p:txBody>
          <a:bodyPr>
            <a:normAutofit lnSpcReduction="10000"/>
          </a:bodyPr>
          <a:lstStyle/>
          <a:p>
            <a:endParaRPr/>
          </a:p>
          <a:p>
            <a:r>
              <a:t>John 16:8 =&gt; "And He, when He comes, will convict the world concerning </a:t>
            </a:r>
            <a:r>
              <a:rPr b="1">
                <a:solidFill>
                  <a:srgbClr val="FF0000"/>
                </a:solidFill>
              </a:rPr>
              <a:t>sin</a:t>
            </a:r>
            <a:r>
              <a:t> and </a:t>
            </a:r>
            <a:r>
              <a:rPr b="1">
                <a:solidFill>
                  <a:srgbClr val="FF0000"/>
                </a:solidFill>
              </a:rPr>
              <a:t>righteousness</a:t>
            </a:r>
            <a:r>
              <a:t> and </a:t>
            </a:r>
            <a:r>
              <a:rPr b="1">
                <a:solidFill>
                  <a:srgbClr val="FF0000"/>
                </a:solidFill>
              </a:rPr>
              <a:t>judgment</a:t>
            </a:r>
            <a:r>
              <a:t>;</a:t>
            </a:r>
          </a:p>
          <a:p>
            <a:r>
              <a:t>Acts 2:37-38 =&gt; Now when they heard this, they were pierced to the heart, and said to Peter and the rest of the apostles, </a:t>
            </a:r>
            <a:r>
              <a:rPr>
                <a:solidFill>
                  <a:schemeClr val="accent4">
                    <a:lumMod val="75000"/>
                  </a:schemeClr>
                </a:solidFill>
              </a:rPr>
              <a:t>"Brethren, what shall we do</a:t>
            </a:r>
            <a:r>
              <a:t>?" Peter said to them, "</a:t>
            </a:r>
            <a:r>
              <a:rPr b="1">
                <a:solidFill>
                  <a:srgbClr val="FF0000"/>
                </a:solidFill>
              </a:rPr>
              <a:t>Repent</a:t>
            </a:r>
            <a:r>
              <a:t>, and </a:t>
            </a:r>
            <a:r>
              <a:rPr u="sng"/>
              <a:t>each of you </a:t>
            </a:r>
            <a:r>
              <a:t>be </a:t>
            </a:r>
            <a:r>
              <a:rPr b="1">
                <a:solidFill>
                  <a:srgbClr val="FF0000"/>
                </a:solidFill>
              </a:rPr>
              <a:t>baptized</a:t>
            </a:r>
            <a:r>
              <a:t> in the name of Jesus Christ for the forgiveness of your sins; and you will receive the gift of the Holy Spirit.</a:t>
            </a:r>
          </a:p>
          <a:p>
            <a:r>
              <a:t>Acts 16:30-31 =&gt; and after he brought them out, he said, "</a:t>
            </a:r>
            <a:r>
              <a:rPr>
                <a:solidFill>
                  <a:schemeClr val="accent4">
                    <a:lumMod val="75000"/>
                  </a:schemeClr>
                </a:solidFill>
              </a:rPr>
              <a:t>Sirs, what must I do to be saved?</a:t>
            </a:r>
            <a:r>
              <a:t>" They said, "Believe in the Lord Jesus, and you will be saved, you and your household."</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we turn to God with unfeigned contrition, confession, and supplication for mercy</a:t>
            </a:r>
          </a:p>
        </p:txBody>
      </p:sp>
      <p:sp>
        <p:nvSpPr>
          <p:cNvPr id="3" name="Content Placeholder 2"/>
          <p:cNvSpPr>
            <a:spLocks noGrp="1"/>
          </p:cNvSpPr>
          <p:nvPr>
            <p:ph idx="1"/>
          </p:nvPr>
        </p:nvSpPr>
        <p:spPr>
          <a:xfrm>
            <a:off x="352927" y="1825625"/>
            <a:ext cx="11405936" cy="4667250"/>
          </a:xfrm>
        </p:spPr>
        <p:txBody>
          <a:bodyPr>
            <a:normAutofit fontScale="70000" lnSpcReduction="20000"/>
          </a:bodyPr>
          <a:lstStyle/>
          <a:p>
            <a:r>
              <a:t>Luke 18:13 =&gt; "But the tax collector, standing some distance away, was even unwilling to lift up his eyes to heaven, but was beating his breast, saying, 'God, be merciful to me, the sinner!'</a:t>
            </a:r>
          </a:p>
          <a:p>
            <a:r>
              <a:t>Luke 15:18-21 =&gt; 'I will get up and go to my father, and will say to him, "Father, I have sinned against heaven, and in your sight; I am no longer worthy to be called your son; make me as one of your hired men."' "So he got up and came to his father. But while he was still a long way off, his father saw him and felt compassion for him, and ran and embraced him and kissed him. "And the son said to him, 'Father, I have sinned against heaven and in your sight; I am no longer worthy to be called your son.'</a:t>
            </a:r>
          </a:p>
          <a:p>
            <a:r>
              <a:t>James 4:7-10 =&gt; Submit therefore to God. Resist the devil and he will flee from you. Draw near to God and He will draw near to you. Cleanse your hands, you sinners; and purify your hearts, you double-minded. Be miserable and mourn and weep; let your laughter be turned into mourning and your joy to gloom. Humble yourselves in the presence of the Lord, and He will exalt you.</a:t>
            </a:r>
          </a:p>
          <a:p>
            <a:r>
              <a:t>2 Corinthians 7:11 =&gt; For behold what earnestness this very thing, this godly sorrow, has produced in you: what vindication of yourselves, what indignation, what fear, what longing, what zeal, what avenging of wrong! In everything you demonstrated yourselves to be innocent in the matter.</a:t>
            </a:r>
          </a:p>
          <a:p>
            <a:r>
              <a:t>Romans 10:12-13 =&gt; For there is no distinction between Jew and Greek; for the same Lord is Lord of all, abounding in riches for all who call on Him; for "WHOEVER WILL CALL ON THE NAME OF THE LORD WILL BE SAVED."</a:t>
            </a:r>
          </a:p>
          <a:p>
            <a:r>
              <a:t>Psalms 51 =&gt;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Deeper Look: Sorrow &amp; Repentance</a:t>
            </a:r>
            <a:endParaRPr/>
          </a:p>
        </p:txBody>
      </p:sp>
      <p:sp>
        <p:nvSpPr>
          <p:cNvPr id="3" name="Content Placeholder 2"/>
          <p:cNvSpPr>
            <a:spLocks noGrp="1"/>
          </p:cNvSpPr>
          <p:nvPr>
            <p:ph idx="1"/>
          </p:nvPr>
        </p:nvSpPr>
        <p:spPr>
          <a:xfrm>
            <a:off x="838200" y="1825625"/>
            <a:ext cx="10515600" cy="4013701"/>
          </a:xfrm>
        </p:spPr>
        <p:txBody>
          <a:bodyPr>
            <a:normAutofit fontScale="92500" lnSpcReduction="10000"/>
          </a:bodyPr>
          <a:lstStyle/>
          <a:p>
            <a:r>
              <a:rPr lang="en-US"/>
              <a:t>2 Corinthians 7:8-11 For though I caused you sorrow by my letter, I do not regret it; though I did regret it—for I see that that letter caused you sorrow, though only for a while— I now rejoice, not that you were made sorrowful, but that you were made sorrowful to the point of repentance; for you were made sorrowful according to the will of God, so that you might not suffer loss in anything through us. For the sorrow that is </a:t>
            </a:r>
            <a:r>
              <a:rPr lang="en-US" b="1">
                <a:solidFill>
                  <a:srgbClr val="FF0000"/>
                </a:solidFill>
              </a:rPr>
              <a:t>according to the will of God</a:t>
            </a:r>
            <a:r>
              <a:rPr lang="en-US" b="1"/>
              <a:t> </a:t>
            </a:r>
            <a:r>
              <a:rPr lang="en-US"/>
              <a:t>produces a repentance without regret, leading to salvation, but </a:t>
            </a:r>
            <a:r>
              <a:rPr lang="en-US" b="1">
                <a:solidFill>
                  <a:srgbClr val="FF0000"/>
                </a:solidFill>
              </a:rPr>
              <a:t>the sorrow of the world </a:t>
            </a:r>
            <a:r>
              <a:rPr lang="en-US"/>
              <a:t>produces death. For behold what earnestness this very thing, this godly sorrow, has produced in you: what vindication of yourselves, what indignation, what fear, what longing, what zeal, what avenging of wrong!</a:t>
            </a:r>
            <a:endParaRPr/>
          </a:p>
        </p:txBody>
      </p:sp>
      <p:sp>
        <p:nvSpPr>
          <p:cNvPr id="4" name="TextBox 3">
            <a:extLst>
              <a:ext uri="{FF2B5EF4-FFF2-40B4-BE49-F238E27FC236}">
                <a16:creationId xmlns:a16="http://schemas.microsoft.com/office/drawing/2014/main" id="{6114FADA-9A06-59F0-84E4-D3295B27D08F}"/>
              </a:ext>
            </a:extLst>
          </p:cNvPr>
          <p:cNvSpPr txBox="1"/>
          <p:nvPr/>
        </p:nvSpPr>
        <p:spPr>
          <a:xfrm>
            <a:off x="1540042" y="5538768"/>
            <a:ext cx="9047747" cy="1077218"/>
          </a:xfrm>
          <a:prstGeom prst="rect">
            <a:avLst/>
          </a:prstGeom>
          <a:solidFill>
            <a:schemeClr val="accent2"/>
          </a:solidFill>
        </p:spPr>
        <p:txBody>
          <a:bodyPr wrap="square" rtlCol="0">
            <a:spAutoFit/>
          </a:bodyPr>
          <a:lstStyle/>
          <a:p>
            <a:pPr algn="ctr"/>
            <a:r>
              <a:rPr lang="en-US" sz="3200">
                <a:solidFill>
                  <a:srgbClr val="002060"/>
                </a:solidFill>
              </a:rPr>
              <a:t>Sorrow comes from: </a:t>
            </a:r>
            <a:r>
              <a:rPr lang="en-US" sz="3200" b="1" u="sng">
                <a:solidFill>
                  <a:srgbClr val="FFFF00"/>
                </a:solidFill>
              </a:rPr>
              <a:t>Realized Consequences </a:t>
            </a:r>
            <a:r>
              <a:rPr lang="en-US" sz="3200">
                <a:solidFill>
                  <a:srgbClr val="002060"/>
                </a:solidFill>
              </a:rPr>
              <a:t>of </a:t>
            </a:r>
            <a:r>
              <a:rPr lang="en-US" sz="3200" b="1" u="sng">
                <a:solidFill>
                  <a:srgbClr val="FFFF00"/>
                </a:solidFill>
              </a:rPr>
              <a:t>Performance</a:t>
            </a:r>
            <a:r>
              <a:rPr lang="en-US" sz="3200">
                <a:solidFill>
                  <a:srgbClr val="002060"/>
                </a:solidFill>
              </a:rPr>
              <a:t> not meeting </a:t>
            </a:r>
            <a:r>
              <a:rPr lang="en-US" sz="3200" b="1" u="sng">
                <a:solidFill>
                  <a:srgbClr val="FFFF00"/>
                </a:solidFill>
              </a:rPr>
              <a:t>Expectations</a:t>
            </a:r>
          </a:p>
        </p:txBody>
      </p:sp>
    </p:spTree>
    <p:extLst>
      <p:ext uri="{BB962C8B-B14F-4D97-AF65-F5344CB8AC3E}">
        <p14:creationId xmlns:p14="http://schemas.microsoft.com/office/powerpoint/2010/main" val="39048650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 Placeholder 13">
            <a:extLst>
              <a:ext uri="{FF2B5EF4-FFF2-40B4-BE49-F238E27FC236}">
                <a16:creationId xmlns:a16="http://schemas.microsoft.com/office/drawing/2014/main" id="{86237259-D8B5-7E4E-B61A-D5D35825A00E}"/>
              </a:ext>
            </a:extLst>
          </p:cNvPr>
          <p:cNvSpPr>
            <a:spLocks noGrp="1"/>
          </p:cNvSpPr>
          <p:nvPr>
            <p:ph type="body" idx="1"/>
          </p:nvPr>
        </p:nvSpPr>
        <p:spPr>
          <a:xfrm>
            <a:off x="839788" y="237376"/>
            <a:ext cx="5157787" cy="823912"/>
          </a:xfrm>
        </p:spPr>
        <p:txBody>
          <a:bodyPr anchor="ctr">
            <a:normAutofit/>
          </a:bodyPr>
          <a:lstStyle/>
          <a:p>
            <a:pPr algn="ctr"/>
            <a:r>
              <a:rPr lang="en-US" sz="4400"/>
              <a:t>Godly Sorrow</a:t>
            </a:r>
          </a:p>
        </p:txBody>
      </p:sp>
      <p:sp>
        <p:nvSpPr>
          <p:cNvPr id="16" name="Text Placeholder 15">
            <a:extLst>
              <a:ext uri="{FF2B5EF4-FFF2-40B4-BE49-F238E27FC236}">
                <a16:creationId xmlns:a16="http://schemas.microsoft.com/office/drawing/2014/main" id="{C18AA8DC-5FB1-E30F-A275-8A92FA03DD48}"/>
              </a:ext>
            </a:extLst>
          </p:cNvPr>
          <p:cNvSpPr>
            <a:spLocks noGrp="1"/>
          </p:cNvSpPr>
          <p:nvPr>
            <p:ph type="body" sz="quarter" idx="3"/>
          </p:nvPr>
        </p:nvSpPr>
        <p:spPr>
          <a:xfrm>
            <a:off x="6172200" y="237376"/>
            <a:ext cx="5183188" cy="823912"/>
          </a:xfrm>
        </p:spPr>
        <p:txBody>
          <a:bodyPr anchor="ctr">
            <a:normAutofit/>
          </a:bodyPr>
          <a:lstStyle/>
          <a:p>
            <a:pPr algn="ctr"/>
            <a:r>
              <a:rPr lang="en-US" sz="4400"/>
              <a:t>Worldly Sorry</a:t>
            </a:r>
          </a:p>
        </p:txBody>
      </p:sp>
      <p:graphicFrame>
        <p:nvGraphicFramePr>
          <p:cNvPr id="18" name="Content Placeholder 8">
            <a:extLst>
              <a:ext uri="{FF2B5EF4-FFF2-40B4-BE49-F238E27FC236}">
                <a16:creationId xmlns:a16="http://schemas.microsoft.com/office/drawing/2014/main" id="{9630C4E0-8372-BCAF-13E5-59E5B55E77D1}"/>
              </a:ext>
            </a:extLst>
          </p:cNvPr>
          <p:cNvGraphicFramePr>
            <a:graphicFrameLocks noGrp="1"/>
          </p:cNvGraphicFramePr>
          <p:nvPr>
            <p:ph sz="half" idx="2"/>
            <p:extLst>
              <p:ext uri="{D42A27DB-BD31-4B8C-83A1-F6EECF244321}">
                <p14:modId xmlns:p14="http://schemas.microsoft.com/office/powerpoint/2010/main" val="2761416485"/>
              </p:ext>
            </p:extLst>
          </p:nvPr>
        </p:nvGraphicFramePr>
        <p:xfrm>
          <a:off x="839788" y="1061288"/>
          <a:ext cx="5157787" cy="36845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19" name="Content Placeholder 8">
            <a:extLst>
              <a:ext uri="{FF2B5EF4-FFF2-40B4-BE49-F238E27FC236}">
                <a16:creationId xmlns:a16="http://schemas.microsoft.com/office/drawing/2014/main" id="{9AB89EDB-4B6A-68F4-46D3-F78AA0DB59BE}"/>
              </a:ext>
            </a:extLst>
          </p:cNvPr>
          <p:cNvGraphicFramePr>
            <a:graphicFrameLocks noGrp="1"/>
          </p:cNvGraphicFramePr>
          <p:nvPr>
            <p:ph sz="quarter" idx="4"/>
            <p:extLst>
              <p:ext uri="{D42A27DB-BD31-4B8C-83A1-F6EECF244321}">
                <p14:modId xmlns:p14="http://schemas.microsoft.com/office/powerpoint/2010/main" val="2118288369"/>
              </p:ext>
            </p:extLst>
          </p:nvPr>
        </p:nvGraphicFramePr>
        <p:xfrm>
          <a:off x="6172200" y="1061288"/>
          <a:ext cx="5183188" cy="3684588"/>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22" name="Rectangle 21">
            <a:extLst>
              <a:ext uri="{FF2B5EF4-FFF2-40B4-BE49-F238E27FC236}">
                <a16:creationId xmlns:a16="http://schemas.microsoft.com/office/drawing/2014/main" id="{2BF46863-FD20-FF99-A9FF-B4F2306BE41F}"/>
              </a:ext>
            </a:extLst>
          </p:cNvPr>
          <p:cNvSpPr/>
          <p:nvPr/>
        </p:nvSpPr>
        <p:spPr>
          <a:xfrm>
            <a:off x="1509012" y="5569788"/>
            <a:ext cx="3992376" cy="923330"/>
          </a:xfrm>
          <a:prstGeom prst="rect">
            <a:avLst/>
          </a:prstGeom>
          <a:solidFill>
            <a:srgbClr val="FFFF00"/>
          </a:solidFill>
        </p:spPr>
        <p:txBody>
          <a:bodyPr wrap="none" lIns="91440" tIns="45720" rIns="91440" bIns="45720">
            <a:spAutoFit/>
          </a:bodyPr>
          <a:lstStyle/>
          <a:p>
            <a:pPr algn="ctr"/>
            <a:r>
              <a:rPr lang="en-US" sz="5400" b="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rPr>
              <a:t>Repentance</a:t>
            </a:r>
            <a:endParaRPr lang="en-US" sz="5400" b="1" cap="none" spc="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endParaRPr>
          </a:p>
        </p:txBody>
      </p:sp>
      <p:sp>
        <p:nvSpPr>
          <p:cNvPr id="23" name="Rectangle 22">
            <a:extLst>
              <a:ext uri="{FF2B5EF4-FFF2-40B4-BE49-F238E27FC236}">
                <a16:creationId xmlns:a16="http://schemas.microsoft.com/office/drawing/2014/main" id="{2E77C95E-17DC-636D-0EE5-851305357814}"/>
              </a:ext>
            </a:extLst>
          </p:cNvPr>
          <p:cNvSpPr/>
          <p:nvPr/>
        </p:nvSpPr>
        <p:spPr>
          <a:xfrm>
            <a:off x="7645299" y="5569788"/>
            <a:ext cx="2083006" cy="923330"/>
          </a:xfrm>
          <a:prstGeom prst="rect">
            <a:avLst/>
          </a:prstGeom>
          <a:solidFill>
            <a:srgbClr val="FF0000"/>
          </a:solidFill>
        </p:spPr>
        <p:txBody>
          <a:bodyPr wrap="none" lIns="91440" tIns="45720" rIns="91440" bIns="45720">
            <a:spAutoFit/>
          </a:bodyPr>
          <a:lstStyle/>
          <a:p>
            <a:pPr algn="ctr"/>
            <a:r>
              <a:rPr lang="en-US" sz="5400" b="1">
                <a:ln w="22225">
                  <a:solidFill>
                    <a:schemeClr val="accent2"/>
                  </a:solidFill>
                  <a:prstDash val="solid"/>
                </a:ln>
                <a:solidFill>
                  <a:schemeClr val="accent2">
                    <a:lumMod val="40000"/>
                    <a:lumOff val="60000"/>
                  </a:schemeClr>
                </a:solidFill>
              </a:rPr>
              <a:t>Death</a:t>
            </a:r>
          </a:p>
        </p:txBody>
      </p:sp>
      <p:sp>
        <p:nvSpPr>
          <p:cNvPr id="24" name="Arrow: Down 23">
            <a:extLst>
              <a:ext uri="{FF2B5EF4-FFF2-40B4-BE49-F238E27FC236}">
                <a16:creationId xmlns:a16="http://schemas.microsoft.com/office/drawing/2014/main" id="{136F6259-DE57-BB57-B2DA-9E52943D3938}"/>
              </a:ext>
            </a:extLst>
          </p:cNvPr>
          <p:cNvSpPr/>
          <p:nvPr/>
        </p:nvSpPr>
        <p:spPr>
          <a:xfrm>
            <a:off x="2294021" y="4745876"/>
            <a:ext cx="2422358" cy="644272"/>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Arrow: Down 24">
            <a:extLst>
              <a:ext uri="{FF2B5EF4-FFF2-40B4-BE49-F238E27FC236}">
                <a16:creationId xmlns:a16="http://schemas.microsoft.com/office/drawing/2014/main" id="{78A73B95-6164-B57F-C9C4-5D744422E7C1}"/>
              </a:ext>
            </a:extLst>
          </p:cNvPr>
          <p:cNvSpPr/>
          <p:nvPr/>
        </p:nvSpPr>
        <p:spPr>
          <a:xfrm>
            <a:off x="7475623" y="4745876"/>
            <a:ext cx="2422358" cy="644272"/>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a:extLst>
              <a:ext uri="{FF2B5EF4-FFF2-40B4-BE49-F238E27FC236}">
                <a16:creationId xmlns:a16="http://schemas.microsoft.com/office/drawing/2014/main" id="{DC619994-C781-A691-34D7-C9357568E6EB}"/>
              </a:ext>
            </a:extLst>
          </p:cNvPr>
          <p:cNvSpPr txBox="1"/>
          <p:nvPr/>
        </p:nvSpPr>
        <p:spPr>
          <a:xfrm>
            <a:off x="4459705" y="4347410"/>
            <a:ext cx="1505823" cy="369332"/>
          </a:xfrm>
          <a:prstGeom prst="rect">
            <a:avLst/>
          </a:prstGeom>
          <a:solidFill>
            <a:srgbClr val="FFFF00"/>
          </a:solidFill>
        </p:spPr>
        <p:txBody>
          <a:bodyPr wrap="square" rtlCol="0">
            <a:spAutoFit/>
          </a:bodyPr>
          <a:lstStyle/>
          <a:p>
            <a:pPr algn="ctr"/>
            <a:r>
              <a:rPr lang="en-US" b="1"/>
              <a:t>John 16:8</a:t>
            </a:r>
          </a:p>
        </p:txBody>
      </p:sp>
    </p:spTree>
    <p:extLst>
      <p:ext uri="{BB962C8B-B14F-4D97-AF65-F5344CB8AC3E}">
        <p14:creationId xmlns:p14="http://schemas.microsoft.com/office/powerpoint/2010/main" val="28715057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at the same time heartily receiving the Lord Jesus Christ as our Prophet, Priest, and King, and relying on him alone as the only and all-sufficient Saviour</a:t>
            </a:r>
          </a:p>
        </p:txBody>
      </p:sp>
      <p:sp>
        <p:nvSpPr>
          <p:cNvPr id="3" name="Content Placeholder 2"/>
          <p:cNvSpPr>
            <a:spLocks noGrp="1"/>
          </p:cNvSpPr>
          <p:nvPr>
            <p:ph idx="1"/>
          </p:nvPr>
        </p:nvSpPr>
        <p:spPr>
          <a:xfrm>
            <a:off x="401053" y="1825625"/>
            <a:ext cx="11357810" cy="4351338"/>
          </a:xfrm>
        </p:spPr>
        <p:txBody>
          <a:bodyPr>
            <a:normAutofit fontScale="77500" lnSpcReduction="20000"/>
          </a:bodyPr>
          <a:lstStyle/>
          <a:p>
            <a:endParaRPr/>
          </a:p>
          <a:p>
            <a:r>
              <a:t>Romans 10:9-11 =&gt; that if you confess with your mouth Jesus as Lord, and believe in your heart that God raised Him from the dead, you will be saved; for with the heart a person believes, resulting in righteousness, and with the mouth he confesses, resulting in salvation. For the Scripture says, "WHOEVER BELIEVES IN HIM WILL NOT BE DISAPPOINTED."</a:t>
            </a:r>
          </a:p>
          <a:p>
            <a:r>
              <a:t>Acts 3:22-23 =&gt; "Moses said, 'THE LORD GOD WILL RAISE UP FOR YOU A PROPHET LIKE ME FROM YOUR BRETHREN; TO HIM YOU SHALL GIVE HEED to everything He says to you. 'And it will be that every soul that does not heed that prophet shall be utterly destroyed from among the people.'</a:t>
            </a:r>
          </a:p>
          <a:p>
            <a:r>
              <a:t>Hebrews 4:14 =&gt; Therefore, since we have a great high priest who has passed through the heavens, Jesus the Son of God, let us hold fast our confession.</a:t>
            </a:r>
          </a:p>
          <a:p>
            <a:r>
              <a:t>Psalms 2:6 =&gt; "But as for Me, I have installed My King Upon Zion, My holy mountain."</a:t>
            </a:r>
          </a:p>
          <a:p>
            <a:r>
              <a:t>Hebrews 1:8 =&gt; But of the Son He says, "YOUR THRONE, O GOD, IS FOREVER AND EVER, AND THE RIGHTEOUS SCEPTER IS THE SCEPTER OF HIS KINGDOM.</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TM02900769[[fn=Retrospect]]</Template>
  <Application>Microsoft Office PowerPoint</Application>
  <PresentationFormat>Widescreen</PresentationFormat>
  <Slides>10</Slides>
  <Notes>7</Notes>
  <HiddenSlides>0</HiddenSlide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Brandon Baptist Church Statement of Faith</vt:lpstr>
      <vt:lpstr>Statement of Faith Topics</vt:lpstr>
      <vt:lpstr>OF REPENTENCE AND FAITH</vt:lpstr>
      <vt:lpstr>We believe that Repentance and Faith are sacred duties, and also inseparable graces, wrought in our souls by the regenerating Spirit of God</vt:lpstr>
      <vt:lpstr>whereby being deeply convinced of our guilt, danger, and helplessness, and of the way of salvation by Christ</vt:lpstr>
      <vt:lpstr>we turn to God with unfeigned contrition, confession, and supplication for mercy</vt:lpstr>
      <vt:lpstr>Deeper Look: Sorrow &amp; Repentance</vt:lpstr>
      <vt:lpstr>PowerPoint Presentation</vt:lpstr>
      <vt:lpstr>at the same time heartily receiving the Lord Jesus Christ as our Prophet, Priest, and King, and relying on him alone as the only and all-sufficient Saviour</vt:lpstr>
      <vt:lpstr>OF REPENTENCE AND FAITH</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Brandon Baptist Church Statement of Faith</dc:title>
  <dc:creator>Rob Gregory</dc:creator>
  <cp:revision>1</cp:revision>
  <dcterms:created xsi:type="dcterms:W3CDTF">2024-04-28T03:18:15Z</dcterms:created>
  <dcterms:modified xsi:type="dcterms:W3CDTF">2024-06-30T12:56:18Z</dcterms:modified>
</cp:coreProperties>
</file>