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298" r:id="rId4"/>
    <p:sldId id="299" r:id="rId5"/>
    <p:sldId id="300" r:id="rId6"/>
    <p:sldId id="301" r:id="rId7"/>
    <p:sldId id="302" r:id="rId8"/>
    <p:sldId id="303" r:id="rId9"/>
    <p:sldId id="310" r:id="rId10"/>
    <p:sldId id="30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75728" autoAdjust="0"/>
  </p:normalViewPr>
  <p:slideViewPr>
    <p:cSldViewPr snapToGrid="0">
      <p:cViewPr varScale="1">
        <p:scale>
          <a:sx n="79" d="100"/>
          <a:sy n="79" d="100"/>
        </p:scale>
        <p:origin x="68" y="1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7D44E6BB-3D09-430B-9E90-EE46F15291A2}"/>
    <pc:docChg chg="undo custSel addSld delSld modSld sldOrd">
      <pc:chgData name="Rob Gregory" userId="a7bfa114233000dd" providerId="LiveId" clId="{7D44E6BB-3D09-430B-9E90-EE46F15291A2}" dt="2024-06-23T02:36:18.379" v="3342" actId="113"/>
      <pc:docMkLst>
        <pc:docMk/>
      </pc:docMkLst>
      <pc:sldChg chg="modSp mod">
        <pc:chgData name="Rob Gregory" userId="a7bfa114233000dd" providerId="LiveId" clId="{7D44E6BB-3D09-430B-9E90-EE46F15291A2}" dt="2024-06-20T02:59:24.436" v="8" actId="1076"/>
        <pc:sldMkLst>
          <pc:docMk/>
          <pc:sldMk cId="2525138430" sldId="259"/>
        </pc:sldMkLst>
        <pc:spChg chg="mod">
          <ac:chgData name="Rob Gregory" userId="a7bfa114233000dd" providerId="LiveId" clId="{7D44E6BB-3D09-430B-9E90-EE46F15291A2}" dt="2024-06-20T02:59:24.436" v="8" actId="1076"/>
          <ac:spMkLst>
            <pc:docMk/>
            <pc:sldMk cId="2525138430" sldId="259"/>
            <ac:spMk id="3" creationId="{55D95C16-11B6-00FD-9B8E-E8373F4E7B4A}"/>
          </ac:spMkLst>
        </pc:spChg>
      </pc:sldChg>
      <pc:sldChg chg="del">
        <pc:chgData name="Rob Gregory" userId="a7bfa114233000dd" providerId="LiveId" clId="{7D44E6BB-3D09-430B-9E90-EE46F15291A2}" dt="2024-06-20T02:59:03.581" v="0" actId="47"/>
        <pc:sldMkLst>
          <pc:docMk/>
          <pc:sldMk cId="2758097278" sldId="273"/>
        </pc:sldMkLst>
      </pc:sldChg>
      <pc:sldChg chg="del">
        <pc:chgData name="Rob Gregory" userId="a7bfa114233000dd" providerId="LiveId" clId="{7D44E6BB-3D09-430B-9E90-EE46F15291A2}" dt="2024-06-20T02:59:03.581" v="0" actId="47"/>
        <pc:sldMkLst>
          <pc:docMk/>
          <pc:sldMk cId="3697916997" sldId="274"/>
        </pc:sldMkLst>
      </pc:sldChg>
      <pc:sldChg chg="del">
        <pc:chgData name="Rob Gregory" userId="a7bfa114233000dd" providerId="LiveId" clId="{7D44E6BB-3D09-430B-9E90-EE46F15291A2}" dt="2024-06-20T02:59:03.581" v="0" actId="47"/>
        <pc:sldMkLst>
          <pc:docMk/>
          <pc:sldMk cId="1906755292" sldId="275"/>
        </pc:sldMkLst>
      </pc:sldChg>
      <pc:sldChg chg="del">
        <pc:chgData name="Rob Gregory" userId="a7bfa114233000dd" providerId="LiveId" clId="{7D44E6BB-3D09-430B-9E90-EE46F15291A2}" dt="2024-06-20T02:59:03.581" v="0" actId="47"/>
        <pc:sldMkLst>
          <pc:docMk/>
          <pc:sldMk cId="988081652" sldId="276"/>
        </pc:sldMkLst>
      </pc:sldChg>
      <pc:sldChg chg="del">
        <pc:chgData name="Rob Gregory" userId="a7bfa114233000dd" providerId="LiveId" clId="{7D44E6BB-3D09-430B-9E90-EE46F15291A2}" dt="2024-06-20T02:59:03.581" v="0" actId="47"/>
        <pc:sldMkLst>
          <pc:docMk/>
          <pc:sldMk cId="2820487748" sldId="277"/>
        </pc:sldMkLst>
      </pc:sldChg>
      <pc:sldChg chg="del">
        <pc:chgData name="Rob Gregory" userId="a7bfa114233000dd" providerId="LiveId" clId="{7D44E6BB-3D09-430B-9E90-EE46F15291A2}" dt="2024-06-20T02:59:03.581" v="0" actId="47"/>
        <pc:sldMkLst>
          <pc:docMk/>
          <pc:sldMk cId="4280882407" sldId="278"/>
        </pc:sldMkLst>
      </pc:sldChg>
      <pc:sldChg chg="del">
        <pc:chgData name="Rob Gregory" userId="a7bfa114233000dd" providerId="LiveId" clId="{7D44E6BB-3D09-430B-9E90-EE46F15291A2}" dt="2024-06-20T02:59:03.581" v="0" actId="47"/>
        <pc:sldMkLst>
          <pc:docMk/>
          <pc:sldMk cId="1056420783" sldId="279"/>
        </pc:sldMkLst>
      </pc:sldChg>
      <pc:sldChg chg="del">
        <pc:chgData name="Rob Gregory" userId="a7bfa114233000dd" providerId="LiveId" clId="{7D44E6BB-3D09-430B-9E90-EE46F15291A2}" dt="2024-06-20T02:59:03.581" v="0" actId="47"/>
        <pc:sldMkLst>
          <pc:docMk/>
          <pc:sldMk cId="4128434356" sldId="280"/>
        </pc:sldMkLst>
      </pc:sldChg>
      <pc:sldChg chg="del">
        <pc:chgData name="Rob Gregory" userId="a7bfa114233000dd" providerId="LiveId" clId="{7D44E6BB-3D09-430B-9E90-EE46F15291A2}" dt="2024-06-20T02:59:03.581" v="0" actId="47"/>
        <pc:sldMkLst>
          <pc:docMk/>
          <pc:sldMk cId="3462897235" sldId="281"/>
        </pc:sldMkLst>
      </pc:sldChg>
      <pc:sldChg chg="del">
        <pc:chgData name="Rob Gregory" userId="a7bfa114233000dd" providerId="LiveId" clId="{7D44E6BB-3D09-430B-9E90-EE46F15291A2}" dt="2024-06-20T02:59:03.581" v="0" actId="47"/>
        <pc:sldMkLst>
          <pc:docMk/>
          <pc:sldMk cId="233815041" sldId="282"/>
        </pc:sldMkLst>
      </pc:sldChg>
      <pc:sldChg chg="modSp add del mod">
        <pc:chgData name="Rob Gregory" userId="a7bfa114233000dd" providerId="LiveId" clId="{7D44E6BB-3D09-430B-9E90-EE46F15291A2}" dt="2024-06-20T03:17:47.605" v="28" actId="27636"/>
        <pc:sldMkLst>
          <pc:docMk/>
          <pc:sldMk cId="0" sldId="298"/>
        </pc:sldMkLst>
        <pc:spChg chg="mod">
          <ac:chgData name="Rob Gregory" userId="a7bfa114233000dd" providerId="LiveId" clId="{7D44E6BB-3D09-430B-9E90-EE46F15291A2}" dt="2024-06-20T03:17:47.605" v="28" actId="27636"/>
          <ac:spMkLst>
            <pc:docMk/>
            <pc:sldMk cId="0" sldId="298"/>
            <ac:spMk id="3" creationId="{00000000-0000-0000-0000-000000000000}"/>
          </ac:spMkLst>
        </pc:spChg>
      </pc:sldChg>
      <pc:sldChg chg="modSp add del mod modNotesTx">
        <pc:chgData name="Rob Gregory" userId="a7bfa114233000dd" providerId="LiveId" clId="{7D44E6BB-3D09-430B-9E90-EE46F15291A2}" dt="2024-06-23T01:48:01.035" v="1714" actId="20577"/>
        <pc:sldMkLst>
          <pc:docMk/>
          <pc:sldMk cId="0" sldId="299"/>
        </pc:sldMkLst>
        <pc:spChg chg="mod">
          <ac:chgData name="Rob Gregory" userId="a7bfa114233000dd" providerId="LiveId" clId="{7D44E6BB-3D09-430B-9E90-EE46F15291A2}" dt="2024-06-23T01:46:01.240" v="1496" actId="113"/>
          <ac:spMkLst>
            <pc:docMk/>
            <pc:sldMk cId="0" sldId="299"/>
            <ac:spMk id="3" creationId="{00000000-0000-0000-0000-000000000000}"/>
          </ac:spMkLst>
        </pc:spChg>
      </pc:sldChg>
      <pc:sldChg chg="modSp add del mod modNotesTx">
        <pc:chgData name="Rob Gregory" userId="a7bfa114233000dd" providerId="LiveId" clId="{7D44E6BB-3D09-430B-9E90-EE46F15291A2}" dt="2024-06-23T02:10:11.033" v="2495" actId="207"/>
        <pc:sldMkLst>
          <pc:docMk/>
          <pc:sldMk cId="0" sldId="300"/>
        </pc:sldMkLst>
        <pc:spChg chg="mod">
          <ac:chgData name="Rob Gregory" userId="a7bfa114233000dd" providerId="LiveId" clId="{7D44E6BB-3D09-430B-9E90-EE46F15291A2}" dt="2024-06-23T02:10:11.033" v="2495" actId="207"/>
          <ac:spMkLst>
            <pc:docMk/>
            <pc:sldMk cId="0" sldId="300"/>
            <ac:spMk id="3" creationId="{00000000-0000-0000-0000-000000000000}"/>
          </ac:spMkLst>
        </pc:spChg>
      </pc:sldChg>
      <pc:sldChg chg="modSp add del mod modNotesTx">
        <pc:chgData name="Rob Gregory" userId="a7bfa114233000dd" providerId="LiveId" clId="{7D44E6BB-3D09-430B-9E90-EE46F15291A2}" dt="2024-06-23T02:17:11.008" v="2778" actId="113"/>
        <pc:sldMkLst>
          <pc:docMk/>
          <pc:sldMk cId="0" sldId="301"/>
        </pc:sldMkLst>
        <pc:spChg chg="mod">
          <ac:chgData name="Rob Gregory" userId="a7bfa114233000dd" providerId="LiveId" clId="{7D44E6BB-3D09-430B-9E90-EE46F15291A2}" dt="2024-06-23T02:17:11.008" v="2778" actId="113"/>
          <ac:spMkLst>
            <pc:docMk/>
            <pc:sldMk cId="0" sldId="301"/>
            <ac:spMk id="3" creationId="{00000000-0000-0000-0000-000000000000}"/>
          </ac:spMkLst>
        </pc:spChg>
      </pc:sldChg>
      <pc:sldChg chg="modSp add del mod">
        <pc:chgData name="Rob Gregory" userId="a7bfa114233000dd" providerId="LiveId" clId="{7D44E6BB-3D09-430B-9E90-EE46F15291A2}" dt="2024-06-23T02:21:55.508" v="2795" actId="113"/>
        <pc:sldMkLst>
          <pc:docMk/>
          <pc:sldMk cId="0" sldId="302"/>
        </pc:sldMkLst>
        <pc:spChg chg="mod">
          <ac:chgData name="Rob Gregory" userId="a7bfa114233000dd" providerId="LiveId" clId="{7D44E6BB-3D09-430B-9E90-EE46F15291A2}" dt="2024-06-23T02:21:55.508" v="2795" actId="113"/>
          <ac:spMkLst>
            <pc:docMk/>
            <pc:sldMk cId="0" sldId="302"/>
            <ac:spMk id="3" creationId="{00000000-0000-0000-0000-000000000000}"/>
          </ac:spMkLst>
        </pc:spChg>
      </pc:sldChg>
      <pc:sldChg chg="modSp add del mod modNotesTx">
        <pc:chgData name="Rob Gregory" userId="a7bfa114233000dd" providerId="LiveId" clId="{7D44E6BB-3D09-430B-9E90-EE46F15291A2}" dt="2024-06-23T02:35:57.060" v="3339" actId="207"/>
        <pc:sldMkLst>
          <pc:docMk/>
          <pc:sldMk cId="0" sldId="303"/>
        </pc:sldMkLst>
        <pc:spChg chg="mod">
          <ac:chgData name="Rob Gregory" userId="a7bfa114233000dd" providerId="LiveId" clId="{7D44E6BB-3D09-430B-9E90-EE46F15291A2}" dt="2024-06-20T03:17:47.687" v="32" actId="27636"/>
          <ac:spMkLst>
            <pc:docMk/>
            <pc:sldMk cId="0" sldId="303"/>
            <ac:spMk id="2" creationId="{00000000-0000-0000-0000-000000000000}"/>
          </ac:spMkLst>
        </pc:spChg>
        <pc:spChg chg="mod">
          <ac:chgData name="Rob Gregory" userId="a7bfa114233000dd" providerId="LiveId" clId="{7D44E6BB-3D09-430B-9E90-EE46F15291A2}" dt="2024-06-23T02:35:57.060" v="3339" actId="207"/>
          <ac:spMkLst>
            <pc:docMk/>
            <pc:sldMk cId="0" sldId="303"/>
            <ac:spMk id="3" creationId="{00000000-0000-0000-0000-000000000000}"/>
          </ac:spMkLst>
        </pc:spChg>
      </pc:sldChg>
      <pc:sldChg chg="add del">
        <pc:chgData name="Rob Gregory" userId="a7bfa114233000dd" providerId="LiveId" clId="{7D44E6BB-3D09-430B-9E90-EE46F15291A2}" dt="2024-06-23T02:22:20.302" v="2797" actId="47"/>
        <pc:sldMkLst>
          <pc:docMk/>
          <pc:sldMk cId="159546833" sldId="304"/>
        </pc:sldMkLst>
      </pc:sldChg>
      <pc:sldChg chg="modSp new del mod ord modAnim modNotesTx">
        <pc:chgData name="Rob Gregory" userId="a7bfa114233000dd" providerId="LiveId" clId="{7D44E6BB-3D09-430B-9E90-EE46F15291A2}" dt="2024-06-23T01:44:41.656" v="1490" actId="2696"/>
        <pc:sldMkLst>
          <pc:docMk/>
          <pc:sldMk cId="204932835" sldId="304"/>
        </pc:sldMkLst>
        <pc:spChg chg="mod">
          <ac:chgData name="Rob Gregory" userId="a7bfa114233000dd" providerId="LiveId" clId="{7D44E6BB-3D09-430B-9E90-EE46F15291A2}" dt="2024-06-21T19:48:46.266" v="269" actId="20577"/>
          <ac:spMkLst>
            <pc:docMk/>
            <pc:sldMk cId="204932835" sldId="304"/>
            <ac:spMk id="2" creationId="{3D234A6A-03FD-80F7-2FAE-717E03916E85}"/>
          </ac:spMkLst>
        </pc:spChg>
        <pc:spChg chg="mod">
          <ac:chgData name="Rob Gregory" userId="a7bfa114233000dd" providerId="LiveId" clId="{7D44E6BB-3D09-430B-9E90-EE46F15291A2}" dt="2024-06-21T19:47:45.072" v="252" actId="207"/>
          <ac:spMkLst>
            <pc:docMk/>
            <pc:sldMk cId="204932835" sldId="304"/>
            <ac:spMk id="3" creationId="{C66E31D0-04DE-53E8-EA85-26B66868D07F}"/>
          </ac:spMkLst>
        </pc:spChg>
      </pc:sldChg>
      <pc:sldChg chg="add del">
        <pc:chgData name="Rob Gregory" userId="a7bfa114233000dd" providerId="LiveId" clId="{7D44E6BB-3D09-430B-9E90-EE46F15291A2}" dt="2024-06-20T03:15:37.030" v="18" actId="47"/>
        <pc:sldMkLst>
          <pc:docMk/>
          <pc:sldMk cId="966542588" sldId="304"/>
        </pc:sldMkLst>
      </pc:sldChg>
      <pc:sldChg chg="add">
        <pc:chgData name="Rob Gregory" userId="a7bfa114233000dd" providerId="LiveId" clId="{7D44E6BB-3D09-430B-9E90-EE46F15291A2}" dt="2024-06-23T00:50:22.287" v="561"/>
        <pc:sldMkLst>
          <pc:docMk/>
          <pc:sldMk cId="3372437657" sldId="305"/>
        </pc:sldMkLst>
      </pc:sldChg>
      <pc:sldChg chg="addSp modSp new del mod modNotesTx">
        <pc:chgData name="Rob Gregory" userId="a7bfa114233000dd" providerId="LiveId" clId="{7D44E6BB-3D09-430B-9E90-EE46F15291A2}" dt="2024-06-23T01:44:41.656" v="1490" actId="2696"/>
        <pc:sldMkLst>
          <pc:docMk/>
          <pc:sldMk cId="1437217147" sldId="306"/>
        </pc:sldMkLst>
        <pc:spChg chg="mod">
          <ac:chgData name="Rob Gregory" userId="a7bfa114233000dd" providerId="LiveId" clId="{7D44E6BB-3D09-430B-9E90-EE46F15291A2}" dt="2024-06-23T01:09:49.202" v="600" actId="20577"/>
          <ac:spMkLst>
            <pc:docMk/>
            <pc:sldMk cId="1437217147" sldId="306"/>
            <ac:spMk id="2" creationId="{864819F8-8AD1-7787-18DD-98A837229D80}"/>
          </ac:spMkLst>
        </pc:spChg>
        <pc:spChg chg="mod">
          <ac:chgData name="Rob Gregory" userId="a7bfa114233000dd" providerId="LiveId" clId="{7D44E6BB-3D09-430B-9E90-EE46F15291A2}" dt="2024-06-23T01:35:47.036" v="1023" actId="27636"/>
          <ac:spMkLst>
            <pc:docMk/>
            <pc:sldMk cId="1437217147" sldId="306"/>
            <ac:spMk id="3" creationId="{AD2499AF-7A49-AFE4-3E09-CEBBC0A6C14B}"/>
          </ac:spMkLst>
        </pc:spChg>
        <pc:spChg chg="add mod">
          <ac:chgData name="Rob Gregory" userId="a7bfa114233000dd" providerId="LiveId" clId="{7D44E6BB-3D09-430B-9E90-EE46F15291A2}" dt="2024-06-23T01:39:21.764" v="1228" actId="207"/>
          <ac:spMkLst>
            <pc:docMk/>
            <pc:sldMk cId="1437217147" sldId="306"/>
            <ac:spMk id="4" creationId="{F08EF2EF-5129-7325-22C1-491DC7200753}"/>
          </ac:spMkLst>
        </pc:spChg>
      </pc:sldChg>
      <pc:sldChg chg="add del">
        <pc:chgData name="Rob Gregory" userId="a7bfa114233000dd" providerId="LiveId" clId="{7D44E6BB-3D09-430B-9E90-EE46F15291A2}" dt="2024-06-23T02:30:43.150" v="3047" actId="47"/>
        <pc:sldMkLst>
          <pc:docMk/>
          <pc:sldMk cId="1984949547" sldId="306"/>
        </pc:sldMkLst>
      </pc:sldChg>
      <pc:sldChg chg="addSp modSp add del mod">
        <pc:chgData name="Rob Gregory" userId="a7bfa114233000dd" providerId="LiveId" clId="{7D44E6BB-3D09-430B-9E90-EE46F15291A2}" dt="2024-06-23T01:44:41.656" v="1490" actId="2696"/>
        <pc:sldMkLst>
          <pc:docMk/>
          <pc:sldMk cId="545018831" sldId="307"/>
        </pc:sldMkLst>
        <pc:spChg chg="mod">
          <ac:chgData name="Rob Gregory" userId="a7bfa114233000dd" providerId="LiveId" clId="{7D44E6BB-3D09-430B-9E90-EE46F15291A2}" dt="2024-06-23T01:36:01.054" v="1028" actId="5793"/>
          <ac:spMkLst>
            <pc:docMk/>
            <pc:sldMk cId="545018831" sldId="307"/>
            <ac:spMk id="3" creationId="{AD2499AF-7A49-AFE4-3E09-CEBBC0A6C14B}"/>
          </ac:spMkLst>
        </pc:spChg>
        <pc:spChg chg="add mod">
          <ac:chgData name="Rob Gregory" userId="a7bfa114233000dd" providerId="LiveId" clId="{7D44E6BB-3D09-430B-9E90-EE46F15291A2}" dt="2024-06-23T01:40:20.024" v="1315" actId="20577"/>
          <ac:spMkLst>
            <pc:docMk/>
            <pc:sldMk cId="545018831" sldId="307"/>
            <ac:spMk id="4" creationId="{583A2DB6-C4D1-449C-E225-A0CC0B270370}"/>
          </ac:spMkLst>
        </pc:spChg>
      </pc:sldChg>
      <pc:sldChg chg="add del">
        <pc:chgData name="Rob Gregory" userId="a7bfa114233000dd" providerId="LiveId" clId="{7D44E6BB-3D09-430B-9E90-EE46F15291A2}" dt="2024-06-23T02:30:44.693" v="3048" actId="47"/>
        <pc:sldMkLst>
          <pc:docMk/>
          <pc:sldMk cId="1420482266" sldId="307"/>
        </pc:sldMkLst>
      </pc:sldChg>
      <pc:sldChg chg="addSp modSp add del mod">
        <pc:chgData name="Rob Gregory" userId="a7bfa114233000dd" providerId="LiveId" clId="{7D44E6BB-3D09-430B-9E90-EE46F15291A2}" dt="2024-06-23T01:44:41.656" v="1490" actId="2696"/>
        <pc:sldMkLst>
          <pc:docMk/>
          <pc:sldMk cId="234611255" sldId="308"/>
        </pc:sldMkLst>
        <pc:spChg chg="mod">
          <ac:chgData name="Rob Gregory" userId="a7bfa114233000dd" providerId="LiveId" clId="{7D44E6BB-3D09-430B-9E90-EE46F15291A2}" dt="2024-06-23T01:36:13.683" v="1032" actId="27636"/>
          <ac:spMkLst>
            <pc:docMk/>
            <pc:sldMk cId="234611255" sldId="308"/>
            <ac:spMk id="3" creationId="{AD2499AF-7A49-AFE4-3E09-CEBBC0A6C14B}"/>
          </ac:spMkLst>
        </pc:spChg>
        <pc:spChg chg="add mod">
          <ac:chgData name="Rob Gregory" userId="a7bfa114233000dd" providerId="LiveId" clId="{7D44E6BB-3D09-430B-9E90-EE46F15291A2}" dt="2024-06-23T01:41:56.143" v="1381" actId="20577"/>
          <ac:spMkLst>
            <pc:docMk/>
            <pc:sldMk cId="234611255" sldId="308"/>
            <ac:spMk id="4" creationId="{02C2D016-DD87-8F7F-FD7C-6F531E432F40}"/>
          </ac:spMkLst>
        </pc:spChg>
      </pc:sldChg>
      <pc:sldChg chg="add del">
        <pc:chgData name="Rob Gregory" userId="a7bfa114233000dd" providerId="LiveId" clId="{7D44E6BB-3D09-430B-9E90-EE46F15291A2}" dt="2024-06-23T02:30:47.031" v="3049" actId="47"/>
        <pc:sldMkLst>
          <pc:docMk/>
          <pc:sldMk cId="3137249940" sldId="308"/>
        </pc:sldMkLst>
      </pc:sldChg>
      <pc:sldChg chg="add del">
        <pc:chgData name="Rob Gregory" userId="a7bfa114233000dd" providerId="LiveId" clId="{7D44E6BB-3D09-430B-9E90-EE46F15291A2}" dt="2024-06-23T02:30:48.604" v="3050" actId="47"/>
        <pc:sldMkLst>
          <pc:docMk/>
          <pc:sldMk cId="1073115094" sldId="309"/>
        </pc:sldMkLst>
      </pc:sldChg>
      <pc:sldChg chg="addSp modSp add del mod">
        <pc:chgData name="Rob Gregory" userId="a7bfa114233000dd" providerId="LiveId" clId="{7D44E6BB-3D09-430B-9E90-EE46F15291A2}" dt="2024-06-23T01:44:41.656" v="1490" actId="2696"/>
        <pc:sldMkLst>
          <pc:docMk/>
          <pc:sldMk cId="1395703132" sldId="309"/>
        </pc:sldMkLst>
        <pc:spChg chg="mod">
          <ac:chgData name="Rob Gregory" userId="a7bfa114233000dd" providerId="LiveId" clId="{7D44E6BB-3D09-430B-9E90-EE46F15291A2}" dt="2024-06-23T01:36:29.993" v="1036" actId="27636"/>
          <ac:spMkLst>
            <pc:docMk/>
            <pc:sldMk cId="1395703132" sldId="309"/>
            <ac:spMk id="3" creationId="{AD2499AF-7A49-AFE4-3E09-CEBBC0A6C14B}"/>
          </ac:spMkLst>
        </pc:spChg>
        <pc:spChg chg="add mod">
          <ac:chgData name="Rob Gregory" userId="a7bfa114233000dd" providerId="LiveId" clId="{7D44E6BB-3D09-430B-9E90-EE46F15291A2}" dt="2024-06-23T01:42:44.056" v="1489" actId="20577"/>
          <ac:spMkLst>
            <pc:docMk/>
            <pc:sldMk cId="1395703132" sldId="309"/>
            <ac:spMk id="4" creationId="{E308CDD7-03BB-E7B7-5884-C93BE808732A}"/>
          </ac:spMkLst>
        </pc:spChg>
      </pc:sldChg>
      <pc:sldChg chg="modSp add mod modNotesTx">
        <pc:chgData name="Rob Gregory" userId="a7bfa114233000dd" providerId="LiveId" clId="{7D44E6BB-3D09-430B-9E90-EE46F15291A2}" dt="2024-06-23T02:36:18.379" v="3342" actId="113"/>
        <pc:sldMkLst>
          <pc:docMk/>
          <pc:sldMk cId="1567854339" sldId="310"/>
        </pc:sldMkLst>
        <pc:spChg chg="mod">
          <ac:chgData name="Rob Gregory" userId="a7bfa114233000dd" providerId="LiveId" clId="{7D44E6BB-3D09-430B-9E90-EE46F15291A2}" dt="2024-06-23T02:36:18.379" v="3342" actId="113"/>
          <ac:spMkLst>
            <pc:docMk/>
            <pc:sldMk cId="1567854339" sldId="310"/>
            <ac:spMk id="3" creationId="{00000000-0000-0000-0000-000000000000}"/>
          </ac:spMkLst>
        </pc:spChg>
      </pc:sldChg>
      <pc:sldChg chg="add del">
        <pc:chgData name="Rob Gregory" userId="a7bfa114233000dd" providerId="LiveId" clId="{7D44E6BB-3D09-430B-9E90-EE46F15291A2}" dt="2024-06-23T02:25:51.115" v="2806" actId="47"/>
        <pc:sldMkLst>
          <pc:docMk/>
          <pc:sldMk cId="3790258937" sldId="311"/>
        </pc:sldMkLst>
      </pc:sldChg>
    </pc:docChg>
  </pc:docChgLst>
  <pc:docChgLst>
    <pc:chgData name="Rob Gregory" userId="a7bfa114233000dd" providerId="LiveId" clId="{193D4152-262E-4D35-885E-EDD6E71FEBAC}"/>
    <pc:docChg chg="modSld">
      <pc:chgData name="Rob Gregory" userId="a7bfa114233000dd" providerId="LiveId" clId="{193D4152-262E-4D35-885E-EDD6E71FEBAC}" dt="2024-06-26T14:47:28.912" v="46" actId="6549"/>
      <pc:docMkLst>
        <pc:docMk/>
      </pc:docMkLst>
      <pc:sldChg chg="modSp mod">
        <pc:chgData name="Rob Gregory" userId="a7bfa114233000dd" providerId="LiveId" clId="{193D4152-262E-4D35-885E-EDD6E71FEBAC}" dt="2024-06-26T14:47:28.912" v="46" actId="6549"/>
        <pc:sldMkLst>
          <pc:docMk/>
          <pc:sldMk cId="999829043" sldId="256"/>
        </pc:sldMkLst>
        <pc:spChg chg="mod">
          <ac:chgData name="Rob Gregory" userId="a7bfa114233000dd" providerId="LiveId" clId="{193D4152-262E-4D35-885E-EDD6E71FEBAC}" dt="2024-06-26T14:47:28.912" v="46" actId="6549"/>
          <ac:spMkLst>
            <pc:docMk/>
            <pc:sldMk cId="999829043" sldId="256"/>
            <ac:spMk id="3" creationId="{88627DA9-E992-8706-3B6A-3B247D8C19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6/23/2024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the implication of the Revelation passage for sinners saved by grace?</a:t>
            </a:r>
          </a:p>
          <a:p>
            <a:r>
              <a:rPr lang="en-US" dirty="0"/>
              <a:t>The Holy Spirit will</a:t>
            </a:r>
          </a:p>
          <a:p>
            <a:pPr marL="228600" indent="-228600">
              <a:buAutoNum type="arabicPeriod"/>
            </a:pPr>
            <a:r>
              <a:rPr lang="en-US" dirty="0"/>
              <a:t>Cleanse Us</a:t>
            </a:r>
          </a:p>
          <a:p>
            <a:pPr marL="228600" indent="-228600">
              <a:buAutoNum type="arabicPeriod"/>
            </a:pPr>
            <a:r>
              <a:rPr lang="en-US" dirty="0"/>
              <a:t>Change our behavior away from sin</a:t>
            </a:r>
          </a:p>
          <a:p>
            <a:pPr marL="228600" indent="-228600">
              <a:buAutoNum type="arabicPeriod"/>
            </a:pPr>
            <a:r>
              <a:rPr lang="en-US" dirty="0"/>
              <a:t>Change our mouths to speak truth.</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1082098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What was the purpose of physical circumcision?</a:t>
            </a:r>
          </a:p>
          <a:p>
            <a:pPr marL="228600" indent="-228600">
              <a:buAutoNum type="arabicPeriod"/>
            </a:pPr>
            <a:r>
              <a:rPr lang="en-US" dirty="0"/>
              <a:t>Physical mark and change of being in the Covenant between God and Abraham</a:t>
            </a:r>
          </a:p>
          <a:p>
            <a:pPr marL="0" indent="0">
              <a:buNone/>
            </a:pPr>
            <a:endParaRPr lang="en-US" dirty="0"/>
          </a:p>
          <a:p>
            <a:pPr marL="0" indent="0">
              <a:buNone/>
            </a:pPr>
            <a:r>
              <a:rPr lang="en-US" dirty="0"/>
              <a:t>What is circumcision of the heart?</a:t>
            </a:r>
          </a:p>
          <a:p>
            <a:pPr marL="0" indent="0">
              <a:buNone/>
            </a:pPr>
            <a:r>
              <a:rPr lang="en-US" dirty="0"/>
              <a:t>1. Spiritual mark and change of being in the Covenant </a:t>
            </a:r>
          </a:p>
          <a:p>
            <a:endParaRPr lang="en-US" dirty="0"/>
          </a:p>
          <a:p>
            <a:r>
              <a:rPr lang="en-US" dirty="0"/>
              <a:t>What is the evidence of this Spiritual Mark?</a:t>
            </a:r>
          </a:p>
          <a:p>
            <a:r>
              <a:rPr lang="en-US" dirty="0"/>
              <a:t>1. Love.  Of whom.  The church.  Romans: US    1John: ONE ANOTHER</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1289008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Blood – Natural processes</a:t>
            </a:r>
          </a:p>
          <a:p>
            <a:r>
              <a:rPr lang="en-US" dirty="0"/>
              <a:t>Will of the Flesh – Natural desires</a:t>
            </a:r>
          </a:p>
          <a:p>
            <a:r>
              <a:rPr lang="en-US" dirty="0"/>
              <a:t>Will of Man – Leadership and Training</a:t>
            </a:r>
          </a:p>
          <a:p>
            <a:endParaRPr lang="en-US" dirty="0"/>
          </a:p>
          <a:p>
            <a:r>
              <a:rPr lang="en-US" dirty="0"/>
              <a:t>How predictable is being Born Again?</a:t>
            </a:r>
          </a:p>
          <a:p>
            <a:r>
              <a:rPr lang="en-US" dirty="0"/>
              <a:t>   Not at all.</a:t>
            </a:r>
          </a:p>
          <a:p>
            <a:endParaRPr lang="en-US" dirty="0"/>
          </a:p>
          <a:p>
            <a:r>
              <a:rPr lang="en-US" dirty="0"/>
              <a:t>How arbitrary is being Born Again?</a:t>
            </a:r>
          </a:p>
          <a:p>
            <a:r>
              <a:rPr lang="en-US" dirty="0"/>
              <a:t>   All from God.  No Variation.  Exercise of His Will.</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354668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fruit is seen in this passage.  </a:t>
            </a:r>
          </a:p>
          <a:p>
            <a:r>
              <a:rPr lang="en-US" dirty="0"/>
              <a:t>  Strength in the inner man so that Christ may dwell in your hearts.</a:t>
            </a:r>
          </a:p>
          <a:p>
            <a:r>
              <a:rPr lang="en-US" dirty="0"/>
              <a:t>  Rooted and Ground in Love</a:t>
            </a:r>
          </a:p>
          <a:p>
            <a:r>
              <a:rPr lang="en-US" dirty="0"/>
              <a:t>  Comprehension of the love of Christ which surpasses knowledge.</a:t>
            </a:r>
          </a:p>
          <a:p>
            <a:r>
              <a:rPr lang="en-US" dirty="0"/>
              <a:t>  Filled up to all the fullness of God.</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2215644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all of the deeds of the flesh have in common?</a:t>
            </a:r>
          </a:p>
          <a:p>
            <a:r>
              <a:rPr lang="en-US" dirty="0"/>
              <a:t>  All self centered and divisive.</a:t>
            </a:r>
          </a:p>
          <a:p>
            <a:r>
              <a:rPr lang="en-US" dirty="0"/>
              <a:t>What do all of the fruits of the Spirit have in common?</a:t>
            </a:r>
          </a:p>
          <a:p>
            <a:r>
              <a:rPr lang="en-US" dirty="0"/>
              <a:t>  All outward and relational.</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246656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6/23/2024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6/23/2024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dirty="0"/>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7 – OF</a:t>
            </a:r>
            <a:r>
              <a:rPr lang="en-US"/>
              <a:t>	GRACE </a:t>
            </a:r>
            <a:r>
              <a:rPr lang="en-US" dirty="0"/>
              <a:t>IN REGENERATION</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GRACE IN REGENERATION</a:t>
            </a:r>
          </a:p>
        </p:txBody>
      </p:sp>
      <p:sp>
        <p:nvSpPr>
          <p:cNvPr id="3" name="Content Placeholder 2"/>
          <p:cNvSpPr>
            <a:spLocks noGrp="1"/>
          </p:cNvSpPr>
          <p:nvPr>
            <p:ph idx="1"/>
          </p:nvPr>
        </p:nvSpPr>
        <p:spPr/>
        <p:txBody>
          <a:bodyPr>
            <a:normAutofit lnSpcReduction="10000"/>
          </a:bodyPr>
          <a:lstStyle/>
          <a:p>
            <a:endParaRPr/>
          </a:p>
          <a:p>
            <a:r>
              <a:t>We believe that in order to be saved we must be regenerated or born again;</a:t>
            </a:r>
          </a:p>
          <a:p>
            <a:r>
              <a:t>that regeneration consists in giving a holy disposition to the mind;</a:t>
            </a:r>
          </a:p>
          <a:p>
            <a:r>
              <a:t>and is effected in a manner above our comprehension or calculation</a:t>
            </a:r>
          </a:p>
          <a:p>
            <a:r>
              <a:t>by the power of the Holy Spirit so as to secure our voluntary obedience to the gospel;</a:t>
            </a:r>
          </a:p>
          <a:p>
            <a:r>
              <a:t>and that its proper evidence is found in the holy fruit which we bring forth to the glory of God.</a:t>
            </a:r>
          </a:p>
        </p:txBody>
      </p:sp>
    </p:spTree>
    <p:extLst>
      <p:ext uri="{BB962C8B-B14F-4D97-AF65-F5344CB8AC3E}">
        <p14:creationId xmlns:p14="http://schemas.microsoft.com/office/powerpoint/2010/main" val="3372437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dirty="0"/>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4677213" y="5027418"/>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GRACE IN REGENERATION</a:t>
            </a:r>
          </a:p>
        </p:txBody>
      </p:sp>
      <p:sp>
        <p:nvSpPr>
          <p:cNvPr id="3" name="Content Placeholder 2"/>
          <p:cNvSpPr>
            <a:spLocks noGrp="1"/>
          </p:cNvSpPr>
          <p:nvPr>
            <p:ph idx="1"/>
          </p:nvPr>
        </p:nvSpPr>
        <p:spPr/>
        <p:txBody>
          <a:bodyPr>
            <a:normAutofit lnSpcReduction="10000"/>
          </a:bodyPr>
          <a:lstStyle/>
          <a:p>
            <a:endParaRPr/>
          </a:p>
          <a:p>
            <a:r>
              <a:t>We believe that in order to be saved we must be regenerated or born again;</a:t>
            </a:r>
          </a:p>
          <a:p>
            <a:r>
              <a:t>that regeneration consists in giving a holy disposition to the mind;</a:t>
            </a:r>
          </a:p>
          <a:p>
            <a:r>
              <a:t>and is effected in a manner above our comprehension or calculation</a:t>
            </a:r>
          </a:p>
          <a:p>
            <a:r>
              <a:t>by the power of the Holy Spirit so as to secure our voluntary obedience to the gospel;</a:t>
            </a:r>
          </a:p>
          <a:p>
            <a:r>
              <a:t>and that its proper evidence is found in the holy fruit which we bring forth to the glory of God.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that in order to be saved we must be regenerated or born again;</a:t>
            </a:r>
          </a:p>
        </p:txBody>
      </p:sp>
      <p:sp>
        <p:nvSpPr>
          <p:cNvPr id="3" name="Content Placeholder 2"/>
          <p:cNvSpPr>
            <a:spLocks noGrp="1"/>
          </p:cNvSpPr>
          <p:nvPr>
            <p:ph idx="1"/>
          </p:nvPr>
        </p:nvSpPr>
        <p:spPr/>
        <p:txBody>
          <a:bodyPr/>
          <a:lstStyle/>
          <a:p>
            <a:endParaRPr dirty="0"/>
          </a:p>
          <a:p>
            <a:r>
              <a:rPr dirty="0"/>
              <a:t>John 3:3 =&gt; Jesus answered and said to him, "Truly, truly, I say to you, unless one is </a:t>
            </a:r>
            <a:r>
              <a:rPr b="1" dirty="0"/>
              <a:t>born again </a:t>
            </a:r>
            <a:r>
              <a:rPr dirty="0"/>
              <a:t>he cannot see the kingdom of God."</a:t>
            </a:r>
          </a:p>
          <a:p>
            <a:r>
              <a:rPr dirty="0"/>
              <a:t>John 3:7 =&gt; "Do not be amazed that I said to you, 'You must be </a:t>
            </a:r>
            <a:r>
              <a:rPr b="1" dirty="0"/>
              <a:t>born again</a:t>
            </a:r>
            <a:r>
              <a:rPr dirty="0"/>
              <a:t>.'</a:t>
            </a:r>
          </a:p>
          <a:p>
            <a:r>
              <a:rPr dirty="0"/>
              <a:t>Revelation 21:27 =&gt; and nothing unclean, and no one who practices abomination and lying, shall ever come into it, but only those whose names are written in the Lamb's book of life.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regeneration consists in giving a holy disposition to the mind;</a:t>
            </a:r>
          </a:p>
        </p:txBody>
      </p:sp>
      <p:sp>
        <p:nvSpPr>
          <p:cNvPr id="3" name="Content Placeholder 2"/>
          <p:cNvSpPr>
            <a:spLocks noGrp="1"/>
          </p:cNvSpPr>
          <p:nvPr>
            <p:ph idx="1"/>
          </p:nvPr>
        </p:nvSpPr>
        <p:spPr>
          <a:xfrm>
            <a:off x="368967" y="1825624"/>
            <a:ext cx="11421979" cy="4912059"/>
          </a:xfrm>
        </p:spPr>
        <p:txBody>
          <a:bodyPr>
            <a:normAutofit fontScale="92500" lnSpcReduction="20000"/>
          </a:bodyPr>
          <a:lstStyle/>
          <a:p>
            <a:endParaRPr dirty="0"/>
          </a:p>
          <a:p>
            <a:r>
              <a:rPr dirty="0"/>
              <a:t>2 Corinthians 5:17 =&gt; Therefore if anyone is in Christ, he is a new creature; the </a:t>
            </a:r>
            <a:r>
              <a:rPr dirty="0">
                <a:solidFill>
                  <a:srgbClr val="FF0000"/>
                </a:solidFill>
              </a:rPr>
              <a:t>old things passed away</a:t>
            </a:r>
            <a:r>
              <a:rPr dirty="0"/>
              <a:t>; behold, </a:t>
            </a:r>
            <a:r>
              <a:rPr b="1" dirty="0">
                <a:solidFill>
                  <a:schemeClr val="accent6">
                    <a:lumMod val="75000"/>
                  </a:schemeClr>
                </a:solidFill>
              </a:rPr>
              <a:t>new things have come</a:t>
            </a:r>
            <a:r>
              <a:rPr dirty="0"/>
              <a:t>.</a:t>
            </a:r>
          </a:p>
          <a:p>
            <a:r>
              <a:rPr dirty="0"/>
              <a:t>Deuteronomy 30:6 =&gt; "Moreover the LORD your God </a:t>
            </a:r>
            <a:r>
              <a:rPr b="1" dirty="0">
                <a:solidFill>
                  <a:schemeClr val="accent6">
                    <a:lumMod val="75000"/>
                  </a:schemeClr>
                </a:solidFill>
              </a:rPr>
              <a:t>will circumcise your heart </a:t>
            </a:r>
            <a:r>
              <a:rPr dirty="0"/>
              <a:t>and the heart of your descendants, to love the LORD your God with all your heart and with all your soul, so that you may live.</a:t>
            </a:r>
          </a:p>
          <a:p>
            <a:r>
              <a:rPr dirty="0"/>
              <a:t>Romans 2:28-29 =&gt; For he is not a Jew who is one outwardly, nor is circumcision that which is outward in the flesh. But he is a Jew who is one inwardly; and </a:t>
            </a:r>
            <a:r>
              <a:rPr b="1" dirty="0">
                <a:solidFill>
                  <a:schemeClr val="accent6">
                    <a:lumMod val="75000"/>
                  </a:schemeClr>
                </a:solidFill>
              </a:rPr>
              <a:t>circumcision is that which is of the heart, by the Spirit, not by the letter</a:t>
            </a:r>
            <a:r>
              <a:rPr dirty="0"/>
              <a:t>; and his praise is not from men, but from God.</a:t>
            </a:r>
          </a:p>
          <a:p>
            <a:r>
              <a:rPr dirty="0"/>
              <a:t>Romans 5:5 =&gt; and hope does not disappoint, because the </a:t>
            </a:r>
            <a:r>
              <a:rPr b="1" dirty="0">
                <a:solidFill>
                  <a:srgbClr val="FF0000"/>
                </a:solidFill>
              </a:rPr>
              <a:t>love</a:t>
            </a:r>
            <a:r>
              <a:rPr dirty="0"/>
              <a:t> of God has been poured out within </a:t>
            </a:r>
            <a:r>
              <a:rPr b="1" dirty="0">
                <a:solidFill>
                  <a:schemeClr val="tx2">
                    <a:lumMod val="50000"/>
                    <a:lumOff val="50000"/>
                  </a:schemeClr>
                </a:solidFill>
              </a:rPr>
              <a:t>our</a:t>
            </a:r>
            <a:r>
              <a:rPr dirty="0"/>
              <a:t> hearts through the Holy Spirit who was given to </a:t>
            </a:r>
            <a:r>
              <a:rPr b="1" dirty="0">
                <a:solidFill>
                  <a:schemeClr val="tx2">
                    <a:lumMod val="50000"/>
                    <a:lumOff val="50000"/>
                  </a:schemeClr>
                </a:solidFill>
              </a:rPr>
              <a:t>us</a:t>
            </a:r>
            <a:r>
              <a:rPr dirty="0"/>
              <a:t>.</a:t>
            </a:r>
          </a:p>
          <a:p>
            <a:r>
              <a:rPr dirty="0"/>
              <a:t>1 John 4:7 =&gt; Beloved, let us </a:t>
            </a:r>
            <a:r>
              <a:rPr b="1" dirty="0">
                <a:solidFill>
                  <a:srgbClr val="FF0000"/>
                </a:solidFill>
              </a:rPr>
              <a:t>love </a:t>
            </a:r>
            <a:r>
              <a:rPr b="1" dirty="0">
                <a:solidFill>
                  <a:schemeClr val="tx2">
                    <a:lumMod val="50000"/>
                    <a:lumOff val="50000"/>
                  </a:schemeClr>
                </a:solidFill>
              </a:rPr>
              <a:t>one another</a:t>
            </a:r>
            <a:r>
              <a:rPr dirty="0"/>
              <a:t>, for love is from God; and </a:t>
            </a:r>
            <a:r>
              <a:rPr b="1" dirty="0">
                <a:solidFill>
                  <a:srgbClr val="FF0000"/>
                </a:solidFill>
              </a:rPr>
              <a:t>everyone who loves is born of God and knows God</a:t>
            </a:r>
            <a:r>
              <a:rP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is effected in a manner above our comprehension or calculation</a:t>
            </a:r>
          </a:p>
        </p:txBody>
      </p:sp>
      <p:sp>
        <p:nvSpPr>
          <p:cNvPr id="3" name="Content Placeholder 2"/>
          <p:cNvSpPr>
            <a:spLocks noGrp="1"/>
          </p:cNvSpPr>
          <p:nvPr>
            <p:ph idx="1"/>
          </p:nvPr>
        </p:nvSpPr>
        <p:spPr>
          <a:xfrm>
            <a:off x="333829" y="1825624"/>
            <a:ext cx="11451771" cy="4778375"/>
          </a:xfrm>
        </p:spPr>
        <p:txBody>
          <a:bodyPr>
            <a:normAutofit fontScale="85000" lnSpcReduction="20000"/>
          </a:bodyPr>
          <a:lstStyle/>
          <a:p>
            <a:endParaRPr dirty="0"/>
          </a:p>
          <a:p>
            <a:r>
              <a:rPr dirty="0"/>
              <a:t>John 1:13 =&gt; who were born, </a:t>
            </a:r>
            <a:r>
              <a:rPr b="1" dirty="0">
                <a:solidFill>
                  <a:srgbClr val="FF0000"/>
                </a:solidFill>
              </a:rPr>
              <a:t>not of blood </a:t>
            </a:r>
            <a:r>
              <a:rPr dirty="0"/>
              <a:t>nor of the </a:t>
            </a:r>
            <a:r>
              <a:rPr b="1" dirty="0">
                <a:solidFill>
                  <a:srgbClr val="FF0000"/>
                </a:solidFill>
              </a:rPr>
              <a:t>will of the flesh </a:t>
            </a:r>
            <a:r>
              <a:rPr dirty="0"/>
              <a:t>nor of the </a:t>
            </a:r>
            <a:r>
              <a:rPr b="1" dirty="0">
                <a:solidFill>
                  <a:srgbClr val="FF0000"/>
                </a:solidFill>
              </a:rPr>
              <a:t>will of man</a:t>
            </a:r>
            <a:r>
              <a:rPr dirty="0"/>
              <a:t>, but </a:t>
            </a:r>
            <a:r>
              <a:rPr b="1" dirty="0">
                <a:solidFill>
                  <a:schemeClr val="accent6">
                    <a:lumMod val="75000"/>
                  </a:schemeClr>
                </a:solidFill>
              </a:rPr>
              <a:t>of God</a:t>
            </a:r>
            <a:r>
              <a:rPr dirty="0"/>
              <a:t>.</a:t>
            </a:r>
          </a:p>
          <a:p>
            <a:r>
              <a:rPr dirty="0"/>
              <a:t>John 3:8 =&gt; "The wind blows where it wishes and you hear the sound of it, but do not know where it comes from and where it is going; so is everyone who is born of the Spirit."</a:t>
            </a:r>
          </a:p>
          <a:p>
            <a:r>
              <a:rPr dirty="0"/>
              <a:t>James 1:16-18 =&gt; Do not be deceived, my beloved brethren. Every good thing given and every perfect gift is from above, coming down from the Father of lights, with whom there is no variation or shifting shadow. </a:t>
            </a:r>
            <a:r>
              <a:rPr b="1" dirty="0">
                <a:solidFill>
                  <a:schemeClr val="accent6">
                    <a:lumMod val="75000"/>
                  </a:schemeClr>
                </a:solidFill>
              </a:rPr>
              <a:t>In the exercise of His will He brought us forth by the word of truth</a:t>
            </a:r>
            <a:r>
              <a:rPr dirty="0"/>
              <a:t>, so that we would be a kind of first fruits among His creatures.</a:t>
            </a:r>
          </a:p>
          <a:p>
            <a:r>
              <a:rPr dirty="0"/>
              <a:t>1 Corinthians 1:30 =&gt; But by His doing you are in Christ Jesus, who became to us wisdom from God, and righteousness and sanctification, and redemption,</a:t>
            </a:r>
          </a:p>
          <a:p>
            <a:r>
              <a:rPr dirty="0"/>
              <a:t>Philippians 2:13 =&gt; for it is God who is at work in you, both to will and to work for His good pleasure.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by the power of the Holy Spirit so as to secure our voluntary obedience to the gospel;</a:t>
            </a:r>
          </a:p>
        </p:txBody>
      </p:sp>
      <p:sp>
        <p:nvSpPr>
          <p:cNvPr id="3" name="Content Placeholder 2"/>
          <p:cNvSpPr>
            <a:spLocks noGrp="1"/>
          </p:cNvSpPr>
          <p:nvPr>
            <p:ph idx="1"/>
          </p:nvPr>
        </p:nvSpPr>
        <p:spPr>
          <a:xfrm>
            <a:off x="348343" y="1825625"/>
            <a:ext cx="11538857" cy="4836432"/>
          </a:xfrm>
        </p:spPr>
        <p:txBody>
          <a:bodyPr>
            <a:normAutofit fontScale="85000" lnSpcReduction="20000"/>
          </a:bodyPr>
          <a:lstStyle/>
          <a:p>
            <a:r>
              <a:rPr dirty="0"/>
              <a:t>1 Peter 1:22 =&gt; Since you have </a:t>
            </a:r>
            <a:r>
              <a:rPr b="1" dirty="0">
                <a:solidFill>
                  <a:srgbClr val="FF0000"/>
                </a:solidFill>
              </a:rPr>
              <a:t>in obedience to the truth purified your souls </a:t>
            </a:r>
            <a:r>
              <a:rPr dirty="0"/>
              <a:t>for a sincere love of the brethren, fervently love one another from the heart,</a:t>
            </a:r>
          </a:p>
          <a:p>
            <a:r>
              <a:rPr dirty="0"/>
              <a:t>1 John 5:1 =&gt; Whoever believes that Jesus is the Christ is born of God, and whoever loves the Father loves the child born of Him.</a:t>
            </a:r>
          </a:p>
          <a:p>
            <a:r>
              <a:rPr dirty="0"/>
              <a:t>Ephesians 4:20-24 =&gt; But you did not learn Christ in this way, if indeed you have heard Him and have been taught in Him, just as truth is in Jesus, that, in reference to your former manner of life</a:t>
            </a:r>
            <a:r>
              <a:rPr b="1" dirty="0">
                <a:solidFill>
                  <a:srgbClr val="FF0000"/>
                </a:solidFill>
              </a:rPr>
              <a:t>, you lay aside the old self</a:t>
            </a:r>
            <a:r>
              <a:rPr dirty="0"/>
              <a:t>, which is being corrupted in accordance with the lusts of deceit, and that you be renewed in the spirit of your mind, and </a:t>
            </a:r>
            <a:r>
              <a:rPr b="1" dirty="0">
                <a:solidFill>
                  <a:srgbClr val="FF0000"/>
                </a:solidFill>
              </a:rPr>
              <a:t>put on the new self</a:t>
            </a:r>
            <a:r>
              <a:rPr dirty="0"/>
              <a:t>, which in the likeness of God has been created in righteousness and holiness of the truth.</a:t>
            </a:r>
          </a:p>
          <a:p>
            <a:r>
              <a:rPr dirty="0"/>
              <a:t>Colossians 3:9-11 =&gt; </a:t>
            </a:r>
            <a:r>
              <a:rPr b="1" dirty="0">
                <a:solidFill>
                  <a:srgbClr val="FF0000"/>
                </a:solidFill>
              </a:rPr>
              <a:t>Do not lie to one another, since you laid aside the old self with its evil practices</a:t>
            </a:r>
            <a:r>
              <a:rPr dirty="0"/>
              <a:t>, and have put on the new self who is being renewed to a true knowledge according to the image of the One who created him-- a renewal in which there is no distinction between Greek and Jew, circumcised and uncircumcised, barbarian, Scythian, slave and freeman, but </a:t>
            </a:r>
            <a:r>
              <a:rPr b="1" dirty="0">
                <a:solidFill>
                  <a:srgbClr val="FF0000"/>
                </a:solidFill>
              </a:rPr>
              <a:t>Christ is all, and in all</a:t>
            </a:r>
            <a:r>
              <a:rP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and that its proper evidence is found in the holy fruit which we bring forth to the glory of God.</a:t>
            </a:r>
          </a:p>
        </p:txBody>
      </p:sp>
      <p:sp>
        <p:nvSpPr>
          <p:cNvPr id="3" name="Content Placeholder 2"/>
          <p:cNvSpPr>
            <a:spLocks noGrp="1"/>
          </p:cNvSpPr>
          <p:nvPr>
            <p:ph idx="1"/>
          </p:nvPr>
        </p:nvSpPr>
        <p:spPr>
          <a:xfrm>
            <a:off x="192505" y="1825624"/>
            <a:ext cx="11742821" cy="4923519"/>
          </a:xfrm>
        </p:spPr>
        <p:txBody>
          <a:bodyPr>
            <a:normAutofit lnSpcReduction="10000"/>
          </a:bodyPr>
          <a:lstStyle/>
          <a:p>
            <a:endParaRPr dirty="0"/>
          </a:p>
          <a:p>
            <a:r>
              <a:rPr dirty="0"/>
              <a:t>Ephesians 3:14-21 =&gt; For this reason I bow my knees before the Father, from whom every family in heaven and on earth derives its name, that He would grant you, according to the riches of His glory, </a:t>
            </a:r>
            <a:r>
              <a:rPr b="1" dirty="0">
                <a:solidFill>
                  <a:srgbClr val="FF0000"/>
                </a:solidFill>
              </a:rPr>
              <a:t>to be strengthened with power through His Spirit in the inner man, so that Christ may dwell in your hearts through faith</a:t>
            </a:r>
            <a:r>
              <a:rPr dirty="0"/>
              <a:t>; and that you, being </a:t>
            </a:r>
            <a:r>
              <a:rPr b="1" dirty="0">
                <a:solidFill>
                  <a:schemeClr val="accent6">
                    <a:lumMod val="75000"/>
                  </a:schemeClr>
                </a:solidFill>
              </a:rPr>
              <a:t>rooted and grounded in love</a:t>
            </a:r>
            <a:r>
              <a:rPr dirty="0"/>
              <a:t>, may be able to </a:t>
            </a:r>
            <a:r>
              <a:rPr b="1" dirty="0">
                <a:solidFill>
                  <a:srgbClr val="FF0000"/>
                </a:solidFill>
              </a:rPr>
              <a:t>comprehend with all the saints what is the breadth and length and height and depth</a:t>
            </a:r>
            <a:r>
              <a:rPr dirty="0"/>
              <a:t>, and </a:t>
            </a:r>
            <a:r>
              <a:rPr dirty="0">
                <a:solidFill>
                  <a:schemeClr val="accent6">
                    <a:lumMod val="75000"/>
                  </a:schemeClr>
                </a:solidFill>
              </a:rPr>
              <a:t>to </a:t>
            </a:r>
            <a:r>
              <a:rPr b="1" dirty="0">
                <a:solidFill>
                  <a:schemeClr val="accent6">
                    <a:lumMod val="75000"/>
                  </a:schemeClr>
                </a:solidFill>
              </a:rPr>
              <a:t>know the love of Christ which surpasses knowledge</a:t>
            </a:r>
            <a:r>
              <a:rPr dirty="0"/>
              <a:t>, that you may be </a:t>
            </a:r>
            <a:r>
              <a:rPr b="1" dirty="0">
                <a:solidFill>
                  <a:srgbClr val="FF0000"/>
                </a:solidFill>
              </a:rPr>
              <a:t>filled up to all the fullness of God</a:t>
            </a:r>
            <a:r>
              <a:rPr dirty="0"/>
              <a:t>. Now to Him who is able to do far more abundantly beyond all that we ask or think, according to the power that works within us, to Him be the glory in the church and in Christ Jesus to all generations forever and ever. Amen.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and that its proper evidence is found in the holy fruit which we bring forth to the glory of God.</a:t>
            </a:r>
          </a:p>
        </p:txBody>
      </p:sp>
      <p:sp>
        <p:nvSpPr>
          <p:cNvPr id="3" name="Content Placeholder 2"/>
          <p:cNvSpPr>
            <a:spLocks noGrp="1"/>
          </p:cNvSpPr>
          <p:nvPr>
            <p:ph idx="1"/>
          </p:nvPr>
        </p:nvSpPr>
        <p:spPr>
          <a:xfrm>
            <a:off x="192505" y="1825624"/>
            <a:ext cx="11742821" cy="4923519"/>
          </a:xfrm>
        </p:spPr>
        <p:txBody>
          <a:bodyPr>
            <a:normAutofit fontScale="92500"/>
          </a:bodyPr>
          <a:lstStyle/>
          <a:p>
            <a:r>
              <a:rPr dirty="0"/>
              <a:t>Ephesians 5:9 =&gt; (for the fruit of the Light consists in </a:t>
            </a:r>
            <a:r>
              <a:rPr b="1" dirty="0">
                <a:solidFill>
                  <a:srgbClr val="FF0000"/>
                </a:solidFill>
              </a:rPr>
              <a:t>all goodness and righteousness and truth</a:t>
            </a:r>
            <a:r>
              <a:rPr dirty="0"/>
              <a:t>),</a:t>
            </a:r>
          </a:p>
          <a:p>
            <a:r>
              <a:rPr dirty="0"/>
              <a:t>Galatians 5:16-23 =&gt; But I say, walk by the Spirit, and you will not carry out the desire of the flesh. For the flesh sets its desire against the Spirit, and the Spirit against the flesh; for these are in opposition to one another, so that you may not do the things that you please. But if you are led by the Spirit, you are not under the Law. Now the deeds of the flesh are evident, which are: immorality, impurity, sensuality, idolatry, sorcery, enmities, strife, jealousy, outbursts of anger, disputes, dissensions, factions, envying, drunkenness, carousing, and things like these, of which I forewarn you, just as I have forewarned you, that those who practice such things will not inherit the kingdom of God. But the fruit of the Spirit is love, joy, peace, patience, kindness, goodness, faithfulness, gentleness, self-control; against such things there is no law.</a:t>
            </a:r>
          </a:p>
        </p:txBody>
      </p:sp>
    </p:spTree>
    <p:extLst>
      <p:ext uri="{BB962C8B-B14F-4D97-AF65-F5344CB8AC3E}">
        <p14:creationId xmlns:p14="http://schemas.microsoft.com/office/powerpoint/2010/main" val="1567854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9530</TotalTime>
  <Words>1742</Words>
  <Application>Microsoft Office PowerPoint</Application>
  <PresentationFormat>Widescreen</PresentationFormat>
  <Paragraphs>102</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Brandon Baptist Church Statement of Faith</vt:lpstr>
      <vt:lpstr>Statement of Faith Topics</vt:lpstr>
      <vt:lpstr>OF GRACE IN REGENERATION</vt:lpstr>
      <vt:lpstr>We believe that in order to be saved we must be regenerated or born again;</vt:lpstr>
      <vt:lpstr>that regeneration consists in giving a holy disposition to the mind;</vt:lpstr>
      <vt:lpstr>and is effected in a manner above our comprehension or calculation</vt:lpstr>
      <vt:lpstr>by the power of the Holy Spirit so as to secure our voluntary obedience to the gospel;</vt:lpstr>
      <vt:lpstr>and that its proper evidence is found in the holy fruit which we bring forth to the glory of God.</vt:lpstr>
      <vt:lpstr>and that its proper evidence is found in the holy fruit which we bring forth to the glory of God.</vt:lpstr>
      <vt:lpstr>OF GRACE IN REGENERATION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3</cp:revision>
  <dcterms:created xsi:type="dcterms:W3CDTF">2024-04-28T03:18:15Z</dcterms:created>
  <dcterms:modified xsi:type="dcterms:W3CDTF">2024-06-26T14:47:31Z</dcterms:modified>
</cp:coreProperties>
</file>