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9" r:id="rId3"/>
    <p:sldId id="273" r:id="rId4"/>
    <p:sldId id="262" r:id="rId5"/>
    <p:sldId id="298" r:id="rId6"/>
    <p:sldId id="308" r:id="rId7"/>
    <p:sldId id="318" r:id="rId8"/>
    <p:sldId id="317" r:id="rId9"/>
    <p:sldId id="310" r:id="rId10"/>
    <p:sldId id="319" r:id="rId11"/>
    <p:sldId id="311" r:id="rId12"/>
    <p:sldId id="312" r:id="rId13"/>
    <p:sldId id="313" r:id="rId14"/>
    <p:sldId id="320" r:id="rId15"/>
    <p:sldId id="321" r:id="rId16"/>
    <p:sldId id="31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07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238841-E0E4-4F93-A659-CFE41C4AA5FB}" v="27" dt="2024-06-09T02:37:59.8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52" autoAdjust="0"/>
  </p:normalViewPr>
  <p:slideViewPr>
    <p:cSldViewPr snapToGrid="0">
      <p:cViewPr varScale="1">
        <p:scale>
          <a:sx n="78" d="100"/>
          <a:sy n="78" d="100"/>
        </p:scale>
        <p:origin x="12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CC1EDB2C-6D3B-4450-966C-852E6E6ABB11}"/>
    <pc:docChg chg="undo redo custSel addSld modSld sldOrd">
      <pc:chgData name="Rob Gregory" userId="a7bfa114233000dd" providerId="LiveId" clId="{CC1EDB2C-6D3B-4450-966C-852E6E6ABB11}" dt="2024-06-02T13:17:42.824" v="4356" actId="20577"/>
      <pc:docMkLst>
        <pc:docMk/>
      </pc:docMkLst>
      <pc:sldChg chg="modSp mod">
        <pc:chgData name="Rob Gregory" userId="a7bfa114233000dd" providerId="LiveId" clId="{CC1EDB2C-6D3B-4450-966C-852E6E6ABB11}" dt="2024-06-02T01:33:40.173" v="3727"/>
        <pc:sldMkLst>
          <pc:docMk/>
          <pc:sldMk cId="999829043" sldId="256"/>
        </pc:sldMkLst>
        <pc:spChg chg="mod">
          <ac:chgData name="Rob Gregory" userId="a7bfa114233000dd" providerId="LiveId" clId="{CC1EDB2C-6D3B-4450-966C-852E6E6ABB11}" dt="2024-06-02T01:33:40.173" v="3727"/>
          <ac:spMkLst>
            <pc:docMk/>
            <pc:sldMk cId="999829043" sldId="256"/>
            <ac:spMk id="2" creationId="{DC66BB2E-0CBF-3C5F-14A2-0CCD1512FC40}"/>
          </ac:spMkLst>
        </pc:spChg>
        <pc:spChg chg="mod">
          <ac:chgData name="Rob Gregory" userId="a7bfa114233000dd" providerId="LiveId" clId="{CC1EDB2C-6D3B-4450-966C-852E6E6ABB11}" dt="2024-06-02T01:33:40.173" v="3727"/>
          <ac:spMkLst>
            <pc:docMk/>
            <pc:sldMk cId="999829043" sldId="256"/>
            <ac:spMk id="3" creationId="{88627DA9-E992-8706-3B6A-3B247D8C19B2}"/>
          </ac:spMkLst>
        </pc:spChg>
      </pc:sldChg>
      <pc:sldChg chg="modSp mod">
        <pc:chgData name="Rob Gregory" userId="a7bfa114233000dd" providerId="LiveId" clId="{CC1EDB2C-6D3B-4450-966C-852E6E6ABB11}" dt="2024-06-02T01:33:40.173" v="3727"/>
        <pc:sldMkLst>
          <pc:docMk/>
          <pc:sldMk cId="2525138430" sldId="259"/>
        </pc:sldMkLst>
        <pc:spChg chg="mod">
          <ac:chgData name="Rob Gregory" userId="a7bfa114233000dd" providerId="LiveId" clId="{CC1EDB2C-6D3B-4450-966C-852E6E6ABB11}" dt="2024-06-02T01:33:40.173" v="3727"/>
          <ac:spMkLst>
            <pc:docMk/>
            <pc:sldMk cId="2525138430" sldId="259"/>
            <ac:spMk id="2" creationId="{52AAE234-5AD7-94F1-5965-42E8B76E3D03}"/>
          </ac:spMkLst>
        </pc:spChg>
        <pc:spChg chg="mod">
          <ac:chgData name="Rob Gregory" userId="a7bfa114233000dd" providerId="LiveId" clId="{CC1EDB2C-6D3B-4450-966C-852E6E6ABB11}" dt="2024-05-24T13:44:10.385" v="19" actId="14100"/>
          <ac:spMkLst>
            <pc:docMk/>
            <pc:sldMk cId="2525138430" sldId="259"/>
            <ac:spMk id="3" creationId="{55D95C16-11B6-00FD-9B8E-E8373F4E7B4A}"/>
          </ac:spMkLst>
        </pc:spChg>
      </pc:sldChg>
      <pc:sldChg chg="modSp mod">
        <pc:chgData name="Rob Gregory" userId="a7bfa114233000dd" providerId="LiveId" clId="{CC1EDB2C-6D3B-4450-966C-852E6E6ABB11}" dt="2024-06-02T01:33:40.173" v="3727"/>
        <pc:sldMkLst>
          <pc:docMk/>
          <pc:sldMk cId="3242239520" sldId="262"/>
        </pc:sldMkLst>
        <pc:spChg chg="mod">
          <ac:chgData name="Rob Gregory" userId="a7bfa114233000dd" providerId="LiveId" clId="{CC1EDB2C-6D3B-4450-966C-852E6E6ABB11}" dt="2024-06-02T01:33:40.173" v="3727"/>
          <ac:spMkLst>
            <pc:docMk/>
            <pc:sldMk cId="3242239520" sldId="262"/>
            <ac:spMk id="2" creationId="{6E23025B-1983-20D4-55FA-3B4270875D91}"/>
          </ac:spMkLst>
        </pc:spChg>
        <pc:spChg chg="mod">
          <ac:chgData name="Rob Gregory" userId="a7bfa114233000dd" providerId="LiveId" clId="{CC1EDB2C-6D3B-4450-966C-852E6E6ABB11}" dt="2024-05-24T16:35:10.041" v="229" actId="27636"/>
          <ac:spMkLst>
            <pc:docMk/>
            <pc:sldMk cId="3242239520" sldId="262"/>
            <ac:spMk id="3" creationId="{EEB048E6-3889-EAF9-58B0-5B954114D920}"/>
          </ac:spMkLst>
        </pc:spChg>
      </pc:sldChg>
      <pc:sldChg chg="modSp mod">
        <pc:chgData name="Rob Gregory" userId="a7bfa114233000dd" providerId="LiveId" clId="{CC1EDB2C-6D3B-4450-966C-852E6E6ABB11}" dt="2024-06-02T01:33:40.173" v="3727"/>
        <pc:sldMkLst>
          <pc:docMk/>
          <pc:sldMk cId="2758097278" sldId="273"/>
        </pc:sldMkLst>
        <pc:spChg chg="mod">
          <ac:chgData name="Rob Gregory" userId="a7bfa114233000dd" providerId="LiveId" clId="{CC1EDB2C-6D3B-4450-966C-852E6E6ABB11}" dt="2024-06-02T01:33:40.173" v="3727"/>
          <ac:spMkLst>
            <pc:docMk/>
            <pc:sldMk cId="2758097278" sldId="273"/>
            <ac:spMk id="2" creationId="{110BE78F-DB4B-A514-9EFE-5EBC25E1F72F}"/>
          </ac:spMkLst>
        </pc:spChg>
        <pc:spChg chg="mod">
          <ac:chgData name="Rob Gregory" userId="a7bfa114233000dd" providerId="LiveId" clId="{CC1EDB2C-6D3B-4450-966C-852E6E6ABB11}" dt="2024-05-24T13:45:54.519" v="94" actId="6549"/>
          <ac:spMkLst>
            <pc:docMk/>
            <pc:sldMk cId="2758097278" sldId="273"/>
            <ac:spMk id="3" creationId="{9ADE9DD4-0717-832D-6017-B816D8AC014D}"/>
          </ac:spMkLst>
        </pc:spChg>
      </pc:sldChg>
      <pc:sldChg chg="modSp mod">
        <pc:chgData name="Rob Gregory" userId="a7bfa114233000dd" providerId="LiveId" clId="{CC1EDB2C-6D3B-4450-966C-852E6E6ABB11}" dt="2024-06-02T01:33:40.173" v="3727"/>
        <pc:sldMkLst>
          <pc:docMk/>
          <pc:sldMk cId="1509149829" sldId="290"/>
        </pc:sldMkLst>
        <pc:spChg chg="mod">
          <ac:chgData name="Rob Gregory" userId="a7bfa114233000dd" providerId="LiveId" clId="{CC1EDB2C-6D3B-4450-966C-852E6E6ABB11}" dt="2024-06-02T01:33:40.173" v="3727"/>
          <ac:spMkLst>
            <pc:docMk/>
            <pc:sldMk cId="1509149829" sldId="290"/>
            <ac:spMk id="2" creationId="{6E23025B-1983-20D4-55FA-3B4270875D91}"/>
          </ac:spMkLst>
        </pc:spChg>
        <pc:spChg chg="mod">
          <ac:chgData name="Rob Gregory" userId="a7bfa114233000dd" providerId="LiveId" clId="{CC1EDB2C-6D3B-4450-966C-852E6E6ABB11}" dt="2024-05-25T00:15:20.640" v="242" actId="20577"/>
          <ac:spMkLst>
            <pc:docMk/>
            <pc:sldMk cId="1509149829" sldId="290"/>
            <ac:spMk id="3" creationId="{EEB048E6-3889-EAF9-58B0-5B954114D920}"/>
          </ac:spMkLst>
        </pc:spChg>
      </pc:sldChg>
      <pc:sldChg chg="modSp modNotesTx">
        <pc:chgData name="Rob Gregory" userId="a7bfa114233000dd" providerId="LiveId" clId="{CC1EDB2C-6D3B-4450-966C-852E6E6ABB11}" dt="2024-06-02T01:47:50.389" v="3914" actId="20577"/>
        <pc:sldMkLst>
          <pc:docMk/>
          <pc:sldMk cId="3863363343" sldId="291"/>
        </pc:sldMkLst>
        <pc:spChg chg="mod">
          <ac:chgData name="Rob Gregory" userId="a7bfa114233000dd" providerId="LiveId" clId="{CC1EDB2C-6D3B-4450-966C-852E6E6ABB11}" dt="2024-06-02T01:33:40.173" v="3727"/>
          <ac:spMkLst>
            <pc:docMk/>
            <pc:sldMk cId="3863363343" sldId="291"/>
            <ac:spMk id="2" creationId="{6E23025B-1983-20D4-55FA-3B4270875D91}"/>
          </ac:spMkLst>
        </pc:spChg>
      </pc:sldChg>
      <pc:sldChg chg="modSp mod">
        <pc:chgData name="Rob Gregory" userId="a7bfa114233000dd" providerId="LiveId" clId="{CC1EDB2C-6D3B-4450-966C-852E6E6ABB11}" dt="2024-06-02T01:33:40.173" v="3727"/>
        <pc:sldMkLst>
          <pc:docMk/>
          <pc:sldMk cId="1098724036" sldId="298"/>
        </pc:sldMkLst>
        <pc:spChg chg="mod">
          <ac:chgData name="Rob Gregory" userId="a7bfa114233000dd" providerId="LiveId" clId="{CC1EDB2C-6D3B-4450-966C-852E6E6ABB11}" dt="2024-06-02T01:33:40.173" v="3727"/>
          <ac:spMkLst>
            <pc:docMk/>
            <pc:sldMk cId="1098724036" sldId="298"/>
            <ac:spMk id="2" creationId="{73259F98-8BD4-F880-9210-82B81E576997}"/>
          </ac:spMkLst>
        </pc:spChg>
        <pc:spChg chg="mod">
          <ac:chgData name="Rob Gregory" userId="a7bfa114233000dd" providerId="LiveId" clId="{CC1EDB2C-6D3B-4450-966C-852E6E6ABB11}" dt="2024-06-02T01:33:40.173" v="3727"/>
          <ac:spMkLst>
            <pc:docMk/>
            <pc:sldMk cId="1098724036" sldId="298"/>
            <ac:spMk id="3" creationId="{FEF8F846-7F49-1120-0138-9AFABE3B0207}"/>
          </ac:spMkLst>
        </pc:spChg>
      </pc:sldChg>
      <pc:sldChg chg="addSp modSp add mod modNotesTx">
        <pc:chgData name="Rob Gregory" userId="a7bfa114233000dd" providerId="LiveId" clId="{CC1EDB2C-6D3B-4450-966C-852E6E6ABB11}" dt="2024-06-02T01:34:59.997" v="3729" actId="207"/>
        <pc:sldMkLst>
          <pc:docMk/>
          <pc:sldMk cId="1094654490" sldId="299"/>
        </pc:sldMkLst>
        <pc:spChg chg="mod">
          <ac:chgData name="Rob Gregory" userId="a7bfa114233000dd" providerId="LiveId" clId="{CC1EDB2C-6D3B-4450-966C-852E6E6ABB11}" dt="2024-06-02T01:33:40.173" v="3727"/>
          <ac:spMkLst>
            <pc:docMk/>
            <pc:sldMk cId="1094654490" sldId="299"/>
            <ac:spMk id="2" creationId="{6E23025B-1983-20D4-55FA-3B4270875D91}"/>
          </ac:spMkLst>
        </pc:spChg>
        <pc:spChg chg="mod">
          <ac:chgData name="Rob Gregory" userId="a7bfa114233000dd" providerId="LiveId" clId="{CC1EDB2C-6D3B-4450-966C-852E6E6ABB11}" dt="2024-05-25T00:22:28.090" v="248" actId="27636"/>
          <ac:spMkLst>
            <pc:docMk/>
            <pc:sldMk cId="1094654490" sldId="299"/>
            <ac:spMk id="3" creationId="{EEB048E6-3889-EAF9-58B0-5B954114D920}"/>
          </ac:spMkLst>
        </pc:spChg>
        <pc:spChg chg="add mod">
          <ac:chgData name="Rob Gregory" userId="a7bfa114233000dd" providerId="LiveId" clId="{CC1EDB2C-6D3B-4450-966C-852E6E6ABB11}" dt="2024-06-02T01:34:59.997" v="3729" actId="207"/>
          <ac:spMkLst>
            <pc:docMk/>
            <pc:sldMk cId="1094654490" sldId="299"/>
            <ac:spMk id="4" creationId="{2A5309C2-172C-AD91-A319-210B69BF14EC}"/>
          </ac:spMkLst>
        </pc:spChg>
      </pc:sldChg>
      <pc:sldChg chg="modSp modNotesTx">
        <pc:chgData name="Rob Gregory" userId="a7bfa114233000dd" providerId="LiveId" clId="{CC1EDB2C-6D3B-4450-966C-852E6E6ABB11}" dt="2024-06-02T01:36:01.375" v="3731" actId="20577"/>
        <pc:sldMkLst>
          <pc:docMk/>
          <pc:sldMk cId="3738421320" sldId="300"/>
        </pc:sldMkLst>
        <pc:spChg chg="mod">
          <ac:chgData name="Rob Gregory" userId="a7bfa114233000dd" providerId="LiveId" clId="{CC1EDB2C-6D3B-4450-966C-852E6E6ABB11}" dt="2024-06-02T01:33:40.173" v="3727"/>
          <ac:spMkLst>
            <pc:docMk/>
            <pc:sldMk cId="3738421320" sldId="300"/>
            <ac:spMk id="2" creationId="{6E23025B-1983-20D4-55FA-3B4270875D91}"/>
          </ac:spMkLst>
        </pc:spChg>
      </pc:sldChg>
      <pc:sldChg chg="modSp">
        <pc:chgData name="Rob Gregory" userId="a7bfa114233000dd" providerId="LiveId" clId="{CC1EDB2C-6D3B-4450-966C-852E6E6ABB11}" dt="2024-06-02T01:33:40.173" v="3727"/>
        <pc:sldMkLst>
          <pc:docMk/>
          <pc:sldMk cId="1098342934" sldId="301"/>
        </pc:sldMkLst>
        <pc:spChg chg="mod">
          <ac:chgData name="Rob Gregory" userId="a7bfa114233000dd" providerId="LiveId" clId="{CC1EDB2C-6D3B-4450-966C-852E6E6ABB11}" dt="2024-06-02T01:33:40.173" v="3727"/>
          <ac:spMkLst>
            <pc:docMk/>
            <pc:sldMk cId="1098342934" sldId="301"/>
            <ac:spMk id="2" creationId="{6E23025B-1983-20D4-55FA-3B4270875D91}"/>
          </ac:spMkLst>
        </pc:spChg>
      </pc:sldChg>
      <pc:sldChg chg="modSp">
        <pc:chgData name="Rob Gregory" userId="a7bfa114233000dd" providerId="LiveId" clId="{CC1EDB2C-6D3B-4450-966C-852E6E6ABB11}" dt="2024-06-02T01:33:40.173" v="3727"/>
        <pc:sldMkLst>
          <pc:docMk/>
          <pc:sldMk cId="2134312023" sldId="302"/>
        </pc:sldMkLst>
        <pc:spChg chg="mod">
          <ac:chgData name="Rob Gregory" userId="a7bfa114233000dd" providerId="LiveId" clId="{CC1EDB2C-6D3B-4450-966C-852E6E6ABB11}" dt="2024-06-02T01:33:40.173" v="3727"/>
          <ac:spMkLst>
            <pc:docMk/>
            <pc:sldMk cId="2134312023" sldId="302"/>
            <ac:spMk id="2" creationId="{6E23025B-1983-20D4-55FA-3B4270875D91}"/>
          </ac:spMkLst>
        </pc:spChg>
      </pc:sldChg>
      <pc:sldChg chg="modSp mod">
        <pc:chgData name="Rob Gregory" userId="a7bfa114233000dd" providerId="LiveId" clId="{CC1EDB2C-6D3B-4450-966C-852E6E6ABB11}" dt="2024-06-02T01:33:40.173" v="3727"/>
        <pc:sldMkLst>
          <pc:docMk/>
          <pc:sldMk cId="2891153171" sldId="303"/>
        </pc:sldMkLst>
        <pc:spChg chg="mod">
          <ac:chgData name="Rob Gregory" userId="a7bfa114233000dd" providerId="LiveId" clId="{CC1EDB2C-6D3B-4450-966C-852E6E6ABB11}" dt="2024-06-02T01:33:40.173" v="3727"/>
          <ac:spMkLst>
            <pc:docMk/>
            <pc:sldMk cId="2891153171" sldId="303"/>
            <ac:spMk id="2" creationId="{6E23025B-1983-20D4-55FA-3B4270875D91}"/>
          </ac:spMkLst>
        </pc:spChg>
        <pc:spChg chg="mod">
          <ac:chgData name="Rob Gregory" userId="a7bfa114233000dd" providerId="LiveId" clId="{CC1EDB2C-6D3B-4450-966C-852E6E6ABB11}" dt="2024-06-02T01:33:40.173" v="3727"/>
          <ac:spMkLst>
            <pc:docMk/>
            <pc:sldMk cId="2891153171" sldId="303"/>
            <ac:spMk id="3" creationId="{EEB048E6-3889-EAF9-58B0-5B954114D920}"/>
          </ac:spMkLst>
        </pc:spChg>
      </pc:sldChg>
      <pc:sldChg chg="modSp">
        <pc:chgData name="Rob Gregory" userId="a7bfa114233000dd" providerId="LiveId" clId="{CC1EDB2C-6D3B-4450-966C-852E6E6ABB11}" dt="2024-06-02T01:33:40.173" v="3727"/>
        <pc:sldMkLst>
          <pc:docMk/>
          <pc:sldMk cId="2457393435" sldId="304"/>
        </pc:sldMkLst>
        <pc:spChg chg="mod">
          <ac:chgData name="Rob Gregory" userId="a7bfa114233000dd" providerId="LiveId" clId="{CC1EDB2C-6D3B-4450-966C-852E6E6ABB11}" dt="2024-06-02T01:33:40.173" v="3727"/>
          <ac:spMkLst>
            <pc:docMk/>
            <pc:sldMk cId="2457393435" sldId="304"/>
            <ac:spMk id="2" creationId="{6E23025B-1983-20D4-55FA-3B4270875D91}"/>
          </ac:spMkLst>
        </pc:spChg>
      </pc:sldChg>
      <pc:sldChg chg="modSp">
        <pc:chgData name="Rob Gregory" userId="a7bfa114233000dd" providerId="LiveId" clId="{CC1EDB2C-6D3B-4450-966C-852E6E6ABB11}" dt="2024-06-02T01:33:40.173" v="3727"/>
        <pc:sldMkLst>
          <pc:docMk/>
          <pc:sldMk cId="3480305204" sldId="305"/>
        </pc:sldMkLst>
        <pc:spChg chg="mod">
          <ac:chgData name="Rob Gregory" userId="a7bfa114233000dd" providerId="LiveId" clId="{CC1EDB2C-6D3B-4450-966C-852E6E6ABB11}" dt="2024-06-02T01:33:40.173" v="3727"/>
          <ac:spMkLst>
            <pc:docMk/>
            <pc:sldMk cId="3480305204" sldId="305"/>
            <ac:spMk id="2" creationId="{110BE78F-DB4B-A514-9EFE-5EBC25E1F72F}"/>
          </ac:spMkLst>
        </pc:spChg>
      </pc:sldChg>
      <pc:sldChg chg="addSp delSp modSp add mod ord modNotesTx">
        <pc:chgData name="Rob Gregory" userId="a7bfa114233000dd" providerId="LiveId" clId="{CC1EDB2C-6D3B-4450-966C-852E6E6ABB11}" dt="2024-06-02T01:44:34.958" v="3789" actId="20577"/>
        <pc:sldMkLst>
          <pc:docMk/>
          <pc:sldMk cId="1846307179" sldId="306"/>
        </pc:sldMkLst>
        <pc:spChg chg="mod">
          <ac:chgData name="Rob Gregory" userId="a7bfa114233000dd" providerId="LiveId" clId="{CC1EDB2C-6D3B-4450-966C-852E6E6ABB11}" dt="2024-06-02T01:33:40.173" v="3727"/>
          <ac:spMkLst>
            <pc:docMk/>
            <pc:sldMk cId="1846307179" sldId="306"/>
            <ac:spMk id="2" creationId="{73259F98-8BD4-F880-9210-82B81E576997}"/>
          </ac:spMkLst>
        </pc:spChg>
        <pc:spChg chg="mod">
          <ac:chgData name="Rob Gregory" userId="a7bfa114233000dd" providerId="LiveId" clId="{CC1EDB2C-6D3B-4450-966C-852E6E6ABB11}" dt="2024-06-02T01:43:00.186" v="3743" actId="207"/>
          <ac:spMkLst>
            <pc:docMk/>
            <pc:sldMk cId="1846307179" sldId="306"/>
            <ac:spMk id="3" creationId="{FEF8F846-7F49-1120-0138-9AFABE3B0207}"/>
          </ac:spMkLst>
        </pc:spChg>
        <pc:spChg chg="del">
          <ac:chgData name="Rob Gregory" userId="a7bfa114233000dd" providerId="LiveId" clId="{CC1EDB2C-6D3B-4450-966C-852E6E6ABB11}" dt="2024-06-02T01:12:20.751" v="1843" actId="478"/>
          <ac:spMkLst>
            <pc:docMk/>
            <pc:sldMk cId="1846307179" sldId="306"/>
            <ac:spMk id="4" creationId="{E6976816-C820-3D9F-FAC2-C004732DEAA8}"/>
          </ac:spMkLst>
        </pc:spChg>
        <pc:spChg chg="add mod">
          <ac:chgData name="Rob Gregory" userId="a7bfa114233000dd" providerId="LiveId" clId="{CC1EDB2C-6D3B-4450-966C-852E6E6ABB11}" dt="2024-06-02T01:35:24.075" v="3730"/>
          <ac:spMkLst>
            <pc:docMk/>
            <pc:sldMk cId="1846307179" sldId="306"/>
            <ac:spMk id="5" creationId="{26056A2F-9DF4-944A-72E2-F122AC57BB3B}"/>
          </ac:spMkLst>
        </pc:spChg>
      </pc:sldChg>
      <pc:sldChg chg="addSp delSp modSp new mod modClrScheme chgLayout modNotesTx">
        <pc:chgData name="Rob Gregory" userId="a7bfa114233000dd" providerId="LiveId" clId="{CC1EDB2C-6D3B-4450-966C-852E6E6ABB11}" dt="2024-06-02T13:17:42.824" v="4356" actId="20577"/>
        <pc:sldMkLst>
          <pc:docMk/>
          <pc:sldMk cId="912231123" sldId="307"/>
        </pc:sldMkLst>
        <pc:spChg chg="del mod ord">
          <ac:chgData name="Rob Gregory" userId="a7bfa114233000dd" providerId="LiveId" clId="{CC1EDB2C-6D3B-4450-966C-852E6E6ABB11}" dt="2024-06-02T02:18:37.936" v="3916" actId="700"/>
          <ac:spMkLst>
            <pc:docMk/>
            <pc:sldMk cId="912231123" sldId="307"/>
            <ac:spMk id="2" creationId="{8D09C7A5-3518-A0BB-DE3F-0B2428C3D4DB}"/>
          </ac:spMkLst>
        </pc:spChg>
        <pc:spChg chg="del mod ord">
          <ac:chgData name="Rob Gregory" userId="a7bfa114233000dd" providerId="LiveId" clId="{CC1EDB2C-6D3B-4450-966C-852E6E6ABB11}" dt="2024-06-02T02:18:37.936" v="3916" actId="700"/>
          <ac:spMkLst>
            <pc:docMk/>
            <pc:sldMk cId="912231123" sldId="307"/>
            <ac:spMk id="3" creationId="{02BA70D5-503D-BFD5-22D1-8649D96D3367}"/>
          </ac:spMkLst>
        </pc:spChg>
        <pc:spChg chg="add mod ord">
          <ac:chgData name="Rob Gregory" userId="a7bfa114233000dd" providerId="LiveId" clId="{CC1EDB2C-6D3B-4450-966C-852E6E6ABB11}" dt="2024-06-02T02:18:41.632" v="3924" actId="20577"/>
          <ac:spMkLst>
            <pc:docMk/>
            <pc:sldMk cId="912231123" sldId="307"/>
            <ac:spMk id="4" creationId="{F4A2DE0D-019D-7BCB-895C-447E3E84C016}"/>
          </ac:spMkLst>
        </pc:spChg>
        <pc:spChg chg="add mod ord">
          <ac:chgData name="Rob Gregory" userId="a7bfa114233000dd" providerId="LiveId" clId="{CC1EDB2C-6D3B-4450-966C-852E6E6ABB11}" dt="2024-06-02T02:18:37.936" v="3916" actId="700"/>
          <ac:spMkLst>
            <pc:docMk/>
            <pc:sldMk cId="912231123" sldId="307"/>
            <ac:spMk id="5" creationId="{F5B55F82-BB77-3701-5180-BAE15055CBFF}"/>
          </ac:spMkLst>
        </pc:spChg>
      </pc:sldChg>
    </pc:docChg>
  </pc:docChgLst>
  <pc:docChgLst>
    <pc:chgData name="Rob Gregory" userId="a7bfa114233000dd" providerId="LiveId" clId="{A442D058-DDF9-4837-AEB0-CCA837489B8C}"/>
    <pc:docChg chg="undo redo custSel addSld delSld modSld sldOrd">
      <pc:chgData name="Rob Gregory" userId="a7bfa114233000dd" providerId="LiveId" clId="{A442D058-DDF9-4837-AEB0-CCA837489B8C}" dt="2024-05-19T05:32:47.469" v="5761" actId="20577"/>
      <pc:docMkLst>
        <pc:docMk/>
      </pc:docMkLst>
      <pc:sldChg chg="modSp mod modNotesTx">
        <pc:chgData name="Rob Gregory" userId="a7bfa114233000dd" providerId="LiveId" clId="{A442D058-DDF9-4837-AEB0-CCA837489B8C}" dt="2024-05-19T04:09:22.434" v="1491" actId="21"/>
        <pc:sldMkLst>
          <pc:docMk/>
          <pc:sldMk cId="3242239520" sldId="262"/>
        </pc:sldMkLst>
        <pc:spChg chg="mod">
          <ac:chgData name="Rob Gregory" userId="a7bfa114233000dd" providerId="LiveId" clId="{A442D058-DDF9-4837-AEB0-CCA837489B8C}" dt="2024-05-19T04:09:22.434" v="1491" actId="21"/>
          <ac:spMkLst>
            <pc:docMk/>
            <pc:sldMk cId="3242239520" sldId="262"/>
            <ac:spMk id="3" creationId="{EEB048E6-3889-EAF9-58B0-5B954114D920}"/>
          </ac:spMkLst>
        </pc:spChg>
      </pc:sldChg>
      <pc:sldChg chg="del">
        <pc:chgData name="Rob Gregory" userId="a7bfa114233000dd" providerId="LiveId" clId="{A442D058-DDF9-4837-AEB0-CCA837489B8C}" dt="2024-05-19T03:08:18.138" v="3" actId="47"/>
        <pc:sldMkLst>
          <pc:docMk/>
          <pc:sldMk cId="1395598801" sldId="274"/>
        </pc:sldMkLst>
      </pc:sldChg>
      <pc:sldChg chg="del">
        <pc:chgData name="Rob Gregory" userId="a7bfa114233000dd" providerId="LiveId" clId="{A442D058-DDF9-4837-AEB0-CCA837489B8C}" dt="2024-05-19T03:08:18.138" v="3" actId="47"/>
        <pc:sldMkLst>
          <pc:docMk/>
          <pc:sldMk cId="2810193027" sldId="275"/>
        </pc:sldMkLst>
      </pc:sldChg>
      <pc:sldChg chg="del">
        <pc:chgData name="Rob Gregory" userId="a7bfa114233000dd" providerId="LiveId" clId="{A442D058-DDF9-4837-AEB0-CCA837489B8C}" dt="2024-05-19T03:08:18.138" v="3" actId="47"/>
        <pc:sldMkLst>
          <pc:docMk/>
          <pc:sldMk cId="2441929604" sldId="276"/>
        </pc:sldMkLst>
      </pc:sldChg>
      <pc:sldChg chg="del">
        <pc:chgData name="Rob Gregory" userId="a7bfa114233000dd" providerId="LiveId" clId="{A442D058-DDF9-4837-AEB0-CCA837489B8C}" dt="2024-05-19T03:08:18.138" v="3" actId="47"/>
        <pc:sldMkLst>
          <pc:docMk/>
          <pc:sldMk cId="195674897" sldId="277"/>
        </pc:sldMkLst>
      </pc:sldChg>
      <pc:sldChg chg="del">
        <pc:chgData name="Rob Gregory" userId="a7bfa114233000dd" providerId="LiveId" clId="{A442D058-DDF9-4837-AEB0-CCA837489B8C}" dt="2024-05-19T03:08:18.138" v="3" actId="47"/>
        <pc:sldMkLst>
          <pc:docMk/>
          <pc:sldMk cId="334922220" sldId="278"/>
        </pc:sldMkLst>
      </pc:sldChg>
      <pc:sldChg chg="add del">
        <pc:chgData name="Rob Gregory" userId="a7bfa114233000dd" providerId="LiveId" clId="{A442D058-DDF9-4837-AEB0-CCA837489B8C}" dt="2024-05-19T03:32:24.681" v="25" actId="47"/>
        <pc:sldMkLst>
          <pc:docMk/>
          <pc:sldMk cId="2041617918" sldId="279"/>
        </pc:sldMkLst>
      </pc:sldChg>
      <pc:sldChg chg="del">
        <pc:chgData name="Rob Gregory" userId="a7bfa114233000dd" providerId="LiveId" clId="{A442D058-DDF9-4837-AEB0-CCA837489B8C}" dt="2024-05-19T03:08:18.138" v="3" actId="47"/>
        <pc:sldMkLst>
          <pc:docMk/>
          <pc:sldMk cId="3710826664" sldId="280"/>
        </pc:sldMkLst>
      </pc:sldChg>
      <pc:sldChg chg="add del">
        <pc:chgData name="Rob Gregory" userId="a7bfa114233000dd" providerId="LiveId" clId="{A442D058-DDF9-4837-AEB0-CCA837489B8C}" dt="2024-05-19T03:08:18.138" v="3" actId="47"/>
        <pc:sldMkLst>
          <pc:docMk/>
          <pc:sldMk cId="3972452687" sldId="281"/>
        </pc:sldMkLst>
      </pc:sldChg>
      <pc:sldChg chg="del">
        <pc:chgData name="Rob Gregory" userId="a7bfa114233000dd" providerId="LiveId" clId="{A442D058-DDF9-4837-AEB0-CCA837489B8C}" dt="2024-05-19T03:07:59.158" v="0" actId="47"/>
        <pc:sldMkLst>
          <pc:docMk/>
          <pc:sldMk cId="600785586" sldId="282"/>
        </pc:sldMkLst>
      </pc:sldChg>
      <pc:sldChg chg="del">
        <pc:chgData name="Rob Gregory" userId="a7bfa114233000dd" providerId="LiveId" clId="{A442D058-DDF9-4837-AEB0-CCA837489B8C}" dt="2024-05-19T03:08:18.138" v="3" actId="47"/>
        <pc:sldMkLst>
          <pc:docMk/>
          <pc:sldMk cId="468726615" sldId="283"/>
        </pc:sldMkLst>
      </pc:sldChg>
      <pc:sldChg chg="del">
        <pc:chgData name="Rob Gregory" userId="a7bfa114233000dd" providerId="LiveId" clId="{A442D058-DDF9-4837-AEB0-CCA837489B8C}" dt="2024-05-19T03:08:18.138" v="3" actId="47"/>
        <pc:sldMkLst>
          <pc:docMk/>
          <pc:sldMk cId="3247027865" sldId="286"/>
        </pc:sldMkLst>
      </pc:sldChg>
      <pc:sldChg chg="del">
        <pc:chgData name="Rob Gregory" userId="a7bfa114233000dd" providerId="LiveId" clId="{A442D058-DDF9-4837-AEB0-CCA837489B8C}" dt="2024-05-19T03:08:18.138" v="3" actId="47"/>
        <pc:sldMkLst>
          <pc:docMk/>
          <pc:sldMk cId="2680736774" sldId="287"/>
        </pc:sldMkLst>
      </pc:sldChg>
      <pc:sldChg chg="del">
        <pc:chgData name="Rob Gregory" userId="a7bfa114233000dd" providerId="LiveId" clId="{A442D058-DDF9-4837-AEB0-CCA837489B8C}" dt="2024-05-19T03:08:18.138" v="3" actId="47"/>
        <pc:sldMkLst>
          <pc:docMk/>
          <pc:sldMk cId="382976116" sldId="288"/>
        </pc:sldMkLst>
      </pc:sldChg>
      <pc:sldChg chg="modSp mod ord">
        <pc:chgData name="Rob Gregory" userId="a7bfa114233000dd" providerId="LiveId" clId="{A442D058-DDF9-4837-AEB0-CCA837489B8C}" dt="2024-05-19T04:17:13.071" v="1670"/>
        <pc:sldMkLst>
          <pc:docMk/>
          <pc:sldMk cId="2285094575" sldId="289"/>
        </pc:sldMkLst>
        <pc:spChg chg="mod">
          <ac:chgData name="Rob Gregory" userId="a7bfa114233000dd" providerId="LiveId" clId="{A442D058-DDF9-4837-AEB0-CCA837489B8C}" dt="2024-05-19T04:12:04.853" v="1537" actId="20577"/>
          <ac:spMkLst>
            <pc:docMk/>
            <pc:sldMk cId="2285094575" sldId="289"/>
            <ac:spMk id="2" creationId="{73259F98-8BD4-F880-9210-82B81E576997}"/>
          </ac:spMkLst>
        </pc:spChg>
        <pc:spChg chg="mod">
          <ac:chgData name="Rob Gregory" userId="a7bfa114233000dd" providerId="LiveId" clId="{A442D058-DDF9-4837-AEB0-CCA837489B8C}" dt="2024-05-19T04:16:51.219" v="1668" actId="27636"/>
          <ac:spMkLst>
            <pc:docMk/>
            <pc:sldMk cId="2285094575" sldId="289"/>
            <ac:spMk id="3" creationId="{FEF8F846-7F49-1120-0138-9AFABE3B0207}"/>
          </ac:spMkLst>
        </pc:spChg>
      </pc:sldChg>
      <pc:sldChg chg="modSp mod modNotesTx">
        <pc:chgData name="Rob Gregory" userId="a7bfa114233000dd" providerId="LiveId" clId="{A442D058-DDF9-4837-AEB0-CCA837489B8C}" dt="2024-05-19T05:10:32.366" v="4274" actId="20577"/>
        <pc:sldMkLst>
          <pc:docMk/>
          <pc:sldMk cId="1509149829" sldId="290"/>
        </pc:sldMkLst>
        <pc:spChg chg="mod">
          <ac:chgData name="Rob Gregory" userId="a7bfa114233000dd" providerId="LiveId" clId="{A442D058-DDF9-4837-AEB0-CCA837489B8C}" dt="2024-05-19T04:47:46.794" v="2939" actId="27636"/>
          <ac:spMkLst>
            <pc:docMk/>
            <pc:sldMk cId="1509149829" sldId="290"/>
            <ac:spMk id="3" creationId="{EEB048E6-3889-EAF9-58B0-5B954114D920}"/>
          </ac:spMkLst>
        </pc:spChg>
      </pc:sldChg>
      <pc:sldChg chg="modSp add mod modNotesTx">
        <pc:chgData name="Rob Gregory" userId="a7bfa114233000dd" providerId="LiveId" clId="{A442D058-DDF9-4837-AEB0-CCA837489B8C}" dt="2024-05-19T05:18:21.710" v="4778" actId="20577"/>
        <pc:sldMkLst>
          <pc:docMk/>
          <pc:sldMk cId="3863363343" sldId="291"/>
        </pc:sldMkLst>
        <pc:spChg chg="mod">
          <ac:chgData name="Rob Gregory" userId="a7bfa114233000dd" providerId="LiveId" clId="{A442D058-DDF9-4837-AEB0-CCA837489B8C}" dt="2024-05-19T03:30:29.996" v="5"/>
          <ac:spMkLst>
            <pc:docMk/>
            <pc:sldMk cId="3863363343" sldId="291"/>
            <ac:spMk id="2" creationId="{6E23025B-1983-20D4-55FA-3B4270875D91}"/>
          </ac:spMkLst>
        </pc:spChg>
        <pc:spChg chg="mod">
          <ac:chgData name="Rob Gregory" userId="a7bfa114233000dd" providerId="LiveId" clId="{A442D058-DDF9-4837-AEB0-CCA837489B8C}" dt="2024-05-19T03:39:21.421" v="47" actId="27636"/>
          <ac:spMkLst>
            <pc:docMk/>
            <pc:sldMk cId="3863363343" sldId="291"/>
            <ac:spMk id="3" creationId="{EEB048E6-3889-EAF9-58B0-5B954114D920}"/>
          </ac:spMkLst>
        </pc:spChg>
      </pc:sldChg>
      <pc:sldChg chg="modSp add mod modNotesTx">
        <pc:chgData name="Rob Gregory" userId="a7bfa114233000dd" providerId="LiveId" clId="{A442D058-DDF9-4837-AEB0-CCA837489B8C}" dt="2024-05-19T05:22:46.744" v="5151" actId="20577"/>
        <pc:sldMkLst>
          <pc:docMk/>
          <pc:sldMk cId="2716380212" sldId="292"/>
        </pc:sldMkLst>
        <pc:spChg chg="mod">
          <ac:chgData name="Rob Gregory" userId="a7bfa114233000dd" providerId="LiveId" clId="{A442D058-DDF9-4837-AEB0-CCA837489B8C}" dt="2024-05-19T03:31:06.097" v="7"/>
          <ac:spMkLst>
            <pc:docMk/>
            <pc:sldMk cId="2716380212" sldId="292"/>
            <ac:spMk id="2" creationId="{6E23025B-1983-20D4-55FA-3B4270875D91}"/>
          </ac:spMkLst>
        </pc:spChg>
        <pc:spChg chg="mod">
          <ac:chgData name="Rob Gregory" userId="a7bfa114233000dd" providerId="LiveId" clId="{A442D058-DDF9-4837-AEB0-CCA837489B8C}" dt="2024-05-19T03:41:28.199" v="66" actId="5793"/>
          <ac:spMkLst>
            <pc:docMk/>
            <pc:sldMk cId="2716380212" sldId="292"/>
            <ac:spMk id="3" creationId="{EEB048E6-3889-EAF9-58B0-5B954114D920}"/>
          </ac:spMkLst>
        </pc:spChg>
      </pc:sldChg>
      <pc:sldChg chg="modSp add mod modNotesTx">
        <pc:chgData name="Rob Gregory" userId="a7bfa114233000dd" providerId="LiveId" clId="{A442D058-DDF9-4837-AEB0-CCA837489B8C}" dt="2024-05-19T05:29:58.532" v="5562" actId="20577"/>
        <pc:sldMkLst>
          <pc:docMk/>
          <pc:sldMk cId="2373477049" sldId="293"/>
        </pc:sldMkLst>
        <pc:spChg chg="mod">
          <ac:chgData name="Rob Gregory" userId="a7bfa114233000dd" providerId="LiveId" clId="{A442D058-DDF9-4837-AEB0-CCA837489B8C}" dt="2024-05-19T03:31:35.492" v="13" actId="404"/>
          <ac:spMkLst>
            <pc:docMk/>
            <pc:sldMk cId="2373477049" sldId="293"/>
            <ac:spMk id="2" creationId="{6E23025B-1983-20D4-55FA-3B4270875D91}"/>
          </ac:spMkLst>
        </pc:spChg>
        <pc:spChg chg="mod">
          <ac:chgData name="Rob Gregory" userId="a7bfa114233000dd" providerId="LiveId" clId="{A442D058-DDF9-4837-AEB0-CCA837489B8C}" dt="2024-05-19T03:47:09.508" v="106" actId="20577"/>
          <ac:spMkLst>
            <pc:docMk/>
            <pc:sldMk cId="2373477049" sldId="293"/>
            <ac:spMk id="3" creationId="{EEB048E6-3889-EAF9-58B0-5B954114D920}"/>
          </ac:spMkLst>
        </pc:spChg>
      </pc:sldChg>
      <pc:sldChg chg="add del">
        <pc:chgData name="Rob Gregory" userId="a7bfa114233000dd" providerId="LiveId" clId="{A442D058-DDF9-4837-AEB0-CCA837489B8C}" dt="2024-05-19T03:31:49.070" v="15" actId="2890"/>
        <pc:sldMkLst>
          <pc:docMk/>
          <pc:sldMk cId="1521503769" sldId="294"/>
        </pc:sldMkLst>
      </pc:sldChg>
      <pc:sldChg chg="modSp add mod ord modNotesTx">
        <pc:chgData name="Rob Gregory" userId="a7bfa114233000dd" providerId="LiveId" clId="{A442D058-DDF9-4837-AEB0-CCA837489B8C}" dt="2024-05-19T05:32:47.469" v="5761" actId="20577"/>
        <pc:sldMkLst>
          <pc:docMk/>
          <pc:sldMk cId="1885104511" sldId="294"/>
        </pc:sldMkLst>
        <pc:spChg chg="mod">
          <ac:chgData name="Rob Gregory" userId="a7bfa114233000dd" providerId="LiveId" clId="{A442D058-DDF9-4837-AEB0-CCA837489B8C}" dt="2024-05-19T03:31:57.675" v="17"/>
          <ac:spMkLst>
            <pc:docMk/>
            <pc:sldMk cId="1885104511" sldId="294"/>
            <ac:spMk id="2" creationId="{6E23025B-1983-20D4-55FA-3B4270875D91}"/>
          </ac:spMkLst>
        </pc:spChg>
        <pc:spChg chg="mod">
          <ac:chgData name="Rob Gregory" userId="a7bfa114233000dd" providerId="LiveId" clId="{A442D058-DDF9-4837-AEB0-CCA837489B8C}" dt="2024-05-19T03:48:47.577" v="118" actId="27636"/>
          <ac:spMkLst>
            <pc:docMk/>
            <pc:sldMk cId="1885104511" sldId="294"/>
            <ac:spMk id="3" creationId="{EEB048E6-3889-EAF9-58B0-5B954114D920}"/>
          </ac:spMkLst>
        </pc:spChg>
      </pc:sldChg>
      <pc:sldChg chg="add">
        <pc:chgData name="Rob Gregory" userId="a7bfa114233000dd" providerId="LiveId" clId="{A442D058-DDF9-4837-AEB0-CCA837489B8C}" dt="2024-05-19T03:32:09.171" v="20"/>
        <pc:sldMkLst>
          <pc:docMk/>
          <pc:sldMk cId="3797245153" sldId="295"/>
        </pc:sldMkLst>
      </pc:sldChg>
      <pc:sldChg chg="add del">
        <pc:chgData name="Rob Gregory" userId="a7bfa114233000dd" providerId="LiveId" clId="{A442D058-DDF9-4837-AEB0-CCA837489B8C}" dt="2024-05-19T03:32:05.426" v="19" actId="2696"/>
        <pc:sldMkLst>
          <pc:docMk/>
          <pc:sldMk cId="4047539340" sldId="295"/>
        </pc:sldMkLst>
      </pc:sldChg>
      <pc:sldChg chg="modSp add mod modNotesTx">
        <pc:chgData name="Rob Gregory" userId="a7bfa114233000dd" providerId="LiveId" clId="{A442D058-DDF9-4837-AEB0-CCA837489B8C}" dt="2024-05-19T05:13:31.487" v="4301"/>
        <pc:sldMkLst>
          <pc:docMk/>
          <pc:sldMk cId="3808892839" sldId="296"/>
        </pc:sldMkLst>
        <pc:spChg chg="mod">
          <ac:chgData name="Rob Gregory" userId="a7bfa114233000dd" providerId="LiveId" clId="{A442D058-DDF9-4837-AEB0-CCA837489B8C}" dt="2024-05-19T03:39:41.523" v="56" actId="20577"/>
          <ac:spMkLst>
            <pc:docMk/>
            <pc:sldMk cId="3808892839" sldId="296"/>
            <ac:spMk id="2" creationId="{6E23025B-1983-20D4-55FA-3B4270875D91}"/>
          </ac:spMkLst>
        </pc:spChg>
        <pc:spChg chg="mod">
          <ac:chgData name="Rob Gregory" userId="a7bfa114233000dd" providerId="LiveId" clId="{A442D058-DDF9-4837-AEB0-CCA837489B8C}" dt="2024-05-19T03:39:32.448" v="48" actId="6549"/>
          <ac:spMkLst>
            <pc:docMk/>
            <pc:sldMk cId="3808892839" sldId="296"/>
            <ac:spMk id="3" creationId="{EEB048E6-3889-EAF9-58B0-5B954114D920}"/>
          </ac:spMkLst>
        </pc:spChg>
      </pc:sldChg>
      <pc:sldChg chg="modSp add mod modNotesTx">
        <pc:chgData name="Rob Gregory" userId="a7bfa114233000dd" providerId="LiveId" clId="{A442D058-DDF9-4837-AEB0-CCA837489B8C}" dt="2024-05-19T05:25:27.258" v="5286" actId="20577"/>
        <pc:sldMkLst>
          <pc:docMk/>
          <pc:sldMk cId="1157528578" sldId="297"/>
        </pc:sldMkLst>
        <pc:spChg chg="mod">
          <ac:chgData name="Rob Gregory" userId="a7bfa114233000dd" providerId="LiveId" clId="{A442D058-DDF9-4837-AEB0-CCA837489B8C}" dt="2024-05-19T03:41:54.855" v="70" actId="27636"/>
          <ac:spMkLst>
            <pc:docMk/>
            <pc:sldMk cId="1157528578" sldId="297"/>
            <ac:spMk id="3" creationId="{EEB048E6-3889-EAF9-58B0-5B954114D920}"/>
          </ac:spMkLst>
        </pc:spChg>
      </pc:sldChg>
      <pc:sldChg chg="addSp modSp add del mod">
        <pc:chgData name="Rob Gregory" userId="a7bfa114233000dd" providerId="LiveId" clId="{A442D058-DDF9-4837-AEB0-CCA837489B8C}" dt="2024-05-19T04:45:04.560" v="2845" actId="115"/>
        <pc:sldMkLst>
          <pc:docMk/>
          <pc:sldMk cId="1098724036" sldId="298"/>
        </pc:sldMkLst>
        <pc:spChg chg="mod">
          <ac:chgData name="Rob Gregory" userId="a7bfa114233000dd" providerId="LiveId" clId="{A442D058-DDF9-4837-AEB0-CCA837489B8C}" dt="2024-05-19T04:45:04.560" v="2845" actId="115"/>
          <ac:spMkLst>
            <pc:docMk/>
            <pc:sldMk cId="1098724036" sldId="298"/>
            <ac:spMk id="3" creationId="{FEF8F846-7F49-1120-0138-9AFABE3B0207}"/>
          </ac:spMkLst>
        </pc:spChg>
        <pc:spChg chg="add mod">
          <ac:chgData name="Rob Gregory" userId="a7bfa114233000dd" providerId="LiveId" clId="{A442D058-DDF9-4837-AEB0-CCA837489B8C}" dt="2024-05-19T04:43:33.606" v="2815" actId="1076"/>
          <ac:spMkLst>
            <pc:docMk/>
            <pc:sldMk cId="1098724036" sldId="298"/>
            <ac:spMk id="4" creationId="{E6976816-C820-3D9F-FAC2-C004732DEAA8}"/>
          </ac:spMkLst>
        </pc:spChg>
      </pc:sldChg>
    </pc:docChg>
  </pc:docChgLst>
  <pc:docChgLst>
    <pc:chgData name="Rob Gregory" userId="a7bfa114233000dd" providerId="LiveId" clId="{DAD93EF4-25F1-445A-8D69-949A9CCDF84A}"/>
    <pc:docChg chg="undo custSel addSld delSld modSld sldOrd">
      <pc:chgData name="Rob Gregory" userId="a7bfa114233000dd" providerId="LiveId" clId="{DAD93EF4-25F1-445A-8D69-949A9CCDF84A}" dt="2024-05-26T04:07:13.984" v="10045"/>
      <pc:docMkLst>
        <pc:docMk/>
      </pc:docMkLst>
      <pc:sldChg chg="modSp mod modNotesTx">
        <pc:chgData name="Rob Gregory" userId="a7bfa114233000dd" providerId="LiveId" clId="{DAD93EF4-25F1-445A-8D69-949A9CCDF84A}" dt="2024-05-26T01:58:16.032" v="1597" actId="20577"/>
        <pc:sldMkLst>
          <pc:docMk/>
          <pc:sldMk cId="3242239520" sldId="262"/>
        </pc:sldMkLst>
        <pc:spChg chg="mod">
          <ac:chgData name="Rob Gregory" userId="a7bfa114233000dd" providerId="LiveId" clId="{DAD93EF4-25F1-445A-8D69-949A9CCDF84A}" dt="2024-05-26T01:58:16.032" v="1597" actId="20577"/>
          <ac:spMkLst>
            <pc:docMk/>
            <pc:sldMk cId="3242239520" sldId="262"/>
            <ac:spMk id="3" creationId="{EEB048E6-3889-EAF9-58B0-5B954114D920}"/>
          </ac:spMkLst>
        </pc:spChg>
      </pc:sldChg>
      <pc:sldChg chg="del">
        <pc:chgData name="Rob Gregory" userId="a7bfa114233000dd" providerId="LiveId" clId="{DAD93EF4-25F1-445A-8D69-949A9CCDF84A}" dt="2024-05-26T02:10:40.195" v="2311" actId="47"/>
        <pc:sldMkLst>
          <pc:docMk/>
          <pc:sldMk cId="2285094575" sldId="289"/>
        </pc:sldMkLst>
      </pc:sldChg>
      <pc:sldChg chg="modSp mod modNotesTx">
        <pc:chgData name="Rob Gregory" userId="a7bfa114233000dd" providerId="LiveId" clId="{DAD93EF4-25F1-445A-8D69-949A9CCDF84A}" dt="2024-05-26T02:33:17.036" v="3442" actId="207"/>
        <pc:sldMkLst>
          <pc:docMk/>
          <pc:sldMk cId="1509149829" sldId="290"/>
        </pc:sldMkLst>
        <pc:spChg chg="mod">
          <ac:chgData name="Rob Gregory" userId="a7bfa114233000dd" providerId="LiveId" clId="{DAD93EF4-25F1-445A-8D69-949A9CCDF84A}" dt="2024-05-26T02:33:17.036" v="3442" actId="207"/>
          <ac:spMkLst>
            <pc:docMk/>
            <pc:sldMk cId="1509149829" sldId="290"/>
            <ac:spMk id="3" creationId="{EEB048E6-3889-EAF9-58B0-5B954114D920}"/>
          </ac:spMkLst>
        </pc:spChg>
      </pc:sldChg>
      <pc:sldChg chg="addSp modSp mod modNotesTx">
        <pc:chgData name="Rob Gregory" userId="a7bfa114233000dd" providerId="LiveId" clId="{DAD93EF4-25F1-445A-8D69-949A9CCDF84A}" dt="2024-05-26T03:40:04.302" v="7781" actId="20577"/>
        <pc:sldMkLst>
          <pc:docMk/>
          <pc:sldMk cId="3863363343" sldId="291"/>
        </pc:sldMkLst>
        <pc:spChg chg="mod">
          <ac:chgData name="Rob Gregory" userId="a7bfa114233000dd" providerId="LiveId" clId="{DAD93EF4-25F1-445A-8D69-949A9CCDF84A}" dt="2024-05-26T00:30:39.475" v="17"/>
          <ac:spMkLst>
            <pc:docMk/>
            <pc:sldMk cId="3863363343" sldId="291"/>
            <ac:spMk id="2" creationId="{6E23025B-1983-20D4-55FA-3B4270875D91}"/>
          </ac:spMkLst>
        </pc:spChg>
        <pc:spChg chg="mod">
          <ac:chgData name="Rob Gregory" userId="a7bfa114233000dd" providerId="LiveId" clId="{DAD93EF4-25F1-445A-8D69-949A9CCDF84A}" dt="2024-05-26T00:31:48.241" v="25" actId="403"/>
          <ac:spMkLst>
            <pc:docMk/>
            <pc:sldMk cId="3863363343" sldId="291"/>
            <ac:spMk id="3" creationId="{EEB048E6-3889-EAF9-58B0-5B954114D920}"/>
          </ac:spMkLst>
        </pc:spChg>
        <pc:spChg chg="add mod">
          <ac:chgData name="Rob Gregory" userId="a7bfa114233000dd" providerId="LiveId" clId="{DAD93EF4-25F1-445A-8D69-949A9CCDF84A}" dt="2024-05-26T00:31:54.783" v="27"/>
          <ac:spMkLst>
            <pc:docMk/>
            <pc:sldMk cId="3863363343" sldId="291"/>
            <ac:spMk id="4" creationId="{47478F89-CE18-2981-2D75-91CF96CE36BE}"/>
          </ac:spMkLst>
        </pc:spChg>
      </pc:sldChg>
      <pc:sldChg chg="del">
        <pc:chgData name="Rob Gregory" userId="a7bfa114233000dd" providerId="LiveId" clId="{DAD93EF4-25F1-445A-8D69-949A9CCDF84A}" dt="2024-05-26T04:06:59.236" v="10044" actId="47"/>
        <pc:sldMkLst>
          <pc:docMk/>
          <pc:sldMk cId="2716380212" sldId="292"/>
        </pc:sldMkLst>
      </pc:sldChg>
      <pc:sldChg chg="del">
        <pc:chgData name="Rob Gregory" userId="a7bfa114233000dd" providerId="LiveId" clId="{DAD93EF4-25F1-445A-8D69-949A9CCDF84A}" dt="2024-05-26T04:06:59.236" v="10044" actId="47"/>
        <pc:sldMkLst>
          <pc:docMk/>
          <pc:sldMk cId="2373477049" sldId="293"/>
        </pc:sldMkLst>
      </pc:sldChg>
      <pc:sldChg chg="del">
        <pc:chgData name="Rob Gregory" userId="a7bfa114233000dd" providerId="LiveId" clId="{DAD93EF4-25F1-445A-8D69-949A9CCDF84A}" dt="2024-05-26T04:06:59.236" v="10044" actId="47"/>
        <pc:sldMkLst>
          <pc:docMk/>
          <pc:sldMk cId="1885104511" sldId="294"/>
        </pc:sldMkLst>
      </pc:sldChg>
      <pc:sldChg chg="del">
        <pc:chgData name="Rob Gregory" userId="a7bfa114233000dd" providerId="LiveId" clId="{DAD93EF4-25F1-445A-8D69-949A9CCDF84A}" dt="2024-05-26T04:06:59.236" v="10044" actId="47"/>
        <pc:sldMkLst>
          <pc:docMk/>
          <pc:sldMk cId="3797245153" sldId="295"/>
        </pc:sldMkLst>
      </pc:sldChg>
      <pc:sldChg chg="del">
        <pc:chgData name="Rob Gregory" userId="a7bfa114233000dd" providerId="LiveId" clId="{DAD93EF4-25F1-445A-8D69-949A9CCDF84A}" dt="2024-05-26T04:06:59.236" v="10044" actId="47"/>
        <pc:sldMkLst>
          <pc:docMk/>
          <pc:sldMk cId="3808892839" sldId="296"/>
        </pc:sldMkLst>
      </pc:sldChg>
      <pc:sldChg chg="del">
        <pc:chgData name="Rob Gregory" userId="a7bfa114233000dd" providerId="LiveId" clId="{DAD93EF4-25F1-445A-8D69-949A9CCDF84A}" dt="2024-05-26T04:06:59.236" v="10044" actId="47"/>
        <pc:sldMkLst>
          <pc:docMk/>
          <pc:sldMk cId="1157528578" sldId="297"/>
        </pc:sldMkLst>
      </pc:sldChg>
      <pc:sldChg chg="modSp mod">
        <pc:chgData name="Rob Gregory" userId="a7bfa114233000dd" providerId="LiveId" clId="{DAD93EF4-25F1-445A-8D69-949A9CCDF84A}" dt="2024-05-26T02:09:59.840" v="2310" actId="6549"/>
        <pc:sldMkLst>
          <pc:docMk/>
          <pc:sldMk cId="1098724036" sldId="298"/>
        </pc:sldMkLst>
        <pc:spChg chg="mod">
          <ac:chgData name="Rob Gregory" userId="a7bfa114233000dd" providerId="LiveId" clId="{DAD93EF4-25F1-445A-8D69-949A9CCDF84A}" dt="2024-05-26T02:09:59.840" v="2310" actId="6549"/>
          <ac:spMkLst>
            <pc:docMk/>
            <pc:sldMk cId="1098724036" sldId="298"/>
            <ac:spMk id="2" creationId="{73259F98-8BD4-F880-9210-82B81E576997}"/>
          </ac:spMkLst>
        </pc:spChg>
        <pc:spChg chg="mod">
          <ac:chgData name="Rob Gregory" userId="a7bfa114233000dd" providerId="LiveId" clId="{DAD93EF4-25F1-445A-8D69-949A9CCDF84A}" dt="2024-05-26T02:09:32.900" v="2270" actId="207"/>
          <ac:spMkLst>
            <pc:docMk/>
            <pc:sldMk cId="1098724036" sldId="298"/>
            <ac:spMk id="3" creationId="{FEF8F846-7F49-1120-0138-9AFABE3B0207}"/>
          </ac:spMkLst>
        </pc:spChg>
        <pc:spChg chg="mod">
          <ac:chgData name="Rob Gregory" userId="a7bfa114233000dd" providerId="LiveId" clId="{DAD93EF4-25F1-445A-8D69-949A9CCDF84A}" dt="2024-05-26T01:59:47.790" v="1628"/>
          <ac:spMkLst>
            <pc:docMk/>
            <pc:sldMk cId="1098724036" sldId="298"/>
            <ac:spMk id="4" creationId="{E6976816-C820-3D9F-FAC2-C004732DEAA8}"/>
          </ac:spMkLst>
        </pc:spChg>
      </pc:sldChg>
      <pc:sldChg chg="modSp mod modNotesTx">
        <pc:chgData name="Rob Gregory" userId="a7bfa114233000dd" providerId="LiveId" clId="{DAD93EF4-25F1-445A-8D69-949A9CCDF84A}" dt="2024-05-26T03:03:49.665" v="5560" actId="20577"/>
        <pc:sldMkLst>
          <pc:docMk/>
          <pc:sldMk cId="1094654490" sldId="299"/>
        </pc:sldMkLst>
        <pc:spChg chg="mod">
          <ac:chgData name="Rob Gregory" userId="a7bfa114233000dd" providerId="LiveId" clId="{DAD93EF4-25F1-445A-8D69-949A9CCDF84A}" dt="2024-05-26T03:03:28.786" v="5530" actId="207"/>
          <ac:spMkLst>
            <pc:docMk/>
            <pc:sldMk cId="1094654490" sldId="299"/>
            <ac:spMk id="3" creationId="{EEB048E6-3889-EAF9-58B0-5B954114D920}"/>
          </ac:spMkLst>
        </pc:spChg>
      </pc:sldChg>
      <pc:sldChg chg="addSp modSp add mod modNotesTx">
        <pc:chgData name="Rob Gregory" userId="a7bfa114233000dd" providerId="LiveId" clId="{DAD93EF4-25F1-445A-8D69-949A9CCDF84A}" dt="2024-05-26T03:41:52.135" v="7857" actId="20577"/>
        <pc:sldMkLst>
          <pc:docMk/>
          <pc:sldMk cId="3738421320" sldId="300"/>
        </pc:sldMkLst>
        <pc:spChg chg="mod">
          <ac:chgData name="Rob Gregory" userId="a7bfa114233000dd" providerId="LiveId" clId="{DAD93EF4-25F1-445A-8D69-949A9CCDF84A}" dt="2024-05-26T00:32:18.165" v="29"/>
          <ac:spMkLst>
            <pc:docMk/>
            <pc:sldMk cId="3738421320" sldId="300"/>
            <ac:spMk id="2" creationId="{6E23025B-1983-20D4-55FA-3B4270875D91}"/>
          </ac:spMkLst>
        </pc:spChg>
        <pc:spChg chg="mod">
          <ac:chgData name="Rob Gregory" userId="a7bfa114233000dd" providerId="LiveId" clId="{DAD93EF4-25F1-445A-8D69-949A9CCDF84A}" dt="2024-05-26T03:40:42.582" v="7787" actId="403"/>
          <ac:spMkLst>
            <pc:docMk/>
            <pc:sldMk cId="3738421320" sldId="300"/>
            <ac:spMk id="3" creationId="{EEB048E6-3889-EAF9-58B0-5B954114D920}"/>
          </ac:spMkLst>
        </pc:spChg>
        <pc:spChg chg="add mod">
          <ac:chgData name="Rob Gregory" userId="a7bfa114233000dd" providerId="LiveId" clId="{DAD93EF4-25F1-445A-8D69-949A9CCDF84A}" dt="2024-05-26T00:35:03.224" v="45"/>
          <ac:spMkLst>
            <pc:docMk/>
            <pc:sldMk cId="3738421320" sldId="300"/>
            <ac:spMk id="4" creationId="{32020859-B7BC-2321-94A0-03DAC66B7C1C}"/>
          </ac:spMkLst>
        </pc:spChg>
      </pc:sldChg>
      <pc:sldChg chg="modSp add mod modNotesTx">
        <pc:chgData name="Rob Gregory" userId="a7bfa114233000dd" providerId="LiveId" clId="{DAD93EF4-25F1-445A-8D69-949A9CCDF84A}" dt="2024-05-26T03:50:02.699" v="8672" actId="20577"/>
        <pc:sldMkLst>
          <pc:docMk/>
          <pc:sldMk cId="1098342934" sldId="301"/>
        </pc:sldMkLst>
        <pc:spChg chg="mod">
          <ac:chgData name="Rob Gregory" userId="a7bfa114233000dd" providerId="LiveId" clId="{DAD93EF4-25F1-445A-8D69-949A9CCDF84A}" dt="2024-05-26T00:35:34.718" v="49"/>
          <ac:spMkLst>
            <pc:docMk/>
            <pc:sldMk cId="1098342934" sldId="301"/>
            <ac:spMk id="2" creationId="{6E23025B-1983-20D4-55FA-3B4270875D91}"/>
          </ac:spMkLst>
        </pc:spChg>
        <pc:spChg chg="mod">
          <ac:chgData name="Rob Gregory" userId="a7bfa114233000dd" providerId="LiveId" clId="{DAD93EF4-25F1-445A-8D69-949A9CCDF84A}" dt="2024-05-26T00:41:40.764" v="81" actId="403"/>
          <ac:spMkLst>
            <pc:docMk/>
            <pc:sldMk cId="1098342934" sldId="301"/>
            <ac:spMk id="3" creationId="{EEB048E6-3889-EAF9-58B0-5B954114D920}"/>
          </ac:spMkLst>
        </pc:spChg>
      </pc:sldChg>
      <pc:sldChg chg="modSp add mod modNotesTx">
        <pc:chgData name="Rob Gregory" userId="a7bfa114233000dd" providerId="LiveId" clId="{DAD93EF4-25F1-445A-8D69-949A9CCDF84A}" dt="2024-05-26T03:59:30.077" v="9333" actId="20577"/>
        <pc:sldMkLst>
          <pc:docMk/>
          <pc:sldMk cId="2134312023" sldId="302"/>
        </pc:sldMkLst>
        <pc:spChg chg="mod">
          <ac:chgData name="Rob Gregory" userId="a7bfa114233000dd" providerId="LiveId" clId="{DAD93EF4-25F1-445A-8D69-949A9CCDF84A}" dt="2024-05-26T00:42:02.035" v="101" actId="20577"/>
          <ac:spMkLst>
            <pc:docMk/>
            <pc:sldMk cId="2134312023" sldId="302"/>
            <ac:spMk id="2" creationId="{6E23025B-1983-20D4-55FA-3B4270875D91}"/>
          </ac:spMkLst>
        </pc:spChg>
        <pc:spChg chg="mod">
          <ac:chgData name="Rob Gregory" userId="a7bfa114233000dd" providerId="LiveId" clId="{DAD93EF4-25F1-445A-8D69-949A9CCDF84A}" dt="2024-05-26T03:53:00.266" v="8678" actId="6549"/>
          <ac:spMkLst>
            <pc:docMk/>
            <pc:sldMk cId="2134312023" sldId="302"/>
            <ac:spMk id="3" creationId="{EEB048E6-3889-EAF9-58B0-5B954114D920}"/>
          </ac:spMkLst>
        </pc:spChg>
      </pc:sldChg>
      <pc:sldChg chg="modSp add mod modNotesTx">
        <pc:chgData name="Rob Gregory" userId="a7bfa114233000dd" providerId="LiveId" clId="{DAD93EF4-25F1-445A-8D69-949A9CCDF84A}" dt="2024-05-26T04:05:50.272" v="10041" actId="20577"/>
        <pc:sldMkLst>
          <pc:docMk/>
          <pc:sldMk cId="2891153171" sldId="303"/>
        </pc:sldMkLst>
        <pc:spChg chg="mod">
          <ac:chgData name="Rob Gregory" userId="a7bfa114233000dd" providerId="LiveId" clId="{DAD93EF4-25F1-445A-8D69-949A9CCDF84A}" dt="2024-05-26T00:42:32.569" v="105"/>
          <ac:spMkLst>
            <pc:docMk/>
            <pc:sldMk cId="2891153171" sldId="303"/>
            <ac:spMk id="2" creationId="{6E23025B-1983-20D4-55FA-3B4270875D91}"/>
          </ac:spMkLst>
        </pc:spChg>
        <pc:spChg chg="mod">
          <ac:chgData name="Rob Gregory" userId="a7bfa114233000dd" providerId="LiveId" clId="{DAD93EF4-25F1-445A-8D69-949A9CCDF84A}" dt="2024-05-26T00:45:03.523" v="123" actId="27636"/>
          <ac:spMkLst>
            <pc:docMk/>
            <pc:sldMk cId="2891153171" sldId="303"/>
            <ac:spMk id="3" creationId="{EEB048E6-3889-EAF9-58B0-5B954114D920}"/>
          </ac:spMkLst>
        </pc:spChg>
      </pc:sldChg>
      <pc:sldChg chg="modSp add mod modNotesTx">
        <pc:chgData name="Rob Gregory" userId="a7bfa114233000dd" providerId="LiveId" clId="{DAD93EF4-25F1-445A-8D69-949A9CCDF84A}" dt="2024-05-26T04:06:26.784" v="10043" actId="5793"/>
        <pc:sldMkLst>
          <pc:docMk/>
          <pc:sldMk cId="2457393435" sldId="304"/>
        </pc:sldMkLst>
        <pc:spChg chg="mod">
          <ac:chgData name="Rob Gregory" userId="a7bfa114233000dd" providerId="LiveId" clId="{DAD93EF4-25F1-445A-8D69-949A9CCDF84A}" dt="2024-05-26T00:47:18.543" v="129" actId="404"/>
          <ac:spMkLst>
            <pc:docMk/>
            <pc:sldMk cId="2457393435" sldId="304"/>
            <ac:spMk id="2" creationId="{6E23025B-1983-20D4-55FA-3B4270875D91}"/>
          </ac:spMkLst>
        </pc:spChg>
        <pc:spChg chg="mod">
          <ac:chgData name="Rob Gregory" userId="a7bfa114233000dd" providerId="LiveId" clId="{DAD93EF4-25F1-445A-8D69-949A9CCDF84A}" dt="2024-05-26T00:48:27.357" v="133"/>
          <ac:spMkLst>
            <pc:docMk/>
            <pc:sldMk cId="2457393435" sldId="304"/>
            <ac:spMk id="3" creationId="{EEB048E6-3889-EAF9-58B0-5B954114D920}"/>
          </ac:spMkLst>
        </pc:spChg>
      </pc:sldChg>
      <pc:sldChg chg="modSp add del mod">
        <pc:chgData name="Rob Gregory" userId="a7bfa114233000dd" providerId="LiveId" clId="{DAD93EF4-25F1-445A-8D69-949A9CCDF84A}" dt="2024-05-26T04:06:59.236" v="10044" actId="47"/>
        <pc:sldMkLst>
          <pc:docMk/>
          <pc:sldMk cId="212212963" sldId="305"/>
        </pc:sldMkLst>
        <pc:spChg chg="mod">
          <ac:chgData name="Rob Gregory" userId="a7bfa114233000dd" providerId="LiveId" clId="{DAD93EF4-25F1-445A-8D69-949A9CCDF84A}" dt="2024-05-26T00:59:03.163" v="177" actId="403"/>
          <ac:spMkLst>
            <pc:docMk/>
            <pc:sldMk cId="212212963" sldId="305"/>
            <ac:spMk id="3" creationId="{EEB048E6-3889-EAF9-58B0-5B954114D920}"/>
          </ac:spMkLst>
        </pc:spChg>
      </pc:sldChg>
      <pc:sldChg chg="add">
        <pc:chgData name="Rob Gregory" userId="a7bfa114233000dd" providerId="LiveId" clId="{DAD93EF4-25F1-445A-8D69-949A9CCDF84A}" dt="2024-05-26T04:07:13.984" v="10045"/>
        <pc:sldMkLst>
          <pc:docMk/>
          <pc:sldMk cId="3480305204" sldId="305"/>
        </pc:sldMkLst>
      </pc:sldChg>
      <pc:sldChg chg="modSp add del mod ord">
        <pc:chgData name="Rob Gregory" userId="a7bfa114233000dd" providerId="LiveId" clId="{DAD93EF4-25F1-445A-8D69-949A9CCDF84A}" dt="2024-05-26T04:06:59.236" v="10044" actId="47"/>
        <pc:sldMkLst>
          <pc:docMk/>
          <pc:sldMk cId="3236422760" sldId="306"/>
        </pc:sldMkLst>
        <pc:spChg chg="mod">
          <ac:chgData name="Rob Gregory" userId="a7bfa114233000dd" providerId="LiveId" clId="{DAD93EF4-25F1-445A-8D69-949A9CCDF84A}" dt="2024-05-26T01:00:19.694" v="201" actId="403"/>
          <ac:spMkLst>
            <pc:docMk/>
            <pc:sldMk cId="3236422760" sldId="306"/>
            <ac:spMk id="3" creationId="{EEB048E6-3889-EAF9-58B0-5B954114D920}"/>
          </ac:spMkLst>
        </pc:spChg>
      </pc:sldChg>
      <pc:sldChg chg="add del">
        <pc:chgData name="Rob Gregory" userId="a7bfa114233000dd" providerId="LiveId" clId="{DAD93EF4-25F1-445A-8D69-949A9CCDF84A}" dt="2024-05-26T00:59:21.820" v="178" actId="47"/>
        <pc:sldMkLst>
          <pc:docMk/>
          <pc:sldMk cId="1680826" sldId="307"/>
        </pc:sldMkLst>
      </pc:sldChg>
      <pc:sldChg chg="modSp add del mod">
        <pc:chgData name="Rob Gregory" userId="a7bfa114233000dd" providerId="LiveId" clId="{DAD93EF4-25F1-445A-8D69-949A9CCDF84A}" dt="2024-05-26T04:06:59.236" v="10044" actId="47"/>
        <pc:sldMkLst>
          <pc:docMk/>
          <pc:sldMk cId="363088439" sldId="307"/>
        </pc:sldMkLst>
        <pc:spChg chg="mod">
          <ac:chgData name="Rob Gregory" userId="a7bfa114233000dd" providerId="LiveId" clId="{DAD93EF4-25F1-445A-8D69-949A9CCDF84A}" dt="2024-05-26T00:59:42.027" v="190" actId="403"/>
          <ac:spMkLst>
            <pc:docMk/>
            <pc:sldMk cId="363088439" sldId="307"/>
            <ac:spMk id="3" creationId="{EEB048E6-3889-EAF9-58B0-5B954114D920}"/>
          </ac:spMkLst>
        </pc:spChg>
      </pc:sldChg>
      <pc:sldChg chg="add del">
        <pc:chgData name="Rob Gregory" userId="a7bfa114233000dd" providerId="LiveId" clId="{DAD93EF4-25F1-445A-8D69-949A9CCDF84A}" dt="2024-05-26T04:06:59.236" v="10044" actId="47"/>
        <pc:sldMkLst>
          <pc:docMk/>
          <pc:sldMk cId="1707134277" sldId="308"/>
        </pc:sldMkLst>
      </pc:sldChg>
    </pc:docChg>
  </pc:docChgLst>
  <pc:docChgLst>
    <pc:chgData name="Rob Gregory" userId="a7bfa114233000dd" providerId="LiveId" clId="{C3238841-E0E4-4F93-A659-CFE41C4AA5FB}"/>
    <pc:docChg chg="undo redo custSel addSld delSld modSld sldOrd">
      <pc:chgData name="Rob Gregory" userId="a7bfa114233000dd" providerId="LiveId" clId="{C3238841-E0E4-4F93-A659-CFE41C4AA5FB}" dt="2024-06-09T03:39:07.582" v="5035" actId="113"/>
      <pc:docMkLst>
        <pc:docMk/>
      </pc:docMkLst>
      <pc:sldChg chg="modSp mod">
        <pc:chgData name="Rob Gregory" userId="a7bfa114233000dd" providerId="LiveId" clId="{C3238841-E0E4-4F93-A659-CFE41C4AA5FB}" dt="2024-06-04T18:08:57.313" v="36" actId="6549"/>
        <pc:sldMkLst>
          <pc:docMk/>
          <pc:sldMk cId="999829043" sldId="256"/>
        </pc:sldMkLst>
        <pc:spChg chg="mod">
          <ac:chgData name="Rob Gregory" userId="a7bfa114233000dd" providerId="LiveId" clId="{C3238841-E0E4-4F93-A659-CFE41C4AA5FB}" dt="2024-06-04T18:08:57.313" v="36" actId="6549"/>
          <ac:spMkLst>
            <pc:docMk/>
            <pc:sldMk cId="999829043" sldId="256"/>
            <ac:spMk id="3" creationId="{88627DA9-E992-8706-3B6A-3B247D8C19B2}"/>
          </ac:spMkLst>
        </pc:spChg>
      </pc:sldChg>
      <pc:sldChg chg="modSp mod">
        <pc:chgData name="Rob Gregory" userId="a7bfa114233000dd" providerId="LiveId" clId="{C3238841-E0E4-4F93-A659-CFE41C4AA5FB}" dt="2024-06-09T02:02:25.152" v="2543" actId="20577"/>
        <pc:sldMkLst>
          <pc:docMk/>
          <pc:sldMk cId="3242239520" sldId="262"/>
        </pc:sldMkLst>
        <pc:spChg chg="mod">
          <ac:chgData name="Rob Gregory" userId="a7bfa114233000dd" providerId="LiveId" clId="{C3238841-E0E4-4F93-A659-CFE41C4AA5FB}" dt="2024-06-09T02:02:25.152" v="2543" actId="20577"/>
          <ac:spMkLst>
            <pc:docMk/>
            <pc:sldMk cId="3242239520" sldId="262"/>
            <ac:spMk id="2" creationId="{6E23025B-1983-20D4-55FA-3B4270875D91}"/>
          </ac:spMkLst>
        </pc:spChg>
        <pc:spChg chg="mod">
          <ac:chgData name="Rob Gregory" userId="a7bfa114233000dd" providerId="LiveId" clId="{C3238841-E0E4-4F93-A659-CFE41C4AA5FB}" dt="2024-06-08T21:33:22.448" v="2000" actId="403"/>
          <ac:spMkLst>
            <pc:docMk/>
            <pc:sldMk cId="3242239520" sldId="262"/>
            <ac:spMk id="3" creationId="{EEB048E6-3889-EAF9-58B0-5B954114D920}"/>
          </ac:spMkLst>
        </pc:spChg>
      </pc:sldChg>
      <pc:sldChg chg="modSp mod">
        <pc:chgData name="Rob Gregory" userId="a7bfa114233000dd" providerId="LiveId" clId="{C3238841-E0E4-4F93-A659-CFE41C4AA5FB}" dt="2024-06-09T02:02:27.756" v="2544" actId="20577"/>
        <pc:sldMkLst>
          <pc:docMk/>
          <pc:sldMk cId="2758097278" sldId="273"/>
        </pc:sldMkLst>
        <pc:spChg chg="mod">
          <ac:chgData name="Rob Gregory" userId="a7bfa114233000dd" providerId="LiveId" clId="{C3238841-E0E4-4F93-A659-CFE41C4AA5FB}" dt="2024-06-09T02:02:27.756" v="2544" actId="20577"/>
          <ac:spMkLst>
            <pc:docMk/>
            <pc:sldMk cId="2758097278" sldId="273"/>
            <ac:spMk id="3" creationId="{9ADE9DD4-0717-832D-6017-B816D8AC014D}"/>
          </ac:spMkLst>
        </pc:spChg>
      </pc:sldChg>
      <pc:sldChg chg="addSp delSp modSp mod ord modNotesTx">
        <pc:chgData name="Rob Gregory" userId="a7bfa114233000dd" providerId="LiveId" clId="{C3238841-E0E4-4F93-A659-CFE41C4AA5FB}" dt="2024-06-08T21:32:29.015" v="1998" actId="1076"/>
        <pc:sldMkLst>
          <pc:docMk/>
          <pc:sldMk cId="1098724036" sldId="298"/>
        </pc:sldMkLst>
        <pc:spChg chg="mod">
          <ac:chgData name="Rob Gregory" userId="a7bfa114233000dd" providerId="LiveId" clId="{C3238841-E0E4-4F93-A659-CFE41C4AA5FB}" dt="2024-06-08T20:01:39.993" v="94" actId="20577"/>
          <ac:spMkLst>
            <pc:docMk/>
            <pc:sldMk cId="1098724036" sldId="298"/>
            <ac:spMk id="2" creationId="{73259F98-8BD4-F880-9210-82B81E576997}"/>
          </ac:spMkLst>
        </pc:spChg>
        <pc:spChg chg="mod ord">
          <ac:chgData name="Rob Gregory" userId="a7bfa114233000dd" providerId="LiveId" clId="{C3238841-E0E4-4F93-A659-CFE41C4AA5FB}" dt="2024-06-08T21:09:50.388" v="1703" actId="1035"/>
          <ac:spMkLst>
            <pc:docMk/>
            <pc:sldMk cId="1098724036" sldId="298"/>
            <ac:spMk id="3" creationId="{FEF8F846-7F49-1120-0138-9AFABE3B0207}"/>
          </ac:spMkLst>
        </pc:spChg>
        <pc:spChg chg="del mod">
          <ac:chgData name="Rob Gregory" userId="a7bfa114233000dd" providerId="LiveId" clId="{C3238841-E0E4-4F93-A659-CFE41C4AA5FB}" dt="2024-06-08T20:50:16.231" v="1398" actId="478"/>
          <ac:spMkLst>
            <pc:docMk/>
            <pc:sldMk cId="1098724036" sldId="298"/>
            <ac:spMk id="4" creationId="{E6976816-C820-3D9F-FAC2-C004732DEAA8}"/>
          </ac:spMkLst>
        </pc:spChg>
        <pc:spChg chg="add mod">
          <ac:chgData name="Rob Gregory" userId="a7bfa114233000dd" providerId="LiveId" clId="{C3238841-E0E4-4F93-A659-CFE41C4AA5FB}" dt="2024-06-08T21:09:48.609" v="1699" actId="1035"/>
          <ac:spMkLst>
            <pc:docMk/>
            <pc:sldMk cId="1098724036" sldId="298"/>
            <ac:spMk id="5" creationId="{479F1E0C-8F39-3D25-A898-B9D0434674DF}"/>
          </ac:spMkLst>
        </pc:spChg>
        <pc:spChg chg="add mod ord">
          <ac:chgData name="Rob Gregory" userId="a7bfa114233000dd" providerId="LiveId" clId="{C3238841-E0E4-4F93-A659-CFE41C4AA5FB}" dt="2024-06-08T21:09:36.900" v="1693" actId="115"/>
          <ac:spMkLst>
            <pc:docMk/>
            <pc:sldMk cId="1098724036" sldId="298"/>
            <ac:spMk id="6" creationId="{A2F62D41-760E-83B1-94BC-E4CF6CE64E7B}"/>
          </ac:spMkLst>
        </pc:spChg>
        <pc:spChg chg="add mod ord">
          <ac:chgData name="Rob Gregory" userId="a7bfa114233000dd" providerId="LiveId" clId="{C3238841-E0E4-4F93-A659-CFE41C4AA5FB}" dt="2024-06-08T21:09:57.277" v="1704" actId="14100"/>
          <ac:spMkLst>
            <pc:docMk/>
            <pc:sldMk cId="1098724036" sldId="298"/>
            <ac:spMk id="7" creationId="{79DE03AB-2FC5-A8F3-9368-F63FE533AC31}"/>
          </ac:spMkLst>
        </pc:spChg>
        <pc:spChg chg="add del mod">
          <ac:chgData name="Rob Gregory" userId="a7bfa114233000dd" providerId="LiveId" clId="{C3238841-E0E4-4F93-A659-CFE41C4AA5FB}" dt="2024-06-08T20:57:26.821" v="1497" actId="478"/>
          <ac:spMkLst>
            <pc:docMk/>
            <pc:sldMk cId="1098724036" sldId="298"/>
            <ac:spMk id="8" creationId="{5533D578-0C5D-2E1C-BB3A-D81B4C01D660}"/>
          </ac:spMkLst>
        </pc:spChg>
        <pc:spChg chg="add mod">
          <ac:chgData name="Rob Gregory" userId="a7bfa114233000dd" providerId="LiveId" clId="{C3238841-E0E4-4F93-A659-CFE41C4AA5FB}" dt="2024-06-08T21:06:04.660" v="1674" actId="1076"/>
          <ac:spMkLst>
            <pc:docMk/>
            <pc:sldMk cId="1098724036" sldId="298"/>
            <ac:spMk id="9" creationId="{36A423A2-6CFC-2E69-9EB8-C91D95ABC046}"/>
          </ac:spMkLst>
        </pc:spChg>
        <pc:spChg chg="add del mod">
          <ac:chgData name="Rob Gregory" userId="a7bfa114233000dd" providerId="LiveId" clId="{C3238841-E0E4-4F93-A659-CFE41C4AA5FB}" dt="2024-06-08T20:59:25.896" v="1620" actId="478"/>
          <ac:spMkLst>
            <pc:docMk/>
            <pc:sldMk cId="1098724036" sldId="298"/>
            <ac:spMk id="10" creationId="{596AAE65-E41A-BB99-AAD3-DC69441AF8CF}"/>
          </ac:spMkLst>
        </pc:spChg>
        <pc:spChg chg="add mod">
          <ac:chgData name="Rob Gregory" userId="a7bfa114233000dd" providerId="LiveId" clId="{C3238841-E0E4-4F93-A659-CFE41C4AA5FB}" dt="2024-06-08T21:05:53.790" v="1672" actId="1076"/>
          <ac:spMkLst>
            <pc:docMk/>
            <pc:sldMk cId="1098724036" sldId="298"/>
            <ac:spMk id="11" creationId="{88120CF2-1D06-0182-950D-B1E78D4827BE}"/>
          </ac:spMkLst>
        </pc:spChg>
        <pc:spChg chg="add del mod">
          <ac:chgData name="Rob Gregory" userId="a7bfa114233000dd" providerId="LiveId" clId="{C3238841-E0E4-4F93-A659-CFE41C4AA5FB}" dt="2024-06-08T21:02:08.235" v="1645"/>
          <ac:spMkLst>
            <pc:docMk/>
            <pc:sldMk cId="1098724036" sldId="298"/>
            <ac:spMk id="12" creationId="{75D1E9A6-1D7C-AC80-9376-9DE59604C596}"/>
          </ac:spMkLst>
        </pc:spChg>
        <pc:spChg chg="add del mod">
          <ac:chgData name="Rob Gregory" userId="a7bfa114233000dd" providerId="LiveId" clId="{C3238841-E0E4-4F93-A659-CFE41C4AA5FB}" dt="2024-06-08T21:02:08.235" v="1645"/>
          <ac:spMkLst>
            <pc:docMk/>
            <pc:sldMk cId="1098724036" sldId="298"/>
            <ac:spMk id="13" creationId="{EAF7B621-3C7C-BD23-6DA5-3BA53CBF2758}"/>
          </ac:spMkLst>
        </pc:spChg>
        <pc:spChg chg="mod">
          <ac:chgData name="Rob Gregory" userId="a7bfa114233000dd" providerId="LiveId" clId="{C3238841-E0E4-4F93-A659-CFE41C4AA5FB}" dt="2024-06-08T21:01:42.887" v="1628"/>
          <ac:spMkLst>
            <pc:docMk/>
            <pc:sldMk cId="1098724036" sldId="298"/>
            <ac:spMk id="14" creationId="{F629E7FA-1108-79F3-FFE8-4AD9B25BD016}"/>
          </ac:spMkLst>
        </pc:spChg>
        <pc:spChg chg="mod">
          <ac:chgData name="Rob Gregory" userId="a7bfa114233000dd" providerId="LiveId" clId="{C3238841-E0E4-4F93-A659-CFE41C4AA5FB}" dt="2024-06-08T21:01:54.638" v="1632"/>
          <ac:spMkLst>
            <pc:docMk/>
            <pc:sldMk cId="1098724036" sldId="298"/>
            <ac:spMk id="15" creationId="{E56A17B0-F1C8-9D6D-F1C8-6A876DAA374D}"/>
          </ac:spMkLst>
        </pc:spChg>
        <pc:spChg chg="mod">
          <ac:chgData name="Rob Gregory" userId="a7bfa114233000dd" providerId="LiveId" clId="{C3238841-E0E4-4F93-A659-CFE41C4AA5FB}" dt="2024-06-08T21:06:00.301" v="1673" actId="1076"/>
          <ac:spMkLst>
            <pc:docMk/>
            <pc:sldMk cId="1098724036" sldId="298"/>
            <ac:spMk id="16" creationId="{B543BE86-8ECB-D954-1C81-04941206D4AC}"/>
          </ac:spMkLst>
        </pc:spChg>
        <pc:spChg chg="add mod ord">
          <ac:chgData name="Rob Gregory" userId="a7bfa114233000dd" providerId="LiveId" clId="{C3238841-E0E4-4F93-A659-CFE41C4AA5FB}" dt="2024-06-08T21:06:00.301" v="1673" actId="1076"/>
          <ac:spMkLst>
            <pc:docMk/>
            <pc:sldMk cId="1098724036" sldId="298"/>
            <ac:spMk id="17" creationId="{312DB32E-E733-815D-B7F5-2444D9E3E720}"/>
          </ac:spMkLst>
        </pc:spChg>
        <pc:spChg chg="add del mod">
          <ac:chgData name="Rob Gregory" userId="a7bfa114233000dd" providerId="LiveId" clId="{C3238841-E0E4-4F93-A659-CFE41C4AA5FB}" dt="2024-06-08T21:18:29.756" v="1895" actId="478"/>
          <ac:spMkLst>
            <pc:docMk/>
            <pc:sldMk cId="1098724036" sldId="298"/>
            <ac:spMk id="18" creationId="{E9590038-8B76-5D4A-5AC8-CC4044CEF6F0}"/>
          </ac:spMkLst>
        </pc:spChg>
        <pc:spChg chg="add del mod">
          <ac:chgData name="Rob Gregory" userId="a7bfa114233000dd" providerId="LiveId" clId="{C3238841-E0E4-4F93-A659-CFE41C4AA5FB}" dt="2024-06-08T21:19:54.010" v="1916" actId="478"/>
          <ac:spMkLst>
            <pc:docMk/>
            <pc:sldMk cId="1098724036" sldId="298"/>
            <ac:spMk id="19" creationId="{7B692E45-3C5B-57E7-2C0F-EE0B209F74C3}"/>
          </ac:spMkLst>
        </pc:spChg>
        <pc:spChg chg="add del mod">
          <ac:chgData name="Rob Gregory" userId="a7bfa114233000dd" providerId="LiveId" clId="{C3238841-E0E4-4F93-A659-CFE41C4AA5FB}" dt="2024-06-08T21:20:27.984" v="1935" actId="478"/>
          <ac:spMkLst>
            <pc:docMk/>
            <pc:sldMk cId="1098724036" sldId="298"/>
            <ac:spMk id="20" creationId="{AAC27E3D-CE62-E8BA-1485-44F439B8DD5D}"/>
          </ac:spMkLst>
        </pc:spChg>
        <pc:spChg chg="add del mod">
          <ac:chgData name="Rob Gregory" userId="a7bfa114233000dd" providerId="LiveId" clId="{C3238841-E0E4-4F93-A659-CFE41C4AA5FB}" dt="2024-06-08T21:20:53.425" v="1956" actId="478"/>
          <ac:spMkLst>
            <pc:docMk/>
            <pc:sldMk cId="1098724036" sldId="298"/>
            <ac:spMk id="21" creationId="{05ECE012-2893-0D66-2A32-FA68A5CDEA33}"/>
          </ac:spMkLst>
        </pc:spChg>
        <pc:spChg chg="add del mod">
          <ac:chgData name="Rob Gregory" userId="a7bfa114233000dd" providerId="LiveId" clId="{C3238841-E0E4-4F93-A659-CFE41C4AA5FB}" dt="2024-06-08T21:21:57.379" v="1982" actId="478"/>
          <ac:spMkLst>
            <pc:docMk/>
            <pc:sldMk cId="1098724036" sldId="298"/>
            <ac:spMk id="22" creationId="{852DF71B-6340-45FF-3A80-1C9805B7784D}"/>
          </ac:spMkLst>
        </pc:spChg>
        <pc:spChg chg="add del mod">
          <ac:chgData name="Rob Gregory" userId="a7bfa114233000dd" providerId="LiveId" clId="{C3238841-E0E4-4F93-A659-CFE41C4AA5FB}" dt="2024-06-08T21:27:23.324" v="1986" actId="478"/>
          <ac:spMkLst>
            <pc:docMk/>
            <pc:sldMk cId="1098724036" sldId="298"/>
            <ac:spMk id="24" creationId="{D2D6D9C7-9A99-58B8-13E8-4929A824FEEE}"/>
          </ac:spMkLst>
        </pc:spChg>
        <pc:spChg chg="add del">
          <ac:chgData name="Rob Gregory" userId="a7bfa114233000dd" providerId="LiveId" clId="{C3238841-E0E4-4F93-A659-CFE41C4AA5FB}" dt="2024-06-08T21:28:51.493" v="1990" actId="22"/>
          <ac:spMkLst>
            <pc:docMk/>
            <pc:sldMk cId="1098724036" sldId="298"/>
            <ac:spMk id="26" creationId="{92114E22-51B2-0756-D828-F6DC5AD7D684}"/>
          </ac:spMkLst>
        </pc:spChg>
        <pc:graphicFrameChg chg="add mod">
          <ac:chgData name="Rob Gregory" userId="a7bfa114233000dd" providerId="LiveId" clId="{C3238841-E0E4-4F93-A659-CFE41C4AA5FB}" dt="2024-06-08T21:32:29.015" v="1998" actId="1076"/>
          <ac:graphicFrameMkLst>
            <pc:docMk/>
            <pc:sldMk cId="1098724036" sldId="298"/>
            <ac:graphicFrameMk id="29" creationId="{EA890D71-DFA1-529D-B981-FB6F22119D8D}"/>
          </ac:graphicFrameMkLst>
        </pc:graphicFrameChg>
        <pc:picChg chg="add del mod">
          <ac:chgData name="Rob Gregory" userId="a7bfa114233000dd" providerId="LiveId" clId="{C3238841-E0E4-4F93-A659-CFE41C4AA5FB}" dt="2024-06-08T21:29:00.654" v="1994" actId="478"/>
          <ac:picMkLst>
            <pc:docMk/>
            <pc:sldMk cId="1098724036" sldId="298"/>
            <ac:picMk id="28" creationId="{CA59B6FA-7BB1-1063-E3E1-9C4DCD17B812}"/>
          </ac:picMkLst>
        </pc:picChg>
      </pc:sldChg>
      <pc:sldChg chg="modSp mod modNotesTx">
        <pc:chgData name="Rob Gregory" userId="a7bfa114233000dd" providerId="LiveId" clId="{C3238841-E0E4-4F93-A659-CFE41C4AA5FB}" dt="2024-06-09T02:24:55.607" v="2734" actId="21"/>
        <pc:sldMkLst>
          <pc:docMk/>
          <pc:sldMk cId="2967287809" sldId="308"/>
        </pc:sldMkLst>
        <pc:spChg chg="mod">
          <ac:chgData name="Rob Gregory" userId="a7bfa114233000dd" providerId="LiveId" clId="{C3238841-E0E4-4F93-A659-CFE41C4AA5FB}" dt="2024-06-09T01:52:41.289" v="2537" actId="20577"/>
          <ac:spMkLst>
            <pc:docMk/>
            <pc:sldMk cId="2967287809" sldId="308"/>
            <ac:spMk id="2" creationId="{6E23025B-1983-20D4-55FA-3B4270875D91}"/>
          </ac:spMkLst>
        </pc:spChg>
        <pc:spChg chg="mod">
          <ac:chgData name="Rob Gregory" userId="a7bfa114233000dd" providerId="LiveId" clId="{C3238841-E0E4-4F93-A659-CFE41C4AA5FB}" dt="2024-06-09T02:24:55.607" v="2734" actId="21"/>
          <ac:spMkLst>
            <pc:docMk/>
            <pc:sldMk cId="2967287809" sldId="308"/>
            <ac:spMk id="3" creationId="{EEB048E6-3889-EAF9-58B0-5B954114D920}"/>
          </ac:spMkLst>
        </pc:spChg>
      </pc:sldChg>
      <pc:sldChg chg="modSp mod modNotesTx">
        <pc:chgData name="Rob Gregory" userId="a7bfa114233000dd" providerId="LiveId" clId="{C3238841-E0E4-4F93-A659-CFE41C4AA5FB}" dt="2024-06-09T02:53:03.620" v="3827" actId="20577"/>
        <pc:sldMkLst>
          <pc:docMk/>
          <pc:sldMk cId="969577150" sldId="310"/>
        </pc:sldMkLst>
        <pc:spChg chg="mod">
          <ac:chgData name="Rob Gregory" userId="a7bfa114233000dd" providerId="LiveId" clId="{C3238841-E0E4-4F93-A659-CFE41C4AA5FB}" dt="2024-06-09T02:51:27.992" v="3678" actId="403"/>
          <ac:spMkLst>
            <pc:docMk/>
            <pc:sldMk cId="969577150" sldId="310"/>
            <ac:spMk id="3" creationId="{EEB048E6-3889-EAF9-58B0-5B954114D920}"/>
          </ac:spMkLst>
        </pc:spChg>
      </pc:sldChg>
      <pc:sldChg chg="modSp mod modNotesTx">
        <pc:chgData name="Rob Gregory" userId="a7bfa114233000dd" providerId="LiveId" clId="{C3238841-E0E4-4F93-A659-CFE41C4AA5FB}" dt="2024-06-09T03:04:43.058" v="4555" actId="20577"/>
        <pc:sldMkLst>
          <pc:docMk/>
          <pc:sldMk cId="2501223154" sldId="311"/>
        </pc:sldMkLst>
        <pc:spChg chg="mod">
          <ac:chgData name="Rob Gregory" userId="a7bfa114233000dd" providerId="LiveId" clId="{C3238841-E0E4-4F93-A659-CFE41C4AA5FB}" dt="2024-06-09T02:54:10.943" v="3830" actId="27636"/>
          <ac:spMkLst>
            <pc:docMk/>
            <pc:sldMk cId="2501223154" sldId="311"/>
            <ac:spMk id="3" creationId="{EEB048E6-3889-EAF9-58B0-5B954114D920}"/>
          </ac:spMkLst>
        </pc:spChg>
      </pc:sldChg>
      <pc:sldChg chg="modNotesTx">
        <pc:chgData name="Rob Gregory" userId="a7bfa114233000dd" providerId="LiveId" clId="{C3238841-E0E4-4F93-A659-CFE41C4AA5FB}" dt="2024-06-09T03:08:51.665" v="4774" actId="6549"/>
        <pc:sldMkLst>
          <pc:docMk/>
          <pc:sldMk cId="3409837851" sldId="312"/>
        </pc:sldMkLst>
      </pc:sldChg>
      <pc:sldChg chg="modSp mod modNotesTx">
        <pc:chgData name="Rob Gregory" userId="a7bfa114233000dd" providerId="LiveId" clId="{C3238841-E0E4-4F93-A659-CFE41C4AA5FB}" dt="2024-06-09T03:09:37.167" v="4779" actId="6549"/>
        <pc:sldMkLst>
          <pc:docMk/>
          <pc:sldMk cId="2504987570" sldId="313"/>
        </pc:sldMkLst>
        <pc:spChg chg="mod">
          <ac:chgData name="Rob Gregory" userId="a7bfa114233000dd" providerId="LiveId" clId="{C3238841-E0E4-4F93-A659-CFE41C4AA5FB}" dt="2024-06-09T03:09:25.763" v="4778" actId="403"/>
          <ac:spMkLst>
            <pc:docMk/>
            <pc:sldMk cId="2504987570" sldId="313"/>
            <ac:spMk id="3" creationId="{EEB048E6-3889-EAF9-58B0-5B954114D920}"/>
          </ac:spMkLst>
        </pc:spChg>
      </pc:sldChg>
      <pc:sldChg chg="add del">
        <pc:chgData name="Rob Gregory" userId="a7bfa114233000dd" providerId="LiveId" clId="{C3238841-E0E4-4F93-A659-CFE41C4AA5FB}" dt="2024-06-09T03:35:00.648" v="4996" actId="47"/>
        <pc:sldMkLst>
          <pc:docMk/>
          <pc:sldMk cId="2330470083" sldId="315"/>
        </pc:sldMkLst>
      </pc:sldChg>
      <pc:sldChg chg="modSp new del mod modNotesTx">
        <pc:chgData name="Rob Gregory" userId="a7bfa114233000dd" providerId="LiveId" clId="{C3238841-E0E4-4F93-A659-CFE41C4AA5FB}" dt="2024-06-09T02:01:40.046" v="2542" actId="47"/>
        <pc:sldMkLst>
          <pc:docMk/>
          <pc:sldMk cId="2996898355" sldId="316"/>
        </pc:sldMkLst>
        <pc:spChg chg="mod">
          <ac:chgData name="Rob Gregory" userId="a7bfa114233000dd" providerId="LiveId" clId="{C3238841-E0E4-4F93-A659-CFE41C4AA5FB}" dt="2024-06-08T21:49:45.673" v="2157" actId="20577"/>
          <ac:spMkLst>
            <pc:docMk/>
            <pc:sldMk cId="2996898355" sldId="316"/>
            <ac:spMk id="2" creationId="{4C3AD660-7FFB-9A45-B356-BE9BB8B7A0D1}"/>
          </ac:spMkLst>
        </pc:spChg>
        <pc:spChg chg="mod">
          <ac:chgData name="Rob Gregory" userId="a7bfa114233000dd" providerId="LiveId" clId="{C3238841-E0E4-4F93-A659-CFE41C4AA5FB}" dt="2024-06-09T01:54:52.900" v="2541" actId="6549"/>
          <ac:spMkLst>
            <pc:docMk/>
            <pc:sldMk cId="2996898355" sldId="316"/>
            <ac:spMk id="3" creationId="{3C2A8865-A158-3F8D-60EE-43891F335BC2}"/>
          </ac:spMkLst>
        </pc:spChg>
      </pc:sldChg>
      <pc:sldChg chg="modSp add mod modNotesTx">
        <pc:chgData name="Rob Gregory" userId="a7bfa114233000dd" providerId="LiveId" clId="{C3238841-E0E4-4F93-A659-CFE41C4AA5FB}" dt="2024-06-09T02:28:02.904" v="2913" actId="20578"/>
        <pc:sldMkLst>
          <pc:docMk/>
          <pc:sldMk cId="1796353808" sldId="317"/>
        </pc:sldMkLst>
        <pc:spChg chg="mod">
          <ac:chgData name="Rob Gregory" userId="a7bfa114233000dd" providerId="LiveId" clId="{C3238841-E0E4-4F93-A659-CFE41C4AA5FB}" dt="2024-06-09T02:28:02.904" v="2913" actId="20578"/>
          <ac:spMkLst>
            <pc:docMk/>
            <pc:sldMk cId="1796353808" sldId="317"/>
            <ac:spMk id="3" creationId="{3C2A8865-A158-3F8D-60EE-43891F335BC2}"/>
          </ac:spMkLst>
        </pc:spChg>
      </pc:sldChg>
      <pc:sldChg chg="modSp add del mod">
        <pc:chgData name="Rob Gregory" userId="a7bfa114233000dd" providerId="LiveId" clId="{C3238841-E0E4-4F93-A659-CFE41C4AA5FB}" dt="2024-06-08T22:07:19.393" v="2532" actId="47"/>
        <pc:sldMkLst>
          <pc:docMk/>
          <pc:sldMk cId="3192418109" sldId="317"/>
        </pc:sldMkLst>
        <pc:spChg chg="mod">
          <ac:chgData name="Rob Gregory" userId="a7bfa114233000dd" providerId="LiveId" clId="{C3238841-E0E4-4F93-A659-CFE41C4AA5FB}" dt="2024-06-08T21:58:23.089" v="2181"/>
          <ac:spMkLst>
            <pc:docMk/>
            <pc:sldMk cId="3192418109" sldId="317"/>
            <ac:spMk id="3" creationId="{3C2A8865-A158-3F8D-60EE-43891F335BC2}"/>
          </ac:spMkLst>
        </pc:spChg>
      </pc:sldChg>
      <pc:sldChg chg="addSp modSp new mod">
        <pc:chgData name="Rob Gregory" userId="a7bfa114233000dd" providerId="LiveId" clId="{C3238841-E0E4-4F93-A659-CFE41C4AA5FB}" dt="2024-06-09T02:28:46.227" v="2919" actId="20577"/>
        <pc:sldMkLst>
          <pc:docMk/>
          <pc:sldMk cId="1597476106" sldId="318"/>
        </pc:sldMkLst>
        <pc:spChg chg="mod">
          <ac:chgData name="Rob Gregory" userId="a7bfa114233000dd" providerId="LiveId" clId="{C3238841-E0E4-4F93-A659-CFE41C4AA5FB}" dt="2024-06-09T02:28:46.227" v="2919" actId="20577"/>
          <ac:spMkLst>
            <pc:docMk/>
            <pc:sldMk cId="1597476106" sldId="318"/>
            <ac:spMk id="2" creationId="{7AF267D6-FF6E-F010-E03D-4A7AF76FE3A5}"/>
          </ac:spMkLst>
        </pc:spChg>
        <pc:spChg chg="mod">
          <ac:chgData name="Rob Gregory" userId="a7bfa114233000dd" providerId="LiveId" clId="{C3238841-E0E4-4F93-A659-CFE41C4AA5FB}" dt="2024-06-09T02:18:57.119" v="2662" actId="207"/>
          <ac:spMkLst>
            <pc:docMk/>
            <pc:sldMk cId="1597476106" sldId="318"/>
            <ac:spMk id="3" creationId="{8F81060D-397B-DBFC-8AC9-91D129B72B38}"/>
          </ac:spMkLst>
        </pc:spChg>
        <pc:spChg chg="add mod">
          <ac:chgData name="Rob Gregory" userId="a7bfa114233000dd" providerId="LiveId" clId="{C3238841-E0E4-4F93-A659-CFE41C4AA5FB}" dt="2024-06-09T02:21:19.936" v="2733" actId="207"/>
          <ac:spMkLst>
            <pc:docMk/>
            <pc:sldMk cId="1597476106" sldId="318"/>
            <ac:spMk id="4" creationId="{54C1BF3B-4E54-E925-4E16-595C040B2D27}"/>
          </ac:spMkLst>
        </pc:spChg>
      </pc:sldChg>
      <pc:sldChg chg="modSp add mod modNotesTx">
        <pc:chgData name="Rob Gregory" userId="a7bfa114233000dd" providerId="LiveId" clId="{C3238841-E0E4-4F93-A659-CFE41C4AA5FB}" dt="2024-06-09T02:49:29.092" v="3669" actId="20577"/>
        <pc:sldMkLst>
          <pc:docMk/>
          <pc:sldMk cId="3812695044" sldId="319"/>
        </pc:sldMkLst>
        <pc:spChg chg="mod">
          <ac:chgData name="Rob Gregory" userId="a7bfa114233000dd" providerId="LiveId" clId="{C3238841-E0E4-4F93-A659-CFE41C4AA5FB}" dt="2024-06-09T02:35:31.064" v="2972" actId="6549"/>
          <ac:spMkLst>
            <pc:docMk/>
            <pc:sldMk cId="3812695044" sldId="319"/>
            <ac:spMk id="2" creationId="{6E23025B-1983-20D4-55FA-3B4270875D91}"/>
          </ac:spMkLst>
        </pc:spChg>
        <pc:spChg chg="mod">
          <ac:chgData name="Rob Gregory" userId="a7bfa114233000dd" providerId="LiveId" clId="{C3238841-E0E4-4F93-A659-CFE41C4AA5FB}" dt="2024-06-09T02:38:48.409" v="3000" actId="255"/>
          <ac:spMkLst>
            <pc:docMk/>
            <pc:sldMk cId="3812695044" sldId="319"/>
            <ac:spMk id="3" creationId="{EEB048E6-3889-EAF9-58B0-5B954114D920}"/>
          </ac:spMkLst>
        </pc:spChg>
      </pc:sldChg>
      <pc:sldChg chg="modSp add mod">
        <pc:chgData name="Rob Gregory" userId="a7bfa114233000dd" providerId="LiveId" clId="{C3238841-E0E4-4F93-A659-CFE41C4AA5FB}" dt="2024-06-09T03:34:51.242" v="4995" actId="27636"/>
        <pc:sldMkLst>
          <pc:docMk/>
          <pc:sldMk cId="1067191869" sldId="320"/>
        </pc:sldMkLst>
        <pc:spChg chg="mod">
          <ac:chgData name="Rob Gregory" userId="a7bfa114233000dd" providerId="LiveId" clId="{C3238841-E0E4-4F93-A659-CFE41C4AA5FB}" dt="2024-06-09T03:11:55.094" v="4818" actId="20577"/>
          <ac:spMkLst>
            <pc:docMk/>
            <pc:sldMk cId="1067191869" sldId="320"/>
            <ac:spMk id="2" creationId="{6E23025B-1983-20D4-55FA-3B4270875D91}"/>
          </ac:spMkLst>
        </pc:spChg>
        <pc:spChg chg="mod">
          <ac:chgData name="Rob Gregory" userId="a7bfa114233000dd" providerId="LiveId" clId="{C3238841-E0E4-4F93-A659-CFE41C4AA5FB}" dt="2024-06-09T03:34:51.242" v="4995" actId="27636"/>
          <ac:spMkLst>
            <pc:docMk/>
            <pc:sldMk cId="1067191869" sldId="320"/>
            <ac:spMk id="3" creationId="{EEB048E6-3889-EAF9-58B0-5B954114D920}"/>
          </ac:spMkLst>
        </pc:spChg>
      </pc:sldChg>
      <pc:sldChg chg="modSp add mod">
        <pc:chgData name="Rob Gregory" userId="a7bfa114233000dd" providerId="LiveId" clId="{C3238841-E0E4-4F93-A659-CFE41C4AA5FB}" dt="2024-06-09T03:39:07.582" v="5035" actId="113"/>
        <pc:sldMkLst>
          <pc:docMk/>
          <pc:sldMk cId="2458709766" sldId="321"/>
        </pc:sldMkLst>
        <pc:spChg chg="mod">
          <ac:chgData name="Rob Gregory" userId="a7bfa114233000dd" providerId="LiveId" clId="{C3238841-E0E4-4F93-A659-CFE41C4AA5FB}" dt="2024-06-09T03:36:09.504" v="5017" actId="20577"/>
          <ac:spMkLst>
            <pc:docMk/>
            <pc:sldMk cId="2458709766" sldId="321"/>
            <ac:spMk id="2" creationId="{6E23025B-1983-20D4-55FA-3B4270875D91}"/>
          </ac:spMkLst>
        </pc:spChg>
        <pc:spChg chg="mod">
          <ac:chgData name="Rob Gregory" userId="a7bfa114233000dd" providerId="LiveId" clId="{C3238841-E0E4-4F93-A659-CFE41C4AA5FB}" dt="2024-06-09T03:39:07.582" v="5035" actId="113"/>
          <ac:spMkLst>
            <pc:docMk/>
            <pc:sldMk cId="2458709766" sldId="321"/>
            <ac:spMk id="3" creationId="{EEB048E6-3889-EAF9-58B0-5B954114D920}"/>
          </ac:spMkLst>
        </pc:spChg>
      </pc:sldChg>
    </pc:docChg>
  </pc:docChgLst>
  <pc:docChgLst>
    <pc:chgData name="Rob Gregory" userId="a7bfa114233000dd" providerId="LiveId" clId="{358B39C0-EADC-4193-B5AC-6E8AFF96B6C1}"/>
    <pc:docChg chg="undo redo custSel addSld modSld sldOrd">
      <pc:chgData name="Rob Gregory" userId="a7bfa114233000dd" providerId="LiveId" clId="{358B39C0-EADC-4193-B5AC-6E8AFF96B6C1}" dt="2024-05-19T13:48:36.626" v="171" actId="6549"/>
      <pc:docMkLst>
        <pc:docMk/>
      </pc:docMkLst>
      <pc:sldChg chg="modSp mod">
        <pc:chgData name="Rob Gregory" userId="a7bfa114233000dd" providerId="LiveId" clId="{358B39C0-EADC-4193-B5AC-6E8AFF96B6C1}" dt="2024-05-19T13:48:36.626" v="171" actId="6549"/>
        <pc:sldMkLst>
          <pc:docMk/>
          <pc:sldMk cId="999829043" sldId="256"/>
        </pc:sldMkLst>
        <pc:spChg chg="mod">
          <ac:chgData name="Rob Gregory" userId="a7bfa114233000dd" providerId="LiveId" clId="{358B39C0-EADC-4193-B5AC-6E8AFF96B6C1}" dt="2024-05-19T13:48:36.626" v="171" actId="6549"/>
          <ac:spMkLst>
            <pc:docMk/>
            <pc:sldMk cId="999829043" sldId="256"/>
            <ac:spMk id="3" creationId="{88627DA9-E992-8706-3B6A-3B247D8C19B2}"/>
          </ac:spMkLst>
        </pc:spChg>
      </pc:sldChg>
      <pc:sldChg chg="modSp mod">
        <pc:chgData name="Rob Gregory" userId="a7bfa114233000dd" providerId="LiveId" clId="{358B39C0-EADC-4193-B5AC-6E8AFF96B6C1}" dt="2024-05-13T21:25:31.685" v="0" actId="1076"/>
        <pc:sldMkLst>
          <pc:docMk/>
          <pc:sldMk cId="2525138430" sldId="259"/>
        </pc:sldMkLst>
        <pc:spChg chg="mod">
          <ac:chgData name="Rob Gregory" userId="a7bfa114233000dd" providerId="LiveId" clId="{358B39C0-EADC-4193-B5AC-6E8AFF96B6C1}" dt="2024-05-13T21:25:31.685" v="0" actId="1076"/>
          <ac:spMkLst>
            <pc:docMk/>
            <pc:sldMk cId="2525138430" sldId="259"/>
            <ac:spMk id="3" creationId="{55D95C16-11B6-00FD-9B8E-E8373F4E7B4A}"/>
          </ac:spMkLst>
        </pc:spChg>
      </pc:sldChg>
      <pc:sldChg chg="modSp mod">
        <pc:chgData name="Rob Gregory" userId="a7bfa114233000dd" providerId="LiveId" clId="{358B39C0-EADC-4193-B5AC-6E8AFF96B6C1}" dt="2024-05-13T21:31:34.459" v="64" actId="27636"/>
        <pc:sldMkLst>
          <pc:docMk/>
          <pc:sldMk cId="3242239520" sldId="262"/>
        </pc:sldMkLst>
        <pc:spChg chg="mod">
          <ac:chgData name="Rob Gregory" userId="a7bfa114233000dd" providerId="LiveId" clId="{358B39C0-EADC-4193-B5AC-6E8AFF96B6C1}" dt="2024-05-13T21:27:44.808" v="31" actId="20577"/>
          <ac:spMkLst>
            <pc:docMk/>
            <pc:sldMk cId="3242239520" sldId="262"/>
            <ac:spMk id="2" creationId="{6E23025B-1983-20D4-55FA-3B4270875D91}"/>
          </ac:spMkLst>
        </pc:spChg>
        <pc:spChg chg="mod">
          <ac:chgData name="Rob Gregory" userId="a7bfa114233000dd" providerId="LiveId" clId="{358B39C0-EADC-4193-B5AC-6E8AFF96B6C1}" dt="2024-05-13T21:31:34.459" v="64" actId="27636"/>
          <ac:spMkLst>
            <pc:docMk/>
            <pc:sldMk cId="3242239520" sldId="262"/>
            <ac:spMk id="3" creationId="{EEB048E6-3889-EAF9-58B0-5B954114D920}"/>
          </ac:spMkLst>
        </pc:spChg>
      </pc:sldChg>
      <pc:sldChg chg="modSp mod">
        <pc:chgData name="Rob Gregory" userId="a7bfa114233000dd" providerId="LiveId" clId="{358B39C0-EADC-4193-B5AC-6E8AFF96B6C1}" dt="2024-05-13T21:27:21.307" v="28" actId="403"/>
        <pc:sldMkLst>
          <pc:docMk/>
          <pc:sldMk cId="2758097278" sldId="273"/>
        </pc:sldMkLst>
        <pc:spChg chg="mod">
          <ac:chgData name="Rob Gregory" userId="a7bfa114233000dd" providerId="LiveId" clId="{358B39C0-EADC-4193-B5AC-6E8AFF96B6C1}" dt="2024-05-13T21:25:47.370" v="3"/>
          <ac:spMkLst>
            <pc:docMk/>
            <pc:sldMk cId="2758097278" sldId="273"/>
            <ac:spMk id="2" creationId="{110BE78F-DB4B-A514-9EFE-5EBC25E1F72F}"/>
          </ac:spMkLst>
        </pc:spChg>
        <pc:spChg chg="mod">
          <ac:chgData name="Rob Gregory" userId="a7bfa114233000dd" providerId="LiveId" clId="{358B39C0-EADC-4193-B5AC-6E8AFF96B6C1}" dt="2024-05-13T21:27:21.307" v="28" actId="403"/>
          <ac:spMkLst>
            <pc:docMk/>
            <pc:sldMk cId="2758097278" sldId="273"/>
            <ac:spMk id="3" creationId="{9ADE9DD4-0717-832D-6017-B816D8AC014D}"/>
          </ac:spMkLst>
        </pc:spChg>
      </pc:sldChg>
      <pc:sldChg chg="modSp new mod">
        <pc:chgData name="Rob Gregory" userId="a7bfa114233000dd" providerId="LiveId" clId="{358B39C0-EADC-4193-B5AC-6E8AFF96B6C1}" dt="2024-05-13T21:32:32.883" v="120" actId="20577"/>
        <pc:sldMkLst>
          <pc:docMk/>
          <pc:sldMk cId="2285094575" sldId="289"/>
        </pc:sldMkLst>
        <pc:spChg chg="mod">
          <ac:chgData name="Rob Gregory" userId="a7bfa114233000dd" providerId="LiveId" clId="{358B39C0-EADC-4193-B5AC-6E8AFF96B6C1}" dt="2024-05-13T21:32:32.883" v="120" actId="20577"/>
          <ac:spMkLst>
            <pc:docMk/>
            <pc:sldMk cId="2285094575" sldId="289"/>
            <ac:spMk id="2" creationId="{73259F98-8BD4-F880-9210-82B81E576997}"/>
          </ac:spMkLst>
        </pc:spChg>
      </pc:sldChg>
      <pc:sldChg chg="modSp add mod ord">
        <pc:chgData name="Rob Gregory" userId="a7bfa114233000dd" providerId="LiveId" clId="{358B39C0-EADC-4193-B5AC-6E8AFF96B6C1}" dt="2024-05-13T21:39:01.883" v="145" actId="27636"/>
        <pc:sldMkLst>
          <pc:docMk/>
          <pc:sldMk cId="1509149829" sldId="290"/>
        </pc:sldMkLst>
        <pc:spChg chg="mod">
          <ac:chgData name="Rob Gregory" userId="a7bfa114233000dd" providerId="LiveId" clId="{358B39C0-EADC-4193-B5AC-6E8AFF96B6C1}" dt="2024-05-13T21:33:44.588" v="124"/>
          <ac:spMkLst>
            <pc:docMk/>
            <pc:sldMk cId="1509149829" sldId="290"/>
            <ac:spMk id="2" creationId="{6E23025B-1983-20D4-55FA-3B4270875D91}"/>
          </ac:spMkLst>
        </pc:spChg>
        <pc:spChg chg="mod">
          <ac:chgData name="Rob Gregory" userId="a7bfa114233000dd" providerId="LiveId" clId="{358B39C0-EADC-4193-B5AC-6E8AFF96B6C1}" dt="2024-05-13T21:39:01.883" v="145" actId="27636"/>
          <ac:spMkLst>
            <pc:docMk/>
            <pc:sldMk cId="1509149829" sldId="290"/>
            <ac:spMk id="3" creationId="{EEB048E6-3889-EAF9-58B0-5B954114D920}"/>
          </ac:spMkLst>
        </pc:spChg>
      </pc:sldChg>
    </pc:docChg>
  </pc:docChgLst>
  <pc:docChgLst>
    <pc:chgData name="Rob Gregory" userId="a7bfa114233000dd" providerId="LiveId" clId="{5542846D-2D00-4160-8B40-F86C6AD0632D}"/>
    <pc:docChg chg="undo custSel addSld delSld modSld sldOrd">
      <pc:chgData name="Rob Gregory" userId="a7bfa114233000dd" providerId="LiveId" clId="{5542846D-2D00-4160-8B40-F86C6AD0632D}" dt="2024-06-04T14:32:33.735" v="182" actId="47"/>
      <pc:docMkLst>
        <pc:docMk/>
      </pc:docMkLst>
      <pc:sldChg chg="modSp mod">
        <pc:chgData name="Rob Gregory" userId="a7bfa114233000dd" providerId="LiveId" clId="{5542846D-2D00-4160-8B40-F86C6AD0632D}" dt="2024-06-04T13:41:11.642" v="0" actId="1076"/>
        <pc:sldMkLst>
          <pc:docMk/>
          <pc:sldMk cId="2525138430" sldId="259"/>
        </pc:sldMkLst>
        <pc:spChg chg="mod">
          <ac:chgData name="Rob Gregory" userId="a7bfa114233000dd" providerId="LiveId" clId="{5542846D-2D00-4160-8B40-F86C6AD0632D}" dt="2024-06-04T13:41:11.642" v="0" actId="1076"/>
          <ac:spMkLst>
            <pc:docMk/>
            <pc:sldMk cId="2525138430" sldId="259"/>
            <ac:spMk id="3" creationId="{55D95C16-11B6-00FD-9B8E-E8373F4E7B4A}"/>
          </ac:spMkLst>
        </pc:spChg>
      </pc:sldChg>
      <pc:sldChg chg="modSp mod">
        <pc:chgData name="Rob Gregory" userId="a7bfa114233000dd" providerId="LiveId" clId="{5542846D-2D00-4160-8B40-F86C6AD0632D}" dt="2024-06-04T13:58:37.557" v="88" actId="20577"/>
        <pc:sldMkLst>
          <pc:docMk/>
          <pc:sldMk cId="3242239520" sldId="262"/>
        </pc:sldMkLst>
        <pc:spChg chg="mod">
          <ac:chgData name="Rob Gregory" userId="a7bfa114233000dd" providerId="LiveId" clId="{5542846D-2D00-4160-8B40-F86C6AD0632D}" dt="2024-06-04T13:58:37.557" v="88" actId="20577"/>
          <ac:spMkLst>
            <pc:docMk/>
            <pc:sldMk cId="3242239520" sldId="262"/>
            <ac:spMk id="2" creationId="{6E23025B-1983-20D4-55FA-3B4270875D91}"/>
          </ac:spMkLst>
        </pc:spChg>
        <pc:spChg chg="mod">
          <ac:chgData name="Rob Gregory" userId="a7bfa114233000dd" providerId="LiveId" clId="{5542846D-2D00-4160-8B40-F86C6AD0632D}" dt="2024-06-04T13:47:16.316" v="52"/>
          <ac:spMkLst>
            <pc:docMk/>
            <pc:sldMk cId="3242239520" sldId="262"/>
            <ac:spMk id="3" creationId="{EEB048E6-3889-EAF9-58B0-5B954114D920}"/>
          </ac:spMkLst>
        </pc:spChg>
      </pc:sldChg>
      <pc:sldChg chg="modSp mod">
        <pc:chgData name="Rob Gregory" userId="a7bfa114233000dd" providerId="LiveId" clId="{5542846D-2D00-4160-8B40-F86C6AD0632D}" dt="2024-06-04T13:42:45.808" v="43" actId="20577"/>
        <pc:sldMkLst>
          <pc:docMk/>
          <pc:sldMk cId="2758097278" sldId="273"/>
        </pc:sldMkLst>
        <pc:spChg chg="mod">
          <ac:chgData name="Rob Gregory" userId="a7bfa114233000dd" providerId="LiveId" clId="{5542846D-2D00-4160-8B40-F86C6AD0632D}" dt="2024-06-04T13:41:27.062" v="13" actId="20577"/>
          <ac:spMkLst>
            <pc:docMk/>
            <pc:sldMk cId="2758097278" sldId="273"/>
            <ac:spMk id="2" creationId="{110BE78F-DB4B-A514-9EFE-5EBC25E1F72F}"/>
          </ac:spMkLst>
        </pc:spChg>
        <pc:spChg chg="mod">
          <ac:chgData name="Rob Gregory" userId="a7bfa114233000dd" providerId="LiveId" clId="{5542846D-2D00-4160-8B40-F86C6AD0632D}" dt="2024-06-04T13:42:45.808" v="43" actId="20577"/>
          <ac:spMkLst>
            <pc:docMk/>
            <pc:sldMk cId="2758097278" sldId="273"/>
            <ac:spMk id="3" creationId="{9ADE9DD4-0717-832D-6017-B816D8AC014D}"/>
          </ac:spMkLst>
        </pc:spChg>
      </pc:sldChg>
      <pc:sldChg chg="del">
        <pc:chgData name="Rob Gregory" userId="a7bfa114233000dd" providerId="LiveId" clId="{5542846D-2D00-4160-8B40-F86C6AD0632D}" dt="2024-06-04T14:32:17.551" v="176" actId="47"/>
        <pc:sldMkLst>
          <pc:docMk/>
          <pc:sldMk cId="1509149829" sldId="290"/>
        </pc:sldMkLst>
      </pc:sldChg>
      <pc:sldChg chg="del">
        <pc:chgData name="Rob Gregory" userId="a7bfa114233000dd" providerId="LiveId" clId="{5542846D-2D00-4160-8B40-F86C6AD0632D}" dt="2024-06-04T14:32:17.551" v="176" actId="47"/>
        <pc:sldMkLst>
          <pc:docMk/>
          <pc:sldMk cId="3863363343" sldId="291"/>
        </pc:sldMkLst>
      </pc:sldChg>
      <pc:sldChg chg="add del">
        <pc:chgData name="Rob Gregory" userId="a7bfa114233000dd" providerId="LiveId" clId="{5542846D-2D00-4160-8B40-F86C6AD0632D}" dt="2024-06-04T13:47:27.709" v="54" actId="47"/>
        <pc:sldMkLst>
          <pc:docMk/>
          <pc:sldMk cId="1098724036" sldId="298"/>
        </pc:sldMkLst>
      </pc:sldChg>
      <pc:sldChg chg="del">
        <pc:chgData name="Rob Gregory" userId="a7bfa114233000dd" providerId="LiveId" clId="{5542846D-2D00-4160-8B40-F86C6AD0632D}" dt="2024-06-04T14:32:17.551" v="176" actId="47"/>
        <pc:sldMkLst>
          <pc:docMk/>
          <pc:sldMk cId="1094654490" sldId="299"/>
        </pc:sldMkLst>
      </pc:sldChg>
      <pc:sldChg chg="del">
        <pc:chgData name="Rob Gregory" userId="a7bfa114233000dd" providerId="LiveId" clId="{5542846D-2D00-4160-8B40-F86C6AD0632D}" dt="2024-06-04T14:32:17.551" v="176" actId="47"/>
        <pc:sldMkLst>
          <pc:docMk/>
          <pc:sldMk cId="3738421320" sldId="300"/>
        </pc:sldMkLst>
      </pc:sldChg>
      <pc:sldChg chg="del">
        <pc:chgData name="Rob Gregory" userId="a7bfa114233000dd" providerId="LiveId" clId="{5542846D-2D00-4160-8B40-F86C6AD0632D}" dt="2024-06-04T14:32:17.551" v="176" actId="47"/>
        <pc:sldMkLst>
          <pc:docMk/>
          <pc:sldMk cId="1098342934" sldId="301"/>
        </pc:sldMkLst>
      </pc:sldChg>
      <pc:sldChg chg="del">
        <pc:chgData name="Rob Gregory" userId="a7bfa114233000dd" providerId="LiveId" clId="{5542846D-2D00-4160-8B40-F86C6AD0632D}" dt="2024-06-04T14:32:17.551" v="176" actId="47"/>
        <pc:sldMkLst>
          <pc:docMk/>
          <pc:sldMk cId="2134312023" sldId="302"/>
        </pc:sldMkLst>
      </pc:sldChg>
      <pc:sldChg chg="del">
        <pc:chgData name="Rob Gregory" userId="a7bfa114233000dd" providerId="LiveId" clId="{5542846D-2D00-4160-8B40-F86C6AD0632D}" dt="2024-06-04T14:32:17.551" v="176" actId="47"/>
        <pc:sldMkLst>
          <pc:docMk/>
          <pc:sldMk cId="2891153171" sldId="303"/>
        </pc:sldMkLst>
      </pc:sldChg>
      <pc:sldChg chg="del">
        <pc:chgData name="Rob Gregory" userId="a7bfa114233000dd" providerId="LiveId" clId="{5542846D-2D00-4160-8B40-F86C6AD0632D}" dt="2024-06-04T14:32:22.574" v="177" actId="47"/>
        <pc:sldMkLst>
          <pc:docMk/>
          <pc:sldMk cId="2457393435" sldId="304"/>
        </pc:sldMkLst>
      </pc:sldChg>
      <pc:sldChg chg="del">
        <pc:chgData name="Rob Gregory" userId="a7bfa114233000dd" providerId="LiveId" clId="{5542846D-2D00-4160-8B40-F86C6AD0632D}" dt="2024-06-04T14:32:33.735" v="182" actId="47"/>
        <pc:sldMkLst>
          <pc:docMk/>
          <pc:sldMk cId="3480305204" sldId="305"/>
        </pc:sldMkLst>
      </pc:sldChg>
      <pc:sldChg chg="del">
        <pc:chgData name="Rob Gregory" userId="a7bfa114233000dd" providerId="LiveId" clId="{5542846D-2D00-4160-8B40-F86C6AD0632D}" dt="2024-06-04T14:32:17.551" v="176" actId="47"/>
        <pc:sldMkLst>
          <pc:docMk/>
          <pc:sldMk cId="1846307179" sldId="306"/>
        </pc:sldMkLst>
      </pc:sldChg>
      <pc:sldChg chg="del">
        <pc:chgData name="Rob Gregory" userId="a7bfa114233000dd" providerId="LiveId" clId="{5542846D-2D00-4160-8B40-F86C6AD0632D}" dt="2024-06-04T14:32:23.738" v="178" actId="47"/>
        <pc:sldMkLst>
          <pc:docMk/>
          <pc:sldMk cId="912231123" sldId="307"/>
        </pc:sldMkLst>
      </pc:sldChg>
      <pc:sldChg chg="modSp add mod">
        <pc:chgData name="Rob Gregory" userId="a7bfa114233000dd" providerId="LiveId" clId="{5542846D-2D00-4160-8B40-F86C6AD0632D}" dt="2024-06-04T14:14:55.306" v="121" actId="5793"/>
        <pc:sldMkLst>
          <pc:docMk/>
          <pc:sldMk cId="2967287809" sldId="308"/>
        </pc:sldMkLst>
        <pc:spChg chg="mod">
          <ac:chgData name="Rob Gregory" userId="a7bfa114233000dd" providerId="LiveId" clId="{5542846D-2D00-4160-8B40-F86C6AD0632D}" dt="2024-06-04T14:14:55.306" v="121" actId="5793"/>
          <ac:spMkLst>
            <pc:docMk/>
            <pc:sldMk cId="2967287809" sldId="308"/>
            <ac:spMk id="2" creationId="{6E23025B-1983-20D4-55FA-3B4270875D91}"/>
          </ac:spMkLst>
        </pc:spChg>
        <pc:spChg chg="mod">
          <ac:chgData name="Rob Gregory" userId="a7bfa114233000dd" providerId="LiveId" clId="{5542846D-2D00-4160-8B40-F86C6AD0632D}" dt="2024-06-04T14:08:22.788" v="97"/>
          <ac:spMkLst>
            <pc:docMk/>
            <pc:sldMk cId="2967287809" sldId="308"/>
            <ac:spMk id="3" creationId="{EEB048E6-3889-EAF9-58B0-5B954114D920}"/>
          </ac:spMkLst>
        </pc:spChg>
      </pc:sldChg>
      <pc:sldChg chg="modSp add del mod">
        <pc:chgData name="Rob Gregory" userId="a7bfa114233000dd" providerId="LiveId" clId="{5542846D-2D00-4160-8B40-F86C6AD0632D}" dt="2024-06-04T14:16:00.926" v="123" actId="47"/>
        <pc:sldMkLst>
          <pc:docMk/>
          <pc:sldMk cId="2579520942" sldId="309"/>
        </pc:sldMkLst>
        <pc:spChg chg="mod">
          <ac:chgData name="Rob Gregory" userId="a7bfa114233000dd" providerId="LiveId" clId="{5542846D-2D00-4160-8B40-F86C6AD0632D}" dt="2024-06-04T13:52:32.485" v="73" actId="20577"/>
          <ac:spMkLst>
            <pc:docMk/>
            <pc:sldMk cId="2579520942" sldId="309"/>
            <ac:spMk id="2" creationId="{6E23025B-1983-20D4-55FA-3B4270875D91}"/>
          </ac:spMkLst>
        </pc:spChg>
        <pc:spChg chg="mod">
          <ac:chgData name="Rob Gregory" userId="a7bfa114233000dd" providerId="LiveId" clId="{5542846D-2D00-4160-8B40-F86C6AD0632D}" dt="2024-06-04T13:52:41.512" v="74" actId="20577"/>
          <ac:spMkLst>
            <pc:docMk/>
            <pc:sldMk cId="2579520942" sldId="309"/>
            <ac:spMk id="3" creationId="{EEB048E6-3889-EAF9-58B0-5B954114D920}"/>
          </ac:spMkLst>
        </pc:spChg>
      </pc:sldChg>
      <pc:sldChg chg="modSp add mod">
        <pc:chgData name="Rob Gregory" userId="a7bfa114233000dd" providerId="LiveId" clId="{5542846D-2D00-4160-8B40-F86C6AD0632D}" dt="2024-06-04T14:13:05.911" v="112"/>
        <pc:sldMkLst>
          <pc:docMk/>
          <pc:sldMk cId="969577150" sldId="310"/>
        </pc:sldMkLst>
        <pc:spChg chg="mod">
          <ac:chgData name="Rob Gregory" userId="a7bfa114233000dd" providerId="LiveId" clId="{5542846D-2D00-4160-8B40-F86C6AD0632D}" dt="2024-06-04T14:09:09.848" v="100"/>
          <ac:spMkLst>
            <pc:docMk/>
            <pc:sldMk cId="969577150" sldId="310"/>
            <ac:spMk id="2" creationId="{6E23025B-1983-20D4-55FA-3B4270875D91}"/>
          </ac:spMkLst>
        </pc:spChg>
        <pc:spChg chg="mod">
          <ac:chgData name="Rob Gregory" userId="a7bfa114233000dd" providerId="LiveId" clId="{5542846D-2D00-4160-8B40-F86C6AD0632D}" dt="2024-06-04T14:13:05.911" v="112"/>
          <ac:spMkLst>
            <pc:docMk/>
            <pc:sldMk cId="969577150" sldId="310"/>
            <ac:spMk id="3" creationId="{EEB048E6-3889-EAF9-58B0-5B954114D920}"/>
          </ac:spMkLst>
        </pc:spChg>
      </pc:sldChg>
      <pc:sldChg chg="add del">
        <pc:chgData name="Rob Gregory" userId="a7bfa114233000dd" providerId="LiveId" clId="{5542846D-2D00-4160-8B40-F86C6AD0632D}" dt="2024-06-04T14:15:59.007" v="122" actId="47"/>
        <pc:sldMkLst>
          <pc:docMk/>
          <pc:sldMk cId="1510185773" sldId="311"/>
        </pc:sldMkLst>
      </pc:sldChg>
      <pc:sldChg chg="modSp add mod">
        <pc:chgData name="Rob Gregory" userId="a7bfa114233000dd" providerId="LiveId" clId="{5542846D-2D00-4160-8B40-F86C6AD0632D}" dt="2024-06-04T14:19:40.394" v="139"/>
        <pc:sldMkLst>
          <pc:docMk/>
          <pc:sldMk cId="2501223154" sldId="311"/>
        </pc:sldMkLst>
        <pc:spChg chg="mod">
          <ac:chgData name="Rob Gregory" userId="a7bfa114233000dd" providerId="LiveId" clId="{5542846D-2D00-4160-8B40-F86C6AD0632D}" dt="2024-06-04T14:16:26.061" v="126" actId="27636"/>
          <ac:spMkLst>
            <pc:docMk/>
            <pc:sldMk cId="2501223154" sldId="311"/>
            <ac:spMk id="2" creationId="{6E23025B-1983-20D4-55FA-3B4270875D91}"/>
          </ac:spMkLst>
        </pc:spChg>
        <pc:spChg chg="mod">
          <ac:chgData name="Rob Gregory" userId="a7bfa114233000dd" providerId="LiveId" clId="{5542846D-2D00-4160-8B40-F86C6AD0632D}" dt="2024-06-04T14:19:40.394" v="139"/>
          <ac:spMkLst>
            <pc:docMk/>
            <pc:sldMk cId="2501223154" sldId="311"/>
            <ac:spMk id="3" creationId="{EEB048E6-3889-EAF9-58B0-5B954114D920}"/>
          </ac:spMkLst>
        </pc:spChg>
      </pc:sldChg>
      <pc:sldChg chg="modSp add mod">
        <pc:chgData name="Rob Gregory" userId="a7bfa114233000dd" providerId="LiveId" clId="{5542846D-2D00-4160-8B40-F86C6AD0632D}" dt="2024-06-04T14:27:33.441" v="157" actId="20577"/>
        <pc:sldMkLst>
          <pc:docMk/>
          <pc:sldMk cId="3409837851" sldId="312"/>
        </pc:sldMkLst>
        <pc:spChg chg="mod">
          <ac:chgData name="Rob Gregory" userId="a7bfa114233000dd" providerId="LiveId" clId="{5542846D-2D00-4160-8B40-F86C6AD0632D}" dt="2024-06-04T14:20:07.644" v="142" actId="27636"/>
          <ac:spMkLst>
            <pc:docMk/>
            <pc:sldMk cId="3409837851" sldId="312"/>
            <ac:spMk id="2" creationId="{6E23025B-1983-20D4-55FA-3B4270875D91}"/>
          </ac:spMkLst>
        </pc:spChg>
        <pc:spChg chg="mod">
          <ac:chgData name="Rob Gregory" userId="a7bfa114233000dd" providerId="LiveId" clId="{5542846D-2D00-4160-8B40-F86C6AD0632D}" dt="2024-06-04T14:27:33.441" v="157" actId="20577"/>
          <ac:spMkLst>
            <pc:docMk/>
            <pc:sldMk cId="3409837851" sldId="312"/>
            <ac:spMk id="3" creationId="{EEB048E6-3889-EAF9-58B0-5B954114D920}"/>
          </ac:spMkLst>
        </pc:spChg>
      </pc:sldChg>
      <pc:sldChg chg="modSp add mod">
        <pc:chgData name="Rob Gregory" userId="a7bfa114233000dd" providerId="LiveId" clId="{5542846D-2D00-4160-8B40-F86C6AD0632D}" dt="2024-06-04T14:32:02.111" v="175"/>
        <pc:sldMkLst>
          <pc:docMk/>
          <pc:sldMk cId="2504987570" sldId="313"/>
        </pc:sldMkLst>
        <pc:spChg chg="mod">
          <ac:chgData name="Rob Gregory" userId="a7bfa114233000dd" providerId="LiveId" clId="{5542846D-2D00-4160-8B40-F86C6AD0632D}" dt="2024-06-04T14:28:20.444" v="165" actId="404"/>
          <ac:spMkLst>
            <pc:docMk/>
            <pc:sldMk cId="2504987570" sldId="313"/>
            <ac:spMk id="2" creationId="{6E23025B-1983-20D4-55FA-3B4270875D91}"/>
          </ac:spMkLst>
        </pc:spChg>
        <pc:spChg chg="mod">
          <ac:chgData name="Rob Gregory" userId="a7bfa114233000dd" providerId="LiveId" clId="{5542846D-2D00-4160-8B40-F86C6AD0632D}" dt="2024-06-04T14:32:02.111" v="175"/>
          <ac:spMkLst>
            <pc:docMk/>
            <pc:sldMk cId="2504987570" sldId="313"/>
            <ac:spMk id="3" creationId="{EEB048E6-3889-EAF9-58B0-5B954114D920}"/>
          </ac:spMkLst>
        </pc:spChg>
      </pc:sldChg>
      <pc:sldChg chg="add ord">
        <pc:chgData name="Rob Gregory" userId="a7bfa114233000dd" providerId="LiveId" clId="{5542846D-2D00-4160-8B40-F86C6AD0632D}" dt="2024-06-04T14:32:31.138" v="181"/>
        <pc:sldMkLst>
          <pc:docMk/>
          <pc:sldMk cId="6100791" sldId="31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6/8/2024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husband and father buys a house and the things in it, what claim does his wife and children have on the house and things?</a:t>
            </a:r>
          </a:p>
          <a:p>
            <a:r>
              <a:rPr lang="en-US" dirty="0"/>
              <a:t>It is their house;  they share ownership of it.  </a:t>
            </a:r>
          </a:p>
          <a:p>
            <a:r>
              <a:rPr lang="en-US" dirty="0"/>
              <a:t>In the same way, we share ownership of Christ’s righteousness as the bride of Christ, as adopted children of God.</a:t>
            </a:r>
          </a:p>
          <a:p>
            <a:r>
              <a:rPr lang="en-US" dirty="0"/>
              <a:t>When someone moves into a home after living in the best box in the alley, do they think fondly of their box?  Only if they are idiotic, in the pathological sense:  unable to recognize beauty and good.</a:t>
            </a:r>
          </a:p>
        </p:txBody>
      </p:sp>
      <p:sp>
        <p:nvSpPr>
          <p:cNvPr id="4" name="Slide Number Placeholder 3"/>
          <p:cNvSpPr>
            <a:spLocks noGrp="1"/>
          </p:cNvSpPr>
          <p:nvPr>
            <p:ph type="sldNum" sz="quarter" idx="5"/>
          </p:nvPr>
        </p:nvSpPr>
        <p:spPr/>
        <p:txBody>
          <a:bodyPr/>
          <a:lstStyle/>
          <a:p>
            <a:fld id="{60EADE2C-6519-4584-AD03-81ED5DC2B6CD}" type="slidenum">
              <a:rPr lang="en-US" smtClean="0"/>
              <a:t>11</a:t>
            </a:fld>
            <a:endParaRPr lang="en-US"/>
          </a:p>
        </p:txBody>
      </p:sp>
    </p:spTree>
    <p:extLst>
      <p:ext uri="{BB962C8B-B14F-4D97-AF65-F5344CB8AC3E}">
        <p14:creationId xmlns:p14="http://schemas.microsoft.com/office/powerpoint/2010/main" val="492261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 What characteristics does God demonstrate in sending Christ?</a:t>
            </a:r>
          </a:p>
          <a:p>
            <a:pPr marL="228600" indent="-228600">
              <a:buAutoNum type="arabicPeriod"/>
            </a:pPr>
            <a:r>
              <a:rPr lang="en-US" dirty="0"/>
              <a:t>Justice in accepting his sacrifice for remission of sin</a:t>
            </a:r>
          </a:p>
          <a:p>
            <a:pPr marL="228600" indent="-228600">
              <a:buAutoNum type="arabicPeriod"/>
            </a:pPr>
            <a:r>
              <a:rPr lang="en-US" dirty="0"/>
              <a:t>Justifier in applying Christ’s death to our account</a:t>
            </a:r>
          </a:p>
        </p:txBody>
      </p:sp>
      <p:sp>
        <p:nvSpPr>
          <p:cNvPr id="4" name="Slide Number Placeholder 3"/>
          <p:cNvSpPr>
            <a:spLocks noGrp="1"/>
          </p:cNvSpPr>
          <p:nvPr>
            <p:ph type="sldNum" sz="quarter" idx="5"/>
          </p:nvPr>
        </p:nvSpPr>
        <p:spPr/>
        <p:txBody>
          <a:bodyPr/>
          <a:lstStyle/>
          <a:p>
            <a:fld id="{60EADE2C-6519-4584-AD03-81ED5DC2B6CD}" type="slidenum">
              <a:rPr lang="en-US" smtClean="0"/>
              <a:t>12</a:t>
            </a:fld>
            <a:endParaRPr lang="en-US"/>
          </a:p>
        </p:txBody>
      </p:sp>
    </p:spTree>
    <p:extLst>
      <p:ext uri="{BB962C8B-B14F-4D97-AF65-F5344CB8AC3E}">
        <p14:creationId xmlns:p14="http://schemas.microsoft.com/office/powerpoint/2010/main" val="11440307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13</a:t>
            </a:fld>
            <a:endParaRPr lang="en-US"/>
          </a:p>
        </p:txBody>
      </p:sp>
    </p:spTree>
    <p:extLst>
      <p:ext uri="{BB962C8B-B14F-4D97-AF65-F5344CB8AC3E}">
        <p14:creationId xmlns:p14="http://schemas.microsoft.com/office/powerpoint/2010/main" val="11541249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14</a:t>
            </a:fld>
            <a:endParaRPr lang="en-US"/>
          </a:p>
        </p:txBody>
      </p:sp>
    </p:spTree>
    <p:extLst>
      <p:ext uri="{BB962C8B-B14F-4D97-AF65-F5344CB8AC3E}">
        <p14:creationId xmlns:p14="http://schemas.microsoft.com/office/powerpoint/2010/main" val="34099695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15</a:t>
            </a:fld>
            <a:endParaRPr lang="en-US"/>
          </a:p>
        </p:txBody>
      </p:sp>
    </p:spTree>
    <p:extLst>
      <p:ext uri="{BB962C8B-B14F-4D97-AF65-F5344CB8AC3E}">
        <p14:creationId xmlns:p14="http://schemas.microsoft.com/office/powerpoint/2010/main" val="29921504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16</a:t>
            </a:fld>
            <a:endParaRPr lang="en-US"/>
          </a:p>
        </p:txBody>
      </p:sp>
    </p:spTree>
    <p:extLst>
      <p:ext uri="{BB962C8B-B14F-4D97-AF65-F5344CB8AC3E}">
        <p14:creationId xmlns:p14="http://schemas.microsoft.com/office/powerpoint/2010/main" val="3222989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3</a:t>
            </a:fld>
            <a:endParaRPr lang="en-US"/>
          </a:p>
        </p:txBody>
      </p:sp>
    </p:spTree>
    <p:extLst>
      <p:ext uri="{BB962C8B-B14F-4D97-AF65-F5344CB8AC3E}">
        <p14:creationId xmlns:p14="http://schemas.microsoft.com/office/powerpoint/2010/main" val="4087113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Q. What is the dominant characteristic of a dead person?</a:t>
            </a:r>
          </a:p>
          <a:p>
            <a:pPr marL="228600" indent="-228600">
              <a:buAutoNum type="arabicPeriod"/>
            </a:pPr>
            <a:r>
              <a:rPr lang="en-US"/>
              <a:t>Can they do work?</a:t>
            </a:r>
          </a:p>
          <a:p>
            <a:pPr marL="228600" indent="-228600">
              <a:buAutoNum type="arabicPeriod"/>
            </a:pPr>
            <a:r>
              <a:rPr lang="en-US"/>
              <a:t>Can they grow and improve?</a:t>
            </a:r>
          </a:p>
          <a:p>
            <a:pPr marL="228600" indent="-228600">
              <a:buAutoNum type="arabicPeriod"/>
            </a:pPr>
            <a:r>
              <a:rPr lang="en-US"/>
              <a:t>Can they pay for lunch?</a:t>
            </a:r>
          </a:p>
          <a:p>
            <a:pPr marL="228600" indent="-228600">
              <a:buAutoNum type="arabicPeriod"/>
            </a:pPr>
            <a:r>
              <a:rPr lang="en-US"/>
              <a:t>Can they pay for their sins?  Death is the time for judgement, because all of their deeds are complete.</a:t>
            </a:r>
          </a:p>
          <a:p>
            <a:pPr marL="0" indent="0">
              <a:buNone/>
            </a:pPr>
            <a:r>
              <a:rPr lang="en-US"/>
              <a:t>So we were at the point of judgement, proven sinners beyond a shadow of a doubt.  With no opportunity to atone.</a:t>
            </a:r>
          </a:p>
          <a:p>
            <a:pPr marL="0" indent="0">
              <a:buNone/>
            </a:pPr>
            <a:r>
              <a:rPr lang="en-US"/>
              <a:t>Q. What were we saved for?  Good works.</a:t>
            </a:r>
          </a:p>
          <a:p>
            <a:pPr marL="228600" indent="-228600">
              <a:buAutoNum type="arabicPeriod"/>
            </a:pPr>
            <a:r>
              <a:rPr lang="en-US"/>
              <a:t>Good works.</a:t>
            </a:r>
          </a:p>
          <a:p>
            <a:pPr marL="228600" indent="-228600">
              <a:buAutoNum type="arabicPeriod"/>
            </a:pPr>
            <a:r>
              <a:rPr lang="en-US"/>
              <a:t>Who’s good works are we created for?  God’s</a:t>
            </a:r>
          </a:p>
          <a:p>
            <a:pPr marL="228600" indent="-228600">
              <a:buAutoNum type="arabicPeriod"/>
            </a:pPr>
            <a:r>
              <a:rPr lang="en-US"/>
              <a:t>So we were </a:t>
            </a:r>
          </a:p>
          <a:p>
            <a:pPr marL="685800" lvl="1" indent="-228600">
              <a:buAutoNum type="arabicPeriod"/>
            </a:pPr>
            <a:r>
              <a:rPr lang="en-US"/>
              <a:t>saved from being dead in trespasses which are entirely our fault</a:t>
            </a:r>
          </a:p>
          <a:p>
            <a:pPr marL="685800" lvl="1" indent="-228600">
              <a:buAutoNum type="arabicPeriod"/>
            </a:pPr>
            <a:r>
              <a:rPr lang="en-US"/>
              <a:t>Loved and saved at great expense by God in Christ</a:t>
            </a:r>
          </a:p>
          <a:p>
            <a:pPr marL="685800" lvl="1" indent="-228600">
              <a:buAutoNum type="arabicPeriod"/>
            </a:pPr>
            <a:r>
              <a:rPr lang="en-US"/>
              <a:t>Given work of value that God created us for and prepared for us.</a:t>
            </a:r>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4272782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Fullness of God poured out to Fill up the Church!</a:t>
            </a:r>
          </a:p>
          <a:p>
            <a:endParaRPr lang="en-US" dirty="0"/>
          </a:p>
          <a:p>
            <a:r>
              <a:rPr lang="en-US" dirty="0"/>
              <a:t>All His Glory</a:t>
            </a:r>
          </a:p>
          <a:p>
            <a:r>
              <a:rPr lang="en-US" dirty="0"/>
              <a:t>All His Righteousness</a:t>
            </a:r>
          </a:p>
          <a:p>
            <a:r>
              <a:rPr lang="en-US" dirty="0"/>
              <a:t>All His Dominion</a:t>
            </a:r>
          </a:p>
          <a:p>
            <a:r>
              <a:rPr lang="en-US" dirty="0"/>
              <a:t>All His Power</a:t>
            </a:r>
          </a:p>
          <a:p>
            <a:r>
              <a:rPr lang="en-US" dirty="0"/>
              <a:t>All His Authority</a:t>
            </a:r>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4264375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2598910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231049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 What has been Justified?  </a:t>
            </a:r>
          </a:p>
          <a:p>
            <a:pPr marL="228600" indent="-228600">
              <a:buAutoNum type="arabicPeriod"/>
            </a:pPr>
            <a:r>
              <a:rPr lang="en-US" dirty="0"/>
              <a:t>Our Lives!</a:t>
            </a:r>
          </a:p>
          <a:p>
            <a:pPr marL="685800" lvl="1" indent="-228600">
              <a:buAutoNum type="arabicPeriod"/>
            </a:pPr>
            <a:r>
              <a:rPr lang="en-US" dirty="0"/>
              <a:t>There is now a reason for our Lives</a:t>
            </a:r>
          </a:p>
          <a:p>
            <a:pPr marL="228600" lvl="0" indent="-228600">
              <a:buAutoNum type="arabicPeriod"/>
            </a:pPr>
            <a:r>
              <a:rPr lang="en-US" dirty="0"/>
              <a:t>What is the legitimate Reason for our Lives?</a:t>
            </a:r>
          </a:p>
          <a:p>
            <a:pPr marL="685800" lvl="1" indent="-228600">
              <a:buAutoNum type="arabicPeriod"/>
            </a:pPr>
            <a:r>
              <a:rPr lang="en-US" dirty="0"/>
              <a:t>Our debt of sin has been paid</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The one sinned against has the power to forgive sin.</a:t>
            </a:r>
          </a:p>
          <a:p>
            <a:pPr marL="685800" lvl="1" indent="-228600">
              <a:buAutoNum type="arabicPeriod"/>
            </a:pPr>
            <a:r>
              <a:rPr lang="en-US" dirty="0"/>
              <a:t>Christ has redeemed us for good works that God has prepared.</a:t>
            </a:r>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1685605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Christ’s Righteousness is the gift to us</a:t>
            </a:r>
          </a:p>
          <a:p>
            <a:r>
              <a:rPr lang="en-US" dirty="0"/>
              <a:t>Our works of righteousness are not adequate</a:t>
            </a:r>
          </a:p>
          <a:p>
            <a:r>
              <a:rPr lang="en-US" dirty="0"/>
              <a:t>What good is the testimony of man regarding righteousness?</a:t>
            </a:r>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2100428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Eternal life for Adam was part of creation, available in the fruit of the tree of life at the center of the Garden, in the presence of God.</a:t>
            </a:r>
          </a:p>
          <a:p>
            <a:r>
              <a:rPr lang="en-US" dirty="0"/>
              <a:t>After the fall Adam was denied access to eternal life, driven out of the garden away from God’s presence.</a:t>
            </a:r>
          </a:p>
          <a:p>
            <a:r>
              <a:rPr lang="en-US" dirty="0"/>
              <a:t>In Christ, God’s presence is once again among men.  His flesh and blood are the means to eternal life.  Having partaken in his body and blood, his spirit in us is his presence with us always and the promise of eternal life.</a:t>
            </a:r>
          </a:p>
        </p:txBody>
      </p:sp>
      <p:sp>
        <p:nvSpPr>
          <p:cNvPr id="4" name="Slide Number Placeholder 3"/>
          <p:cNvSpPr>
            <a:spLocks noGrp="1"/>
          </p:cNvSpPr>
          <p:nvPr>
            <p:ph type="sldNum" sz="quarter" idx="5"/>
          </p:nvPr>
        </p:nvSpPr>
        <p:spPr/>
        <p:txBody>
          <a:bodyPr/>
          <a:lstStyle/>
          <a:p>
            <a:fld id="{60EADE2C-6519-4584-AD03-81ED5DC2B6CD}" type="slidenum">
              <a:rPr lang="en-US" smtClean="0"/>
              <a:t>10</a:t>
            </a:fld>
            <a:endParaRPr lang="en-US"/>
          </a:p>
        </p:txBody>
      </p:sp>
    </p:spTree>
    <p:extLst>
      <p:ext uri="{BB962C8B-B14F-4D97-AF65-F5344CB8AC3E}">
        <p14:creationId xmlns:p14="http://schemas.microsoft.com/office/powerpoint/2010/main" val="4097011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6/8/2024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6/8/2024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5 – OF</a:t>
            </a:r>
            <a:r>
              <a:rPr lang="en-US"/>
              <a:t>	JUSTIFICATION</a:t>
            </a:r>
            <a:endParaRPr lang="en-US" dirty="0"/>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kern="0" dirty="0">
                <a:solidFill>
                  <a:srgbClr val="444444"/>
                </a:solidFill>
                <a:latin typeface="Open Sans" panose="020B0606030504020204" pitchFamily="34" charset="0"/>
                <a:ea typeface="Times New Roman" panose="02020603050405020304" pitchFamily="18" charset="0"/>
              </a:rPr>
              <a:t>Deeper Look: </a:t>
            </a:r>
            <a:r>
              <a:rPr lang="en-US" sz="4400" kern="0" dirty="0">
                <a:solidFill>
                  <a:srgbClr val="444444"/>
                </a:solidFill>
                <a:effectLst/>
                <a:latin typeface="Open Sans" panose="020B0606030504020204" pitchFamily="34" charset="0"/>
                <a:ea typeface="Times New Roman" panose="02020603050405020304" pitchFamily="18" charset="0"/>
              </a:rPr>
              <a:t>eternal life</a:t>
            </a:r>
            <a:endParaRPr lang="en-US" sz="4400" kern="0" dirty="0">
              <a:solidFill>
                <a:srgbClr val="444444"/>
              </a:solidFill>
              <a:latin typeface="Open Sans" panose="020B0606030504020204" pitchFamily="34"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fontScale="92500" lnSpcReduction="10000"/>
          </a:bodyPr>
          <a:lstStyle/>
          <a:p>
            <a:pPr marL="228600" marR="0" fontAlgn="base">
              <a:lnSpc>
                <a:spcPct val="115000"/>
              </a:lnSpc>
              <a:spcBef>
                <a:spcPts val="0"/>
              </a:spcBef>
              <a:spcAft>
                <a:spcPts val="800"/>
              </a:spcAft>
            </a:pPr>
            <a:r>
              <a:rPr lang="en-US" sz="2400" dirty="0"/>
              <a:t>So He drove out the man; and He placed cherubim at the east of the garden of Eden, and a flaming sword which turned every way, to guard the way to the tree of life. Genesis 3:24</a:t>
            </a:r>
          </a:p>
          <a:p>
            <a:pPr marL="228600" marR="0" fontAlgn="base">
              <a:lnSpc>
                <a:spcPct val="115000"/>
              </a:lnSpc>
              <a:spcBef>
                <a:spcPts val="0"/>
              </a:spcBef>
              <a:spcAft>
                <a:spcPts val="800"/>
              </a:spcAft>
            </a:pPr>
            <a:r>
              <a:rPr lang="en-US" sz="2400" dirty="0"/>
              <a:t>And He said, “Therefore I have said to you that no one can come to Me unless it has been granted to him by My Father.” John 6:65</a:t>
            </a:r>
          </a:p>
          <a:p>
            <a:pPr marL="228600" marR="0" fontAlgn="base">
              <a:lnSpc>
                <a:spcPct val="115000"/>
              </a:lnSpc>
              <a:spcBef>
                <a:spcPts val="0"/>
              </a:spcBef>
              <a:spcAft>
                <a:spcPts val="800"/>
              </a:spcAft>
            </a:pPr>
            <a:r>
              <a:rPr lang="en-US" sz="2400" dirty="0"/>
              <a:t>Then Jesus said to them, “Most assuredly, I say to you, unless you eat the flesh of the Son of Man and drink His blood, you have no life in you. </a:t>
            </a:r>
            <a:r>
              <a:rPr lang="en-US" sz="2400" baseline="30000" dirty="0"/>
              <a:t>54</a:t>
            </a:r>
            <a:r>
              <a:rPr lang="en-US" sz="2400" dirty="0"/>
              <a:t> Whoever eats My flesh and drinks My blood has eternal life, and I will raise him up at the last day. </a:t>
            </a:r>
            <a:r>
              <a:rPr lang="en-US" sz="2400" baseline="30000" dirty="0"/>
              <a:t>55</a:t>
            </a:r>
            <a:r>
              <a:rPr lang="en-US" sz="2400" dirty="0"/>
              <a:t> For My flesh is food indeed, and My blood is drink indeed. </a:t>
            </a:r>
            <a:r>
              <a:rPr lang="en-US" sz="2400" baseline="30000" dirty="0"/>
              <a:t>56</a:t>
            </a:r>
            <a:r>
              <a:rPr lang="en-US" sz="2400" dirty="0"/>
              <a:t> He who eats My flesh and drinks My blood abides in Me, and I in him. </a:t>
            </a:r>
            <a:r>
              <a:rPr lang="en-US" sz="2400" baseline="30000" dirty="0"/>
              <a:t>57</a:t>
            </a:r>
            <a:r>
              <a:rPr lang="en-US" sz="2400" dirty="0"/>
              <a:t> As the living Father sent Me, and I live because of the Father, so he who feeds on Me will live because of Me. </a:t>
            </a:r>
            <a:r>
              <a:rPr lang="en-US" sz="2400" baseline="30000" dirty="0"/>
              <a:t>58</a:t>
            </a:r>
            <a:r>
              <a:rPr lang="en-US" sz="2400" dirty="0"/>
              <a:t> This is the bread which came down from heaven—not as your fathers ate the manna, and are dead. He who eats this bread will live forever.” John 6:53-58</a:t>
            </a:r>
          </a:p>
        </p:txBody>
      </p:sp>
    </p:spTree>
    <p:extLst>
      <p:ext uri="{BB962C8B-B14F-4D97-AF65-F5344CB8AC3E}">
        <p14:creationId xmlns:p14="http://schemas.microsoft.com/office/powerpoint/2010/main" val="3812695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fontScale="90000"/>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that it is bestowed, not in consideration of any works of righteousness which we have done,</a:t>
            </a:r>
            <a:endParaRPr lang="en-US" sz="4400" kern="0" dirty="0">
              <a:solidFill>
                <a:srgbClr val="444444"/>
              </a:solidFill>
              <a:latin typeface="Open Sans" panose="020B0606030504020204" pitchFamily="34"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lnSpcReduction="10000"/>
          </a:bodyPr>
          <a:lstStyle/>
          <a:p>
            <a:pPr marL="228600" marR="0" fontAlgn="base">
              <a:lnSpc>
                <a:spcPct val="115000"/>
              </a:lnSpc>
              <a:spcBef>
                <a:spcPts val="0"/>
              </a:spcBef>
              <a:spcAft>
                <a:spcPts val="800"/>
              </a:spcAft>
            </a:pPr>
            <a:r>
              <a:rPr lang="en-US" sz="2000" dirty="0"/>
              <a:t>Now to him who works, the wages are not counted as grace but as debt.</a:t>
            </a:r>
            <a:r>
              <a:rPr lang="en-US" sz="2000" baseline="30000" dirty="0"/>
              <a:t>5</a:t>
            </a:r>
            <a:r>
              <a:rPr lang="en-US" sz="2000" dirty="0"/>
              <a:t> But to him who does not work but believes on Him who justifies the ungodly, his faith is accounted for righteousness Romans 4:4-5</a:t>
            </a:r>
          </a:p>
          <a:p>
            <a:pPr marL="228600" marR="0" fontAlgn="base">
              <a:lnSpc>
                <a:spcPct val="115000"/>
              </a:lnSpc>
              <a:spcBef>
                <a:spcPts val="0"/>
              </a:spcBef>
              <a:spcAft>
                <a:spcPts val="800"/>
              </a:spcAft>
            </a:pPr>
            <a:r>
              <a:rPr lang="en-US" sz="2000" dirty="0"/>
              <a:t>Moreover the law entered that the offense might abound. But where sin abounded, grace abounded much more, </a:t>
            </a:r>
            <a:r>
              <a:rPr lang="en-US" sz="2000" baseline="30000" dirty="0"/>
              <a:t>21</a:t>
            </a:r>
            <a:r>
              <a:rPr lang="en-US" sz="2000" dirty="0"/>
              <a:t> so that as sin reigned in death, even so grace might reign through righteousness to eternal life through Jesus Christ our Lord. Romans 5:20-21</a:t>
            </a:r>
          </a:p>
          <a:p>
            <a:pPr marL="228600" marR="0" fontAlgn="base">
              <a:lnSpc>
                <a:spcPct val="115000"/>
              </a:lnSpc>
              <a:spcBef>
                <a:spcPts val="0"/>
              </a:spcBef>
              <a:spcAft>
                <a:spcPts val="800"/>
              </a:spcAft>
            </a:pPr>
            <a:r>
              <a:rPr lang="en-US" sz="2000" dirty="0"/>
              <a:t>For the wages of sin is death, but the gift of God is eternal life in Christ Jesus our Lord. Romans 6:23</a:t>
            </a:r>
          </a:p>
          <a:p>
            <a:pPr marL="228600" marR="0" fontAlgn="base">
              <a:lnSpc>
                <a:spcPct val="115000"/>
              </a:lnSpc>
              <a:spcBef>
                <a:spcPts val="0"/>
              </a:spcBef>
              <a:spcAft>
                <a:spcPts val="800"/>
              </a:spcAft>
            </a:pPr>
            <a:r>
              <a:rPr lang="en-US" sz="2000" dirty="0"/>
              <a:t>But what things were gain to me, these I have counted loss for Christ. </a:t>
            </a:r>
            <a:r>
              <a:rPr lang="en-US" sz="2000" baseline="30000" dirty="0"/>
              <a:t>8</a:t>
            </a:r>
            <a:r>
              <a:rPr lang="en-US" sz="2000" dirty="0"/>
              <a:t> Yet indeed I also count all things loss for the excellence of the knowledge of Christ Jesus my Lord, for whom I have suffered the loss of all things, and count them as rubbish, that I may gain Christ </a:t>
            </a:r>
            <a:r>
              <a:rPr lang="en-US" sz="2000" baseline="30000" dirty="0"/>
              <a:t>9</a:t>
            </a:r>
            <a:r>
              <a:rPr lang="en-US" sz="2000" dirty="0"/>
              <a:t> and be found in Him, not having my own righteousness, which is from the law, but that which is through faith in Christ, the righteousness which is from God by faith Philippians 3:7-9</a:t>
            </a:r>
            <a:endParaRPr lang="en-US" sz="3200" dirty="0"/>
          </a:p>
        </p:txBody>
      </p:sp>
    </p:spTree>
    <p:extLst>
      <p:ext uri="{BB962C8B-B14F-4D97-AF65-F5344CB8AC3E}">
        <p14:creationId xmlns:p14="http://schemas.microsoft.com/office/powerpoint/2010/main" val="2501223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but solely through His own redemption and righteousness;</a:t>
            </a:r>
            <a:endParaRPr lang="en-US" sz="4400" kern="0" dirty="0">
              <a:solidFill>
                <a:srgbClr val="444444"/>
              </a:solidFill>
              <a:latin typeface="Open Sans" panose="020B0606030504020204" pitchFamily="34"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1600" dirty="0"/>
              <a:t>being justified freely by His grace through the redemption that is in Christ Jesus, </a:t>
            </a:r>
            <a:r>
              <a:rPr lang="en-US" sz="1600" baseline="30000" dirty="0"/>
              <a:t>25</a:t>
            </a:r>
            <a:r>
              <a:rPr lang="en-US" sz="1600" dirty="0"/>
              <a:t> whom God set forth as a propitiation by His blood, through faith, to demonstrate His righteousness, because in His forbearance God had passed over the sins that were previously committed, </a:t>
            </a:r>
            <a:r>
              <a:rPr lang="en-US" sz="1600" baseline="30000" dirty="0"/>
              <a:t>26</a:t>
            </a:r>
            <a:r>
              <a:rPr lang="en-US" sz="1600" dirty="0"/>
              <a:t> to demonstrate at the present time His righteousness, that He might be just and the justifier of the one who has faith in Jesus. Romans 3:24-26</a:t>
            </a:r>
          </a:p>
          <a:p>
            <a:pPr marL="228600" marR="0" fontAlgn="base">
              <a:lnSpc>
                <a:spcPct val="115000"/>
              </a:lnSpc>
              <a:spcBef>
                <a:spcPts val="0"/>
              </a:spcBef>
              <a:spcAft>
                <a:spcPts val="800"/>
              </a:spcAft>
            </a:pPr>
            <a:r>
              <a:rPr lang="en-US" sz="1600" dirty="0"/>
              <a:t>For as by one man’s disobedience many were made sinners, so also by one Man’s obedience many will be made righteous. Romans 5:19</a:t>
            </a:r>
          </a:p>
          <a:p>
            <a:pPr marL="228600" marR="0" fontAlgn="base">
              <a:lnSpc>
                <a:spcPct val="115000"/>
              </a:lnSpc>
              <a:spcBef>
                <a:spcPts val="0"/>
              </a:spcBef>
              <a:spcAft>
                <a:spcPts val="800"/>
              </a:spcAft>
            </a:pPr>
            <a:r>
              <a:rPr lang="en-US" sz="1600" dirty="0"/>
              <a:t>I write to you, little children,</a:t>
            </a:r>
            <a:br>
              <a:rPr lang="en-US" sz="1600" dirty="0"/>
            </a:br>
            <a:r>
              <a:rPr lang="en-US" sz="1600" dirty="0"/>
              <a:t>Because your sins are forgiven you for His name’s sake. 1 John 2:12</a:t>
            </a:r>
          </a:p>
        </p:txBody>
      </p:sp>
    </p:spTree>
    <p:extLst>
      <p:ext uri="{BB962C8B-B14F-4D97-AF65-F5344CB8AC3E}">
        <p14:creationId xmlns:p14="http://schemas.microsoft.com/office/powerpoint/2010/main" val="3409837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Autofit/>
          </a:bodyPr>
          <a:lstStyle/>
          <a:p>
            <a:pPr marL="274320" indent="-274320"/>
            <a:r>
              <a:rPr lang="en-US" sz="3200" kern="0" dirty="0">
                <a:solidFill>
                  <a:srgbClr val="444444"/>
                </a:solidFill>
                <a:effectLst/>
                <a:latin typeface="Open Sans" panose="020B0606030504020204" pitchFamily="34" charset="0"/>
                <a:ea typeface="Times New Roman" panose="02020603050405020304" pitchFamily="18" charset="0"/>
              </a:rPr>
              <a:t>that it brings us into a state of most blessed peace and favor with God, and secures every other blessing needful for time and for eternity.</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1800" dirty="0"/>
              <a:t>Therefore, having been justified by faith, we have peace with God through our Lord Jesus Christ, </a:t>
            </a:r>
            <a:r>
              <a:rPr lang="en-US" sz="1800" baseline="30000" dirty="0"/>
              <a:t>2</a:t>
            </a:r>
            <a:r>
              <a:rPr lang="en-US" sz="1800" dirty="0"/>
              <a:t> through whom also we have access by faith into this grace in which we stand, and rejoice in hope of the glory of God. </a:t>
            </a:r>
            <a:r>
              <a:rPr lang="en-US" sz="1800" baseline="30000" dirty="0"/>
              <a:t>3</a:t>
            </a:r>
            <a:r>
              <a:rPr lang="en-US" sz="1800" dirty="0"/>
              <a:t> And not only that, but we also glory in tribulations, knowing that tribulation produces perseverance; Romans 5:1-3</a:t>
            </a:r>
          </a:p>
          <a:p>
            <a:pPr marL="228600" marR="0" fontAlgn="base">
              <a:lnSpc>
                <a:spcPct val="115000"/>
              </a:lnSpc>
              <a:spcBef>
                <a:spcPts val="0"/>
              </a:spcBef>
              <a:spcAft>
                <a:spcPts val="800"/>
              </a:spcAft>
            </a:pPr>
            <a:r>
              <a:rPr lang="en-US" sz="1800" dirty="0"/>
              <a:t>And not only that, but we also rejoice in God through our Lord Jesus Christ, through whom we have now received the reconciliation. Romans 5:11</a:t>
            </a:r>
          </a:p>
          <a:p>
            <a:pPr marL="228600" marR="0" fontAlgn="base">
              <a:lnSpc>
                <a:spcPct val="115000"/>
              </a:lnSpc>
              <a:spcBef>
                <a:spcPts val="0"/>
              </a:spcBef>
              <a:spcAft>
                <a:spcPts val="800"/>
              </a:spcAft>
            </a:pPr>
            <a:r>
              <a:rPr lang="en-US" sz="1800" dirty="0"/>
              <a:t>But of Him you are in Christ Jesus, who became for us wisdom from God—and righteousness and sanctification and redemption 1 Corinthians 1:30</a:t>
            </a:r>
          </a:p>
          <a:p>
            <a:pPr marL="228600" marR="0" fontAlgn="base">
              <a:lnSpc>
                <a:spcPct val="115000"/>
              </a:lnSpc>
              <a:spcBef>
                <a:spcPts val="0"/>
              </a:spcBef>
              <a:spcAft>
                <a:spcPts val="800"/>
              </a:spcAft>
            </a:pPr>
            <a:r>
              <a:rPr lang="en-US" sz="1800" dirty="0"/>
              <a:t>For God did not call us to uncleanness, but in holiness. </a:t>
            </a:r>
            <a:r>
              <a:rPr lang="en-US" sz="1800" baseline="30000" dirty="0"/>
              <a:t>8</a:t>
            </a:r>
            <a:r>
              <a:rPr lang="en-US" sz="1800" dirty="0"/>
              <a:t> Therefore he who rejects this does not reject man, but God, who has also given us His Holy Spirit. 1 Thessalonians 4:7-8</a:t>
            </a:r>
          </a:p>
          <a:p>
            <a:pPr marL="228600" marR="0" fontAlgn="base">
              <a:lnSpc>
                <a:spcPct val="115000"/>
              </a:lnSpc>
              <a:spcBef>
                <a:spcPts val="0"/>
              </a:spcBef>
              <a:spcAft>
                <a:spcPts val="800"/>
              </a:spcAft>
            </a:pPr>
            <a:r>
              <a:rPr lang="en-US" sz="1800" dirty="0"/>
              <a:t>But seek first the kingdom of God and His righteousness, and all these things shall be added to you. Matthew 6:33</a:t>
            </a:r>
            <a:endParaRPr lang="en-US" dirty="0"/>
          </a:p>
        </p:txBody>
      </p:sp>
    </p:spTree>
    <p:extLst>
      <p:ext uri="{BB962C8B-B14F-4D97-AF65-F5344CB8AC3E}">
        <p14:creationId xmlns:p14="http://schemas.microsoft.com/office/powerpoint/2010/main" val="2504987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Autofit/>
          </a:bodyPr>
          <a:lstStyle/>
          <a:p>
            <a:pPr marL="274320" indent="-274320"/>
            <a:r>
              <a:rPr lang="en-US" sz="3200" kern="0" dirty="0">
                <a:solidFill>
                  <a:srgbClr val="444444"/>
                </a:solidFill>
                <a:effectLst/>
                <a:latin typeface="Open Sans" panose="020B0606030504020204" pitchFamily="34" charset="0"/>
                <a:ea typeface="Times New Roman" panose="02020603050405020304" pitchFamily="18" charset="0"/>
              </a:rPr>
              <a:t>Deeper Look: Peace of God</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Having received God’s grace, we rest in the finished work of Christ</a:t>
            </a:r>
          </a:p>
          <a:p>
            <a:pPr lvl="1" fontAlgn="base">
              <a:lnSpc>
                <a:spcPct val="115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peace that Jesus had with the Father before the foundation of the world, is ours through his grace.  (John 17:24)</a:t>
            </a:r>
          </a:p>
          <a:p>
            <a:pPr lvl="1" fontAlgn="base">
              <a:lnSpc>
                <a:spcPct val="115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We are at peace with our maker, (2 Cor 13:11)</a:t>
            </a:r>
          </a:p>
          <a:p>
            <a:pPr lvl="2" fontAlgn="base">
              <a:lnSpc>
                <a:spcPct val="115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with the truth incarnate, </a:t>
            </a:r>
          </a:p>
          <a:p>
            <a:pPr lvl="2" fontAlgn="base">
              <a:lnSpc>
                <a:spcPct val="115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with his every plan and purpose.  </a:t>
            </a:r>
          </a:p>
          <a:p>
            <a:pPr lvl="1" fontAlgn="base">
              <a:lnSpc>
                <a:spcPct val="115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God has included us in his eternal truth and bids us to live in peace as permanent members of his family.  This world, and all the philosophies of men will pass into dust and be forgotten, but those who have received his Grace will not.  (1 Thes 5:23)</a:t>
            </a:r>
          </a:p>
          <a:p>
            <a:pPr lvl="1" fontAlgn="base">
              <a:lnSpc>
                <a:spcPct val="115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Jesus has accomplished his work, and sits at the right hand of the Father and entered into his rest.  And he said that where he goes, he is preparing a place for us.  A place of perfect peace. (</a:t>
            </a:r>
            <a:r>
              <a:rPr lang="en-US" sz="2000" dirty="0">
                <a:latin typeface="Calibri" panose="020F0502020204030204" pitchFamily="34" charset="0"/>
                <a:ea typeface="Calibri" panose="020F0502020204030204" pitchFamily="34" charset="0"/>
                <a:cs typeface="Times New Roman" panose="02020603050405020304" pitchFamily="18" charset="0"/>
              </a:rPr>
              <a:t>Hebrews 3:18-4:10)</a:t>
            </a:r>
          </a:p>
        </p:txBody>
      </p:sp>
    </p:spTree>
    <p:extLst>
      <p:ext uri="{BB962C8B-B14F-4D97-AF65-F5344CB8AC3E}">
        <p14:creationId xmlns:p14="http://schemas.microsoft.com/office/powerpoint/2010/main" val="1067191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Autofit/>
          </a:bodyPr>
          <a:lstStyle/>
          <a:p>
            <a:pPr marL="274320" indent="-274320"/>
            <a:r>
              <a:rPr lang="en-US" sz="3200" kern="0" dirty="0">
                <a:solidFill>
                  <a:srgbClr val="444444"/>
                </a:solidFill>
                <a:effectLst/>
                <a:latin typeface="Open Sans" panose="020B0606030504020204" pitchFamily="34" charset="0"/>
                <a:ea typeface="Times New Roman" panose="02020603050405020304" pitchFamily="18" charset="0"/>
              </a:rPr>
              <a:t>Deeper Look: Every other Blessing</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2000" dirty="0"/>
              <a:t>Blessed be the God and Father of our Lord Jesus Christ, who has blessed us with </a:t>
            </a:r>
            <a:r>
              <a:rPr lang="en-US" sz="2000" b="1" dirty="0"/>
              <a:t>every spiritual blessing in the heavenly places in Christ</a:t>
            </a:r>
            <a:r>
              <a:rPr lang="en-US" sz="2000" dirty="0"/>
              <a:t>, </a:t>
            </a:r>
            <a:r>
              <a:rPr lang="en-US" sz="2000" baseline="30000" dirty="0"/>
              <a:t>…</a:t>
            </a:r>
            <a:br>
              <a:rPr lang="en-US" sz="2000" dirty="0"/>
            </a:br>
            <a:r>
              <a:rPr lang="en-US" sz="2000" baseline="30000" dirty="0"/>
              <a:t>7</a:t>
            </a:r>
            <a:r>
              <a:rPr lang="en-US" sz="2000" dirty="0"/>
              <a:t> In Him we have </a:t>
            </a:r>
            <a:r>
              <a:rPr lang="en-US" sz="2000" b="1" dirty="0"/>
              <a:t>redemption through His blood</a:t>
            </a:r>
            <a:r>
              <a:rPr lang="en-US" sz="2000" dirty="0"/>
              <a:t>, the </a:t>
            </a:r>
            <a:r>
              <a:rPr lang="en-US" sz="2000" b="1" dirty="0"/>
              <a:t>forgiveness of sins</a:t>
            </a:r>
            <a:r>
              <a:rPr lang="en-US" sz="2000" dirty="0"/>
              <a:t>, according to the riches of His grace </a:t>
            </a:r>
            <a:r>
              <a:rPr lang="en-US" sz="2000" baseline="30000" dirty="0"/>
              <a:t>8</a:t>
            </a:r>
            <a:r>
              <a:rPr lang="en-US" sz="2000" dirty="0"/>
              <a:t> which He made to abound toward us in </a:t>
            </a:r>
            <a:r>
              <a:rPr lang="en-US" sz="2000" b="1" dirty="0"/>
              <a:t>all wisdom and prudence</a:t>
            </a:r>
            <a:r>
              <a:rPr lang="en-US" sz="2000" dirty="0"/>
              <a:t>, </a:t>
            </a:r>
            <a:r>
              <a:rPr lang="en-US" sz="2000" baseline="30000" dirty="0"/>
              <a:t>9</a:t>
            </a:r>
            <a:r>
              <a:rPr lang="en-US" sz="2000" dirty="0"/>
              <a:t> having made known to us </a:t>
            </a:r>
            <a:r>
              <a:rPr lang="en-US" sz="2000" b="1" dirty="0"/>
              <a:t>the mystery of His will</a:t>
            </a:r>
            <a:r>
              <a:rPr lang="en-US" sz="2000" dirty="0"/>
              <a:t>, according to His good pleasure which He purposed in Himself, </a:t>
            </a:r>
            <a:r>
              <a:rPr lang="en-US" sz="2000" baseline="30000" dirty="0"/>
              <a:t>10</a:t>
            </a:r>
            <a:r>
              <a:rPr lang="en-US" sz="2000" dirty="0"/>
              <a:t> that in the dispensation of the fullness of the times He might gather together in one all things in Christ, both which are in heaven and which are on earth—in Him. </a:t>
            </a:r>
            <a:r>
              <a:rPr lang="en-US" sz="2000" baseline="30000" dirty="0"/>
              <a:t>11</a:t>
            </a:r>
            <a:r>
              <a:rPr lang="en-US" sz="2000" dirty="0"/>
              <a:t> In Him also we have obtained </a:t>
            </a:r>
            <a:r>
              <a:rPr lang="en-US" sz="2000" b="1" dirty="0"/>
              <a:t>an inheritance</a:t>
            </a:r>
            <a:r>
              <a:rPr lang="en-US" sz="2000" dirty="0"/>
              <a:t>, being predestined according to the purpose of Him who works all things according to the counsel of His will, </a:t>
            </a:r>
            <a:r>
              <a:rPr lang="en-US" sz="2000" baseline="30000" dirty="0"/>
              <a:t>12</a:t>
            </a:r>
            <a:r>
              <a:rPr lang="en-US" sz="2000" dirty="0"/>
              <a:t> </a:t>
            </a:r>
            <a:r>
              <a:rPr lang="en-US" sz="2000" b="1" dirty="0"/>
              <a:t>that we who first trusted in Christ should be to the praise of His glory</a:t>
            </a:r>
            <a:r>
              <a:rPr lang="en-US" sz="2000" dirty="0"/>
              <a:t>. </a:t>
            </a:r>
            <a:r>
              <a:rPr lang="en-US" sz="2000" baseline="30000" dirty="0"/>
              <a:t>13</a:t>
            </a:r>
            <a:r>
              <a:rPr lang="en-US" sz="2000" dirty="0"/>
              <a:t> In Him you also trusted, after you heard the word of truth, the gospel of your salvation; in whom also, having believed, you were </a:t>
            </a:r>
            <a:r>
              <a:rPr lang="en-US" sz="2000" b="1" dirty="0"/>
              <a:t>sealed with the Holy Spirit </a:t>
            </a:r>
            <a:r>
              <a:rPr lang="en-US" sz="2000" dirty="0"/>
              <a:t>of promise, </a:t>
            </a:r>
            <a:r>
              <a:rPr lang="en-US" sz="2000" baseline="30000" dirty="0"/>
              <a:t>14</a:t>
            </a:r>
            <a:r>
              <a:rPr lang="en-US" sz="2000" dirty="0"/>
              <a:t> who is the guarantee of our inheritance until the redemption of the purchased possession, to the praise of His glory. Ephesians 1:3-14</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8709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dirty="0"/>
              <a:t>Of the JUSTIFICATION</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50848"/>
            <a:ext cx="11081084" cy="4726115"/>
          </a:xfrm>
        </p:spPr>
        <p:txBody>
          <a:bodyPr>
            <a:noAutofit/>
          </a:bodyPr>
          <a:lstStyle/>
          <a:p>
            <a:pPr marL="0" indent="0">
              <a:buNone/>
            </a:pPr>
            <a:r>
              <a:rPr lang="en-US" sz="3200" kern="0" dirty="0">
                <a:solidFill>
                  <a:srgbClr val="444444"/>
                </a:solidFill>
                <a:effectLst/>
                <a:highlight>
                  <a:srgbClr val="FFFFFF"/>
                </a:highlight>
                <a:ea typeface="Times New Roman" panose="02020603050405020304" pitchFamily="18" charset="0"/>
                <a:cs typeface="Posterama" panose="020B0502040204020203" pitchFamily="34" charset="0"/>
              </a:rPr>
              <a:t> </a:t>
            </a:r>
            <a:r>
              <a:rPr lang="en-US" sz="4000" b="1" kern="0" dirty="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4000" b="1" kern="0" dirty="0">
                <a:solidFill>
                  <a:srgbClr val="444444"/>
                </a:solidFill>
                <a:highlight>
                  <a:srgbClr val="FFFFFF"/>
                </a:highlight>
                <a:cs typeface="Posterama" panose="020B0502040204020203" pitchFamily="34" charset="0"/>
              </a:rPr>
              <a:t>that</a:t>
            </a:r>
            <a:r>
              <a:rPr lang="en-US" sz="3200" kern="0" dirty="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the great gospel blessing which Christ of His fulness,</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bestows in such as believe in Him, is Justification;</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that Justification consists in the pardon of sin,</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and the promise of eternal life, on principles of righteousness;</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that it is bestowed, not in consideration of any works of righteousness which we have done,</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but solely through His own redemption and righteousness;</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that it brings us into a state of most blessed peace and favor with God, and secures every other blessing needful for time and for eternity.</a:t>
            </a:r>
            <a:endParaRPr lang="en-US" sz="3200" kern="100" dirty="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6100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3999410" y="3983038"/>
            <a:ext cx="1127217"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dirty="0"/>
              <a:t>Of the JUSTIFICATION</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50848"/>
            <a:ext cx="11081084" cy="4726115"/>
          </a:xfrm>
        </p:spPr>
        <p:txBody>
          <a:bodyPr>
            <a:noAutofit/>
          </a:bodyPr>
          <a:lstStyle/>
          <a:p>
            <a:pPr marL="0" indent="0">
              <a:buNone/>
            </a:pPr>
            <a:r>
              <a:rPr lang="en-US" sz="3200" kern="0" dirty="0">
                <a:solidFill>
                  <a:srgbClr val="444444"/>
                </a:solidFill>
                <a:effectLst/>
                <a:highlight>
                  <a:srgbClr val="FFFFFF"/>
                </a:highlight>
                <a:ea typeface="Times New Roman" panose="02020603050405020304" pitchFamily="18" charset="0"/>
                <a:cs typeface="Posterama" panose="020B0502040204020203" pitchFamily="34" charset="0"/>
              </a:rPr>
              <a:t> </a:t>
            </a:r>
            <a:r>
              <a:rPr lang="en-US" sz="4000" b="1" kern="0" dirty="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4000" b="1" kern="0" dirty="0">
                <a:solidFill>
                  <a:srgbClr val="444444"/>
                </a:solidFill>
                <a:highlight>
                  <a:srgbClr val="FFFFFF"/>
                </a:highlight>
                <a:cs typeface="Posterama" panose="020B0502040204020203" pitchFamily="34" charset="0"/>
              </a:rPr>
              <a:t>that</a:t>
            </a:r>
            <a:r>
              <a:rPr lang="en-US" sz="3200" kern="0" dirty="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the great gospel blessing which Christ of His fullness,</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bestows in such as believe in Him, is Justification;</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that Justification consists in the pardon of sin,</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and the promise of eternal life, on principles of righteousness;</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that it is bestowed, not in consideration of any works of righteousness which we have done,</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but solely through His own redemption and righteousness;</a:t>
            </a:r>
            <a:endParaRPr lang="en-US" sz="2400" kern="0" dirty="0">
              <a:solidFill>
                <a:srgbClr val="444444"/>
              </a:solidFill>
              <a:latin typeface="Open Sans" panose="020B0606030504020204" pitchFamily="34" charset="0"/>
              <a:ea typeface="Times New Roman" panose="02020603050405020304" pitchFamily="18" charset="0"/>
            </a:endParaRPr>
          </a:p>
          <a:p>
            <a:pPr marL="274320" indent="-274320"/>
            <a:r>
              <a:rPr lang="en-US" sz="2400" kern="0" dirty="0">
                <a:solidFill>
                  <a:srgbClr val="444444"/>
                </a:solidFill>
                <a:effectLst/>
                <a:latin typeface="Open Sans" panose="020B0606030504020204" pitchFamily="34" charset="0"/>
                <a:ea typeface="Times New Roman" panose="02020603050405020304" pitchFamily="18" charset="0"/>
              </a:rPr>
              <a:t>that it brings us into a state of most blessed peace and favor with God, and secures every other blessing needful for time and for eternity.</a:t>
            </a:r>
            <a:endParaRPr lang="en-US" sz="3200" kern="100" dirty="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275809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fontScale="90000"/>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the great gospel blessing which Christ of His fullness bestows &lt;is justification&gt;</a:t>
            </a:r>
            <a:endParaRPr lang="en-US" sz="4400" kern="0" dirty="0">
              <a:solidFill>
                <a:srgbClr val="444444"/>
              </a:solidFill>
              <a:latin typeface="Open Sans" panose="020B0606030504020204" pitchFamily="34"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baseline="30000" dirty="0"/>
              <a:t>15</a:t>
            </a:r>
            <a:r>
              <a:rPr lang="en-US" dirty="0"/>
              <a:t> John bore witness of Him and cried out, saying, “This was He of whom I said, He who comes after me is preferred before me, for He was before me.’ ” </a:t>
            </a:r>
            <a:r>
              <a:rPr lang="en-US" baseline="30000" dirty="0"/>
              <a:t>16</a:t>
            </a:r>
            <a:r>
              <a:rPr lang="en-US" dirty="0"/>
              <a:t> And of His fullness we have all received, and grace for grace. </a:t>
            </a:r>
            <a:r>
              <a:rPr lang="en-US" baseline="30000" dirty="0"/>
              <a:t>17</a:t>
            </a:r>
            <a:r>
              <a:rPr lang="en-US" dirty="0"/>
              <a:t> For the law was given through Moses, but grace and truth came through Jesus Christ. John 1:15-17</a:t>
            </a:r>
          </a:p>
          <a:p>
            <a:pPr marL="228600" marR="0" fontAlgn="base">
              <a:lnSpc>
                <a:spcPct val="115000"/>
              </a:lnSpc>
              <a:spcBef>
                <a:spcPts val="0"/>
              </a:spcBef>
              <a:spcAft>
                <a:spcPts val="800"/>
              </a:spcAft>
            </a:pPr>
            <a:r>
              <a:rPr lang="en-US" baseline="30000" dirty="0"/>
              <a:t>8</a:t>
            </a:r>
            <a:r>
              <a:rPr lang="en-US" dirty="0"/>
              <a:t> To me, who am less than the least of all the saints, this grace was given, that I should preach among the Gentiles the unsearchable riches of Christ Ephesians 3:8</a:t>
            </a:r>
            <a:endParaRPr lang="en-US" sz="4000" dirty="0"/>
          </a:p>
        </p:txBody>
      </p:sp>
    </p:spTree>
    <p:extLst>
      <p:ext uri="{BB962C8B-B14F-4D97-AF65-F5344CB8AC3E}">
        <p14:creationId xmlns:p14="http://schemas.microsoft.com/office/powerpoint/2010/main" val="3242239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rrow: Down 16">
            <a:extLst>
              <a:ext uri="{FF2B5EF4-FFF2-40B4-BE49-F238E27FC236}">
                <a16:creationId xmlns:a16="http://schemas.microsoft.com/office/drawing/2014/main" id="{312DB32E-E733-815D-B7F5-2444D9E3E720}"/>
              </a:ext>
            </a:extLst>
          </p:cNvPr>
          <p:cNvSpPr/>
          <p:nvPr/>
        </p:nvSpPr>
        <p:spPr>
          <a:xfrm>
            <a:off x="8953462" y="2457411"/>
            <a:ext cx="1717590" cy="1932657"/>
          </a:xfrm>
          <a:prstGeom prst="downArrow">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259F98-8BD4-F880-9210-82B81E576997}"/>
              </a:ext>
            </a:extLst>
          </p:cNvPr>
          <p:cNvSpPr>
            <a:spLocks noGrp="1"/>
          </p:cNvSpPr>
          <p:nvPr>
            <p:ph type="title"/>
          </p:nvPr>
        </p:nvSpPr>
        <p:spPr/>
        <p:txBody>
          <a:bodyPr/>
          <a:lstStyle/>
          <a:p>
            <a:r>
              <a:rPr lang="en-US" dirty="0"/>
              <a:t>Deeper Look: Christ’s Fullness</a:t>
            </a:r>
          </a:p>
        </p:txBody>
      </p:sp>
      <p:sp>
        <p:nvSpPr>
          <p:cNvPr id="5" name="Content Placeholder 2">
            <a:extLst>
              <a:ext uri="{FF2B5EF4-FFF2-40B4-BE49-F238E27FC236}">
                <a16:creationId xmlns:a16="http://schemas.microsoft.com/office/drawing/2014/main" id="{479F1E0C-8F39-3D25-A898-B9D0434674DF}"/>
              </a:ext>
            </a:extLst>
          </p:cNvPr>
          <p:cNvSpPr txBox="1">
            <a:spLocks/>
          </p:cNvSpPr>
          <p:nvPr/>
        </p:nvSpPr>
        <p:spPr>
          <a:xfrm>
            <a:off x="312850" y="1511392"/>
            <a:ext cx="4856206" cy="1203306"/>
          </a:xfrm>
          <a:prstGeom prst="rect">
            <a:avLst/>
          </a:prstGeom>
          <a:solidFill>
            <a:schemeClr val="bg1"/>
          </a:solidFill>
          <a:ln>
            <a:solidFill>
              <a:schemeClr val="accent1"/>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dirty="0"/>
              <a:t>For it pleased the Father that </a:t>
            </a:r>
            <a:r>
              <a:rPr lang="en-US" sz="2200" b="1" dirty="0"/>
              <a:t>in Him all the fullness</a:t>
            </a:r>
            <a:r>
              <a:rPr lang="en-US" sz="2200" dirty="0"/>
              <a:t> should dwell </a:t>
            </a:r>
            <a:r>
              <a:rPr lang="en-US" sz="2200" u="sng" dirty="0"/>
              <a:t>Colossians 1:19</a:t>
            </a:r>
          </a:p>
        </p:txBody>
      </p:sp>
      <p:sp>
        <p:nvSpPr>
          <p:cNvPr id="3" name="Content Placeholder 2">
            <a:extLst>
              <a:ext uri="{FF2B5EF4-FFF2-40B4-BE49-F238E27FC236}">
                <a16:creationId xmlns:a16="http://schemas.microsoft.com/office/drawing/2014/main" id="{FEF8F846-7F49-1120-0138-9AFABE3B0207}"/>
              </a:ext>
            </a:extLst>
          </p:cNvPr>
          <p:cNvSpPr>
            <a:spLocks noGrp="1"/>
          </p:cNvSpPr>
          <p:nvPr>
            <p:ph idx="1"/>
          </p:nvPr>
        </p:nvSpPr>
        <p:spPr>
          <a:xfrm>
            <a:off x="1426645" y="2599501"/>
            <a:ext cx="5415255" cy="1560141"/>
          </a:xfrm>
          <a:solidFill>
            <a:schemeClr val="bg1"/>
          </a:solidFill>
          <a:ln>
            <a:solidFill>
              <a:schemeClr val="accent1"/>
            </a:solidFill>
          </a:ln>
          <a:effectLst>
            <a:outerShdw blurRad="50800" dist="38100" dir="2700000" algn="tl" rotWithShape="0">
              <a:prstClr val="black">
                <a:alpha val="40000"/>
              </a:prstClr>
            </a:outerShdw>
          </a:effectLst>
        </p:spPr>
        <p:txBody>
          <a:bodyPr anchor="ctr">
            <a:noAutofit/>
          </a:bodyPr>
          <a:lstStyle/>
          <a:p>
            <a:pPr marL="0" indent="0">
              <a:buNone/>
            </a:pPr>
            <a:r>
              <a:rPr lang="en-US" sz="2200" dirty="0"/>
              <a:t>Who, although He existed in the form of God, did not regard equality with God a thing to be grasped, </a:t>
            </a:r>
            <a:r>
              <a:rPr lang="en-US" sz="2200" baseline="30000" dirty="0"/>
              <a:t>7</a:t>
            </a:r>
            <a:r>
              <a:rPr lang="en-US" sz="2200" dirty="0"/>
              <a:t> but </a:t>
            </a:r>
            <a:r>
              <a:rPr lang="en-US" sz="2200" b="1" dirty="0"/>
              <a:t>emptied Himself </a:t>
            </a:r>
            <a:br>
              <a:rPr lang="en-US" sz="2200" dirty="0"/>
            </a:br>
            <a:r>
              <a:rPr lang="en-US" sz="2200" u="sng" dirty="0"/>
              <a:t>Philippians 2:6-7</a:t>
            </a:r>
            <a:endParaRPr lang="en-US" sz="2200" u="sng" dirty="0">
              <a:solidFill>
                <a:srgbClr val="FF0000"/>
              </a:solidFill>
            </a:endParaRPr>
          </a:p>
        </p:txBody>
      </p:sp>
      <p:sp>
        <p:nvSpPr>
          <p:cNvPr id="7" name="Content Placeholder 2">
            <a:extLst>
              <a:ext uri="{FF2B5EF4-FFF2-40B4-BE49-F238E27FC236}">
                <a16:creationId xmlns:a16="http://schemas.microsoft.com/office/drawing/2014/main" id="{79DE03AB-2FC5-A8F3-9368-F63FE533AC31}"/>
              </a:ext>
            </a:extLst>
          </p:cNvPr>
          <p:cNvSpPr txBox="1">
            <a:spLocks/>
          </p:cNvSpPr>
          <p:nvPr/>
        </p:nvSpPr>
        <p:spPr>
          <a:xfrm>
            <a:off x="3228296" y="3976422"/>
            <a:ext cx="5124872" cy="1635028"/>
          </a:xfrm>
          <a:prstGeom prst="rect">
            <a:avLst/>
          </a:prstGeom>
          <a:solidFill>
            <a:schemeClr val="bg1"/>
          </a:solidFill>
          <a:ln>
            <a:solidFill>
              <a:schemeClr val="accent1"/>
            </a:solidFill>
          </a:ln>
          <a:effectLst>
            <a:outerShdw blurRad="50800" dist="38100" dir="2700000" algn="tl" rotWithShape="0">
              <a:prstClr val="black">
                <a:alpha val="40000"/>
              </a:prstClr>
            </a:outerShdw>
          </a:effectLst>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dirty="0"/>
              <a:t>And He put all things under His feet, and gave Him to be head over all things to the </a:t>
            </a:r>
            <a:r>
              <a:rPr lang="en-US" sz="2200" b="1" dirty="0"/>
              <a:t>church</a:t>
            </a:r>
            <a:r>
              <a:rPr lang="en-US" sz="2200" dirty="0"/>
              <a:t>, </a:t>
            </a:r>
            <a:r>
              <a:rPr lang="en-US" sz="2200" baseline="30000" dirty="0"/>
              <a:t>23</a:t>
            </a:r>
            <a:r>
              <a:rPr lang="en-US" sz="2200" dirty="0"/>
              <a:t> which is His body, </a:t>
            </a:r>
            <a:r>
              <a:rPr lang="en-US" sz="2200" b="1" dirty="0"/>
              <a:t>the fullness of Him</a:t>
            </a:r>
            <a:r>
              <a:rPr lang="en-US" sz="2200" dirty="0"/>
              <a:t> who fills all in all. </a:t>
            </a:r>
            <a:br>
              <a:rPr lang="en-US" sz="2200" dirty="0"/>
            </a:br>
            <a:r>
              <a:rPr lang="en-US" sz="2200" u="sng" dirty="0"/>
              <a:t>Ephesians 1:22-23</a:t>
            </a:r>
          </a:p>
        </p:txBody>
      </p:sp>
      <p:sp>
        <p:nvSpPr>
          <p:cNvPr id="6" name="Content Placeholder 2">
            <a:extLst>
              <a:ext uri="{FF2B5EF4-FFF2-40B4-BE49-F238E27FC236}">
                <a16:creationId xmlns:a16="http://schemas.microsoft.com/office/drawing/2014/main" id="{A2F62D41-760E-83B1-94BC-E4CF6CE64E7B}"/>
              </a:ext>
            </a:extLst>
          </p:cNvPr>
          <p:cNvSpPr txBox="1">
            <a:spLocks/>
          </p:cNvSpPr>
          <p:nvPr/>
        </p:nvSpPr>
        <p:spPr>
          <a:xfrm>
            <a:off x="5790732" y="5356053"/>
            <a:ext cx="5415255" cy="1359243"/>
          </a:xfrm>
          <a:prstGeom prst="rect">
            <a:avLst/>
          </a:prstGeom>
          <a:solidFill>
            <a:schemeClr val="bg1"/>
          </a:solidFill>
          <a:ln>
            <a:solidFill>
              <a:schemeClr val="accent1"/>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dirty="0"/>
              <a:t>to know the love of Christ which passes knowledge; that </a:t>
            </a:r>
            <a:r>
              <a:rPr lang="en-US" sz="2200" b="1" dirty="0"/>
              <a:t>you</a:t>
            </a:r>
            <a:r>
              <a:rPr lang="en-US" sz="2200" dirty="0"/>
              <a:t> may be filled with </a:t>
            </a:r>
            <a:r>
              <a:rPr lang="en-US" sz="2200" b="1" dirty="0"/>
              <a:t>all the fullness of God</a:t>
            </a:r>
            <a:r>
              <a:rPr lang="en-US" sz="2200" dirty="0"/>
              <a:t>. </a:t>
            </a:r>
            <a:br>
              <a:rPr lang="en-US" sz="2200" dirty="0"/>
            </a:br>
            <a:r>
              <a:rPr lang="en-US" sz="2200" u="sng" dirty="0"/>
              <a:t>Ephesians 3:19</a:t>
            </a:r>
          </a:p>
        </p:txBody>
      </p:sp>
      <p:sp>
        <p:nvSpPr>
          <p:cNvPr id="9" name="Rectangle 8">
            <a:extLst>
              <a:ext uri="{FF2B5EF4-FFF2-40B4-BE49-F238E27FC236}">
                <a16:creationId xmlns:a16="http://schemas.microsoft.com/office/drawing/2014/main" id="{36A423A2-6CFC-2E69-9EB8-C91D95ABC046}"/>
              </a:ext>
            </a:extLst>
          </p:cNvPr>
          <p:cNvSpPr/>
          <p:nvPr/>
        </p:nvSpPr>
        <p:spPr>
          <a:xfrm>
            <a:off x="7862801" y="1556941"/>
            <a:ext cx="3774431" cy="769441"/>
          </a:xfrm>
          <a:prstGeom prst="rect">
            <a:avLst/>
          </a:prstGeom>
          <a:noFill/>
        </p:spPr>
        <p:txBody>
          <a:bodyPr wrap="none" lIns="91440" tIns="45720" rIns="91440" bIns="45720">
            <a:spAutoFit/>
          </a:bodyPr>
          <a:lstStyle/>
          <a:p>
            <a:pPr algn="ctr"/>
            <a:r>
              <a:rPr lang="en-US" sz="4400" dirty="0">
                <a:ln w="0"/>
                <a:solidFill>
                  <a:schemeClr val="accent1"/>
                </a:solidFill>
                <a:effectLst>
                  <a:outerShdw blurRad="38100" dist="25400" dir="5400000" algn="ctr" rotWithShape="0">
                    <a:srgbClr val="6E747A">
                      <a:alpha val="43000"/>
                    </a:srgbClr>
                  </a:outerShdw>
                </a:effectLst>
              </a:rPr>
              <a:t>God’s Fullness</a:t>
            </a:r>
          </a:p>
        </p:txBody>
      </p:sp>
      <p:sp>
        <p:nvSpPr>
          <p:cNvPr id="11" name="Rectangle 10">
            <a:extLst>
              <a:ext uri="{FF2B5EF4-FFF2-40B4-BE49-F238E27FC236}">
                <a16:creationId xmlns:a16="http://schemas.microsoft.com/office/drawing/2014/main" id="{88120CF2-1D06-0182-950D-B1E78D4827BE}"/>
              </a:ext>
            </a:extLst>
          </p:cNvPr>
          <p:cNvSpPr/>
          <p:nvPr/>
        </p:nvSpPr>
        <p:spPr>
          <a:xfrm>
            <a:off x="8816472" y="4455583"/>
            <a:ext cx="1991571" cy="769441"/>
          </a:xfrm>
          <a:prstGeom prst="rect">
            <a:avLst/>
          </a:prstGeom>
          <a:noFill/>
        </p:spPr>
        <p:txBody>
          <a:bodyPr wrap="none" lIns="91440" tIns="45720" rIns="91440" bIns="45720">
            <a:spAutoFit/>
          </a:bodyPr>
          <a:lstStyle/>
          <a:p>
            <a:pPr algn="ctr"/>
            <a:r>
              <a:rPr lang="en-US" sz="4400" dirty="0">
                <a:ln w="0"/>
                <a:solidFill>
                  <a:schemeClr val="accent1"/>
                </a:solidFill>
                <a:effectLst>
                  <a:outerShdw blurRad="38100" dist="25400" dir="5400000" algn="ctr" rotWithShape="0">
                    <a:srgbClr val="6E747A">
                      <a:alpha val="43000"/>
                    </a:srgbClr>
                  </a:outerShdw>
                </a:effectLst>
              </a:rPr>
              <a:t>Church</a:t>
            </a:r>
          </a:p>
        </p:txBody>
      </p:sp>
      <p:sp>
        <p:nvSpPr>
          <p:cNvPr id="16" name="Freeform: Shape 15">
            <a:extLst>
              <a:ext uri="{FF2B5EF4-FFF2-40B4-BE49-F238E27FC236}">
                <a16:creationId xmlns:a16="http://schemas.microsoft.com/office/drawing/2014/main" id="{B543BE86-8ECB-D954-1C81-04941206D4AC}"/>
              </a:ext>
            </a:extLst>
          </p:cNvPr>
          <p:cNvSpPr/>
          <p:nvPr/>
        </p:nvSpPr>
        <p:spPr>
          <a:xfrm>
            <a:off x="9495365" y="2812378"/>
            <a:ext cx="647213" cy="1164043"/>
          </a:xfrm>
          <a:custGeom>
            <a:avLst/>
            <a:gdLst>
              <a:gd name="connsiteX0" fmla="*/ 543698 w 1285103"/>
              <a:gd name="connsiteY0" fmla="*/ 0 h 2014152"/>
              <a:gd name="connsiteX1" fmla="*/ 766120 w 1285103"/>
              <a:gd name="connsiteY1" fmla="*/ 0 h 2014152"/>
              <a:gd name="connsiteX2" fmla="*/ 766120 w 1285103"/>
              <a:gd name="connsiteY2" fmla="*/ 440462 h 2014152"/>
              <a:gd name="connsiteX3" fmla="*/ 1285103 w 1285103"/>
              <a:gd name="connsiteY3" fmla="*/ 440462 h 2014152"/>
              <a:gd name="connsiteX4" fmla="*/ 1285103 w 1285103"/>
              <a:gd name="connsiteY4" fmla="*/ 675166 h 2014152"/>
              <a:gd name="connsiteX5" fmla="*/ 766120 w 1285103"/>
              <a:gd name="connsiteY5" fmla="*/ 675166 h 2014152"/>
              <a:gd name="connsiteX6" fmla="*/ 766120 w 1285103"/>
              <a:gd name="connsiteY6" fmla="*/ 2014152 h 2014152"/>
              <a:gd name="connsiteX7" fmla="*/ 543698 w 1285103"/>
              <a:gd name="connsiteY7" fmla="*/ 2014152 h 2014152"/>
              <a:gd name="connsiteX8" fmla="*/ 543698 w 1285103"/>
              <a:gd name="connsiteY8" fmla="*/ 675166 h 2014152"/>
              <a:gd name="connsiteX9" fmla="*/ 0 w 1285103"/>
              <a:gd name="connsiteY9" fmla="*/ 675166 h 2014152"/>
              <a:gd name="connsiteX10" fmla="*/ 0 w 1285103"/>
              <a:gd name="connsiteY10" fmla="*/ 440462 h 2014152"/>
              <a:gd name="connsiteX11" fmla="*/ 543698 w 1285103"/>
              <a:gd name="connsiteY11" fmla="*/ 440462 h 2014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85103" h="2014152">
                <a:moveTo>
                  <a:pt x="543698" y="0"/>
                </a:moveTo>
                <a:lnTo>
                  <a:pt x="766120" y="0"/>
                </a:lnTo>
                <a:lnTo>
                  <a:pt x="766120" y="440462"/>
                </a:lnTo>
                <a:lnTo>
                  <a:pt x="1285103" y="440462"/>
                </a:lnTo>
                <a:lnTo>
                  <a:pt x="1285103" y="675166"/>
                </a:lnTo>
                <a:lnTo>
                  <a:pt x="766120" y="675166"/>
                </a:lnTo>
                <a:lnTo>
                  <a:pt x="766120" y="2014152"/>
                </a:lnTo>
                <a:lnTo>
                  <a:pt x="543698" y="2014152"/>
                </a:lnTo>
                <a:lnTo>
                  <a:pt x="543698" y="675166"/>
                </a:lnTo>
                <a:lnTo>
                  <a:pt x="0" y="675166"/>
                </a:lnTo>
                <a:lnTo>
                  <a:pt x="0" y="440462"/>
                </a:lnTo>
                <a:lnTo>
                  <a:pt x="543698" y="440462"/>
                </a:lnTo>
                <a:close/>
              </a:path>
            </a:pathLst>
          </a:custGeom>
          <a:blipFill>
            <a:blip r:embed="rId3"/>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29" name="Object 28">
            <a:extLst>
              <a:ext uri="{FF2B5EF4-FFF2-40B4-BE49-F238E27FC236}">
                <a16:creationId xmlns:a16="http://schemas.microsoft.com/office/drawing/2014/main" id="{EA890D71-DFA1-529D-B981-FB6F22119D8D}"/>
              </a:ext>
            </a:extLst>
          </p:cNvPr>
          <p:cNvGraphicFramePr>
            <a:graphicFrameLocks noChangeAspect="1"/>
          </p:cNvGraphicFramePr>
          <p:nvPr>
            <p:extLst>
              <p:ext uri="{D42A27DB-BD31-4B8C-83A1-F6EECF244321}">
                <p14:modId xmlns:p14="http://schemas.microsoft.com/office/powerpoint/2010/main" val="2895617014"/>
              </p:ext>
            </p:extLst>
          </p:nvPr>
        </p:nvGraphicFramePr>
        <p:xfrm>
          <a:off x="10631712" y="2278853"/>
          <a:ext cx="352662" cy="2441506"/>
        </p:xfrm>
        <a:graphic>
          <a:graphicData uri="http://schemas.openxmlformats.org/presentationml/2006/ole">
            <mc:AlternateContent xmlns:mc="http://schemas.openxmlformats.org/markup-compatibility/2006">
              <mc:Choice xmlns:v="urn:schemas-microsoft-com:vml" Requires="v">
                <p:oleObj name="CorelDRAW" r:id="rId4" imgW="392650" imgH="2714351" progId="CorelDraw.Graphic.24">
                  <p:embed/>
                </p:oleObj>
              </mc:Choice>
              <mc:Fallback>
                <p:oleObj name="CorelDRAW" r:id="rId4" imgW="392650" imgH="2714351" progId="CorelDraw.Graphic.24">
                  <p:embed/>
                  <p:pic>
                    <p:nvPicPr>
                      <p:cNvPr id="29" name="Object 28">
                        <a:extLst>
                          <a:ext uri="{FF2B5EF4-FFF2-40B4-BE49-F238E27FC236}">
                            <a16:creationId xmlns:a16="http://schemas.microsoft.com/office/drawing/2014/main" id="{EA890D71-DFA1-529D-B981-FB6F22119D8D}"/>
                          </a:ext>
                        </a:extLst>
                      </p:cNvPr>
                      <p:cNvPicPr/>
                      <p:nvPr/>
                    </p:nvPicPr>
                    <p:blipFill>
                      <a:blip r:embed="rId5"/>
                      <a:stretch>
                        <a:fillRect/>
                      </a:stretch>
                    </p:blipFill>
                    <p:spPr>
                      <a:xfrm>
                        <a:off x="10631712" y="2278853"/>
                        <a:ext cx="352662" cy="2441506"/>
                      </a:xfrm>
                      <a:prstGeom prst="rect">
                        <a:avLst/>
                      </a:prstGeom>
                    </p:spPr>
                  </p:pic>
                </p:oleObj>
              </mc:Fallback>
            </mc:AlternateContent>
          </a:graphicData>
        </a:graphic>
      </p:graphicFrame>
    </p:spTree>
    <p:extLst>
      <p:ext uri="{BB962C8B-B14F-4D97-AF65-F5344CB8AC3E}">
        <p14:creationId xmlns:p14="http://schemas.microsoft.com/office/powerpoint/2010/main" val="109872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fontScale="90000"/>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&lt;the great gospel blessing which Christ of His fullness bestows &gt;in such as believe in Him, is Justification</a:t>
            </a:r>
            <a:endParaRPr lang="en-US" sz="4400" kern="0" dirty="0">
              <a:solidFill>
                <a:srgbClr val="444444"/>
              </a:solidFill>
              <a:latin typeface="Open Sans" panose="020B0606030504020204" pitchFamily="34"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2400" dirty="0"/>
              <a:t>But God demonstrates His own love toward us, in that while we were still sinners, Christ died for us. </a:t>
            </a:r>
            <a:r>
              <a:rPr lang="en-US" sz="2400" baseline="30000" dirty="0"/>
              <a:t>9</a:t>
            </a:r>
            <a:r>
              <a:rPr lang="en-US" sz="2400" dirty="0"/>
              <a:t> Much more then, having now been justified by His blood, we shall be saved from wrath through Him. Romans 5:8-9</a:t>
            </a:r>
          </a:p>
          <a:p>
            <a:pPr marL="228600" marR="0" fontAlgn="base">
              <a:lnSpc>
                <a:spcPct val="115000"/>
              </a:lnSpc>
              <a:spcBef>
                <a:spcPts val="0"/>
              </a:spcBef>
              <a:spcAft>
                <a:spcPts val="800"/>
              </a:spcAft>
            </a:pPr>
            <a:r>
              <a:rPr lang="en-US" sz="2400" dirty="0"/>
              <a:t>“In that day a fountain shall be opened for the house of David and for the inhabitants of Jerusalem, for sin and for uncleanness. Zechariah 13:1</a:t>
            </a:r>
          </a:p>
          <a:p>
            <a:pPr marL="228600" marR="0" fontAlgn="base">
              <a:lnSpc>
                <a:spcPct val="115000"/>
              </a:lnSpc>
              <a:spcBef>
                <a:spcPts val="0"/>
              </a:spcBef>
              <a:spcAft>
                <a:spcPts val="800"/>
              </a:spcAft>
            </a:pPr>
            <a:r>
              <a:rPr lang="en-US" sz="2400" dirty="0"/>
              <a:t>To Him all the prophets witness that, through His name, whoever believes in Him will receive remission of sins.” Acts 10:43</a:t>
            </a:r>
            <a:endParaRPr lang="en-US" sz="3600" dirty="0"/>
          </a:p>
        </p:txBody>
      </p:sp>
    </p:spTree>
    <p:extLst>
      <p:ext uri="{BB962C8B-B14F-4D97-AF65-F5344CB8AC3E}">
        <p14:creationId xmlns:p14="http://schemas.microsoft.com/office/powerpoint/2010/main" val="2967287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267D6-FF6E-F010-E03D-4A7AF76FE3A5}"/>
              </a:ext>
            </a:extLst>
          </p:cNvPr>
          <p:cNvSpPr>
            <a:spLocks noGrp="1"/>
          </p:cNvSpPr>
          <p:nvPr>
            <p:ph type="title"/>
          </p:nvPr>
        </p:nvSpPr>
        <p:spPr/>
        <p:txBody>
          <a:bodyPr/>
          <a:lstStyle/>
          <a:p>
            <a:r>
              <a:rPr lang="en-US" dirty="0"/>
              <a:t>Deeper Look: Justification</a:t>
            </a:r>
          </a:p>
        </p:txBody>
      </p:sp>
      <p:sp>
        <p:nvSpPr>
          <p:cNvPr id="3" name="Content Placeholder 2">
            <a:extLst>
              <a:ext uri="{FF2B5EF4-FFF2-40B4-BE49-F238E27FC236}">
                <a16:creationId xmlns:a16="http://schemas.microsoft.com/office/drawing/2014/main" id="{8F81060D-397B-DBFC-8AC9-91D129B72B38}"/>
              </a:ext>
            </a:extLst>
          </p:cNvPr>
          <p:cNvSpPr>
            <a:spLocks noGrp="1"/>
          </p:cNvSpPr>
          <p:nvPr>
            <p:ph idx="1"/>
          </p:nvPr>
        </p:nvSpPr>
        <p:spPr/>
        <p:txBody>
          <a:bodyPr/>
          <a:lstStyle/>
          <a:p>
            <a:r>
              <a:rPr lang="en-US" b="1" dirty="0">
                <a:solidFill>
                  <a:srgbClr val="212529"/>
                </a:solidFill>
                <a:highlight>
                  <a:srgbClr val="FFFFFF"/>
                </a:highlight>
                <a:latin typeface="Open Sans" panose="020B0606030504020204" pitchFamily="34" charset="0"/>
              </a:rPr>
              <a:t>The Layman’s Bible Encyclopedia 1964</a:t>
            </a:r>
          </a:p>
          <a:p>
            <a:pPr lvl="1"/>
            <a:r>
              <a:rPr lang="en-US" dirty="0">
                <a:solidFill>
                  <a:srgbClr val="212529"/>
                </a:solidFill>
                <a:highlight>
                  <a:srgbClr val="FFFFFF"/>
                </a:highlight>
                <a:latin typeface="Open Sans" panose="020B0606030504020204" pitchFamily="34" charset="0"/>
              </a:rPr>
              <a:t>The establishment of a right relationship between man and God. – </a:t>
            </a:r>
          </a:p>
          <a:p>
            <a:r>
              <a:rPr lang="en-US" b="1" i="0" dirty="0">
                <a:solidFill>
                  <a:srgbClr val="212529"/>
                </a:solidFill>
                <a:effectLst/>
                <a:highlight>
                  <a:srgbClr val="FFFFFF"/>
                </a:highlight>
                <a:latin typeface="Open Sans" panose="020B0606030504020204" pitchFamily="34" charset="0"/>
              </a:rPr>
              <a:t>Merriam-Webster</a:t>
            </a:r>
          </a:p>
          <a:p>
            <a:pPr lvl="1"/>
            <a:r>
              <a:rPr lang="en-US" b="0" i="0" dirty="0">
                <a:solidFill>
                  <a:srgbClr val="212529"/>
                </a:solidFill>
                <a:effectLst/>
                <a:highlight>
                  <a:srgbClr val="FFFFFF"/>
                </a:highlight>
                <a:latin typeface="Open Sans" panose="020B0606030504020204" pitchFamily="34" charset="0"/>
              </a:rPr>
              <a:t>A: to prove or show to be </a:t>
            </a:r>
            <a:r>
              <a:rPr lang="en-US" b="0" i="0" u="none" strike="noStrike" dirty="0">
                <a:effectLst/>
                <a:highlight>
                  <a:srgbClr val="FFFFFF"/>
                </a:highlight>
                <a:latin typeface="Open Sans" panose="020B0606030504020204" pitchFamily="34" charset="0"/>
              </a:rPr>
              <a:t>just</a:t>
            </a:r>
            <a:r>
              <a:rPr lang="en-US" b="0" i="0" dirty="0">
                <a:solidFill>
                  <a:srgbClr val="212529"/>
                </a:solidFill>
                <a:effectLst/>
                <a:highlight>
                  <a:srgbClr val="FFFFFF"/>
                </a:highlight>
                <a:latin typeface="Open Sans" panose="020B0606030504020204" pitchFamily="34" charset="0"/>
              </a:rPr>
              <a:t>, right, or reasonable</a:t>
            </a:r>
          </a:p>
          <a:p>
            <a:pPr lvl="1"/>
            <a:r>
              <a:rPr lang="en-US" b="0" i="0" dirty="0">
                <a:solidFill>
                  <a:srgbClr val="212529"/>
                </a:solidFill>
                <a:effectLst/>
                <a:highlight>
                  <a:srgbClr val="FFFFFF"/>
                </a:highlight>
                <a:latin typeface="Open Sans" panose="020B0606030504020204" pitchFamily="34" charset="0"/>
              </a:rPr>
              <a:t>B: to show to have had a sufficient legal reason</a:t>
            </a:r>
          </a:p>
          <a:p>
            <a:r>
              <a:rPr lang="en-US" b="1" dirty="0">
                <a:solidFill>
                  <a:srgbClr val="212529"/>
                </a:solidFill>
                <a:highlight>
                  <a:srgbClr val="FFFFFF"/>
                </a:highlight>
                <a:latin typeface="Open Sans" panose="020B0606030504020204" pitchFamily="34" charset="0"/>
              </a:rPr>
              <a:t>The Urban Dictionary</a:t>
            </a:r>
          </a:p>
          <a:p>
            <a:pPr lvl="1"/>
            <a:r>
              <a:rPr lang="en-US" dirty="0">
                <a:solidFill>
                  <a:srgbClr val="212529"/>
                </a:solidFill>
                <a:highlight>
                  <a:srgbClr val="FFFFFF"/>
                </a:highlight>
                <a:latin typeface="Open Sans" panose="020B0606030504020204" pitchFamily="34" charset="0"/>
              </a:rPr>
              <a:t>The act of trying to find plausible answers for your not always too bright actions, motives, speeches…</a:t>
            </a:r>
          </a:p>
        </p:txBody>
      </p:sp>
      <p:sp>
        <p:nvSpPr>
          <p:cNvPr id="4" name="Rectangle 3">
            <a:extLst>
              <a:ext uri="{FF2B5EF4-FFF2-40B4-BE49-F238E27FC236}">
                <a16:creationId xmlns:a16="http://schemas.microsoft.com/office/drawing/2014/main" id="{54C1BF3B-4E54-E925-4E16-595C040B2D27}"/>
              </a:ext>
            </a:extLst>
          </p:cNvPr>
          <p:cNvSpPr/>
          <p:nvPr/>
        </p:nvSpPr>
        <p:spPr>
          <a:xfrm>
            <a:off x="370704" y="5661878"/>
            <a:ext cx="11442356" cy="830997"/>
          </a:xfrm>
          <a:prstGeom prst="rect">
            <a:avLst/>
          </a:prstGeom>
          <a:solidFill>
            <a:schemeClr val="tx2">
              <a:lumMod val="10000"/>
              <a:lumOff val="90000"/>
            </a:schemeClr>
          </a:solidFill>
          <a:ln>
            <a:solidFill>
              <a:schemeClr val="tx1"/>
            </a:solidFill>
          </a:ln>
        </p:spPr>
        <p:txBody>
          <a:bodyPr wrap="square" lIns="91440" tIns="45720" rIns="91440" bIns="45720">
            <a:spAutoFit/>
          </a:bodyPr>
          <a:lstStyle/>
          <a:p>
            <a:pPr algn="ctr"/>
            <a:r>
              <a:rPr lang="en-US" sz="4800" b="1" dirty="0">
                <a:ln w="9525">
                  <a:solidFill>
                    <a:schemeClr val="bg1"/>
                  </a:solidFill>
                  <a:prstDash val="solid"/>
                </a:ln>
                <a:effectLst>
                  <a:outerShdw blurRad="12700" dist="38100" dir="2700000" algn="tl" rotWithShape="0">
                    <a:schemeClr val="bg1">
                      <a:lumMod val="50000"/>
                    </a:schemeClr>
                  </a:outerShdw>
                </a:effectLst>
              </a:rPr>
              <a:t>How does God Justify forgiving our sins?</a:t>
            </a:r>
            <a:endParaRPr lang="en-US" sz="4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597476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AD660-7FFB-9A45-B356-BE9BB8B7A0D1}"/>
              </a:ext>
            </a:extLst>
          </p:cNvPr>
          <p:cNvSpPr>
            <a:spLocks noGrp="1"/>
          </p:cNvSpPr>
          <p:nvPr>
            <p:ph type="title"/>
          </p:nvPr>
        </p:nvSpPr>
        <p:spPr/>
        <p:txBody>
          <a:bodyPr/>
          <a:lstStyle/>
          <a:p>
            <a:r>
              <a:rPr lang="en-US" dirty="0"/>
              <a:t>Deeper Look: Justification</a:t>
            </a:r>
          </a:p>
        </p:txBody>
      </p:sp>
      <p:sp>
        <p:nvSpPr>
          <p:cNvPr id="3" name="Content Placeholder 2">
            <a:extLst>
              <a:ext uri="{FF2B5EF4-FFF2-40B4-BE49-F238E27FC236}">
                <a16:creationId xmlns:a16="http://schemas.microsoft.com/office/drawing/2014/main" id="{3C2A8865-A158-3F8D-60EE-43891F335BC2}"/>
              </a:ext>
            </a:extLst>
          </p:cNvPr>
          <p:cNvSpPr>
            <a:spLocks noGrp="1"/>
          </p:cNvSpPr>
          <p:nvPr>
            <p:ph idx="1"/>
          </p:nvPr>
        </p:nvSpPr>
        <p:spPr/>
        <p:txBody>
          <a:bodyPr>
            <a:normAutofit fontScale="92500" lnSpcReduction="10000"/>
          </a:bodyPr>
          <a:lstStyle/>
          <a:p>
            <a:r>
              <a:rPr lang="en-US" dirty="0"/>
              <a:t>Therefore, as through one man’s offense judgment came to all men, resulting in condemnation, even so through one Man’s righteous act the free gift came to all men, resulting in </a:t>
            </a:r>
            <a:r>
              <a:rPr lang="en-US" u="sng" dirty="0"/>
              <a:t>justification of life</a:t>
            </a:r>
            <a:r>
              <a:rPr lang="en-US" dirty="0"/>
              <a:t>. </a:t>
            </a:r>
            <a:br>
              <a:rPr lang="en-US" dirty="0"/>
            </a:br>
            <a:r>
              <a:rPr lang="en-US" dirty="0"/>
              <a:t>Romans 5:18</a:t>
            </a:r>
          </a:p>
          <a:p>
            <a:r>
              <a:rPr lang="en-US" dirty="0"/>
              <a:t>But that you may know that the </a:t>
            </a:r>
            <a:r>
              <a:rPr lang="en-US" u="sng" dirty="0"/>
              <a:t>Son of Man has power on earth to forgive sins</a:t>
            </a:r>
            <a:r>
              <a:rPr lang="en-US" dirty="0"/>
              <a:t>”—then He said to the paralytic, “Arise, take up your bed, and go to your house.” Matthew 9:6</a:t>
            </a:r>
          </a:p>
          <a:p>
            <a:r>
              <a:rPr lang="en-US" dirty="0"/>
              <a:t>For by grace you have been saved through faith, and that not of yourselves; it is the gift of God, </a:t>
            </a:r>
            <a:r>
              <a:rPr lang="en-US" baseline="30000" dirty="0"/>
              <a:t>9</a:t>
            </a:r>
            <a:r>
              <a:rPr lang="en-US" dirty="0"/>
              <a:t> not of works, lest anyone should boast. </a:t>
            </a:r>
            <a:r>
              <a:rPr lang="en-US" baseline="30000" dirty="0"/>
              <a:t>10</a:t>
            </a:r>
            <a:r>
              <a:rPr lang="en-US" dirty="0"/>
              <a:t> For we are His workmanship, </a:t>
            </a:r>
            <a:r>
              <a:rPr lang="en-US" u="sng" dirty="0"/>
              <a:t>created in Christ Jesus for good works, which God prepared beforehand </a:t>
            </a:r>
            <a:r>
              <a:rPr lang="en-US" dirty="0"/>
              <a:t>that we should walk in them. Ephesians 2:8-10</a:t>
            </a:r>
          </a:p>
          <a:p>
            <a:endParaRPr lang="en-US" dirty="0"/>
          </a:p>
        </p:txBody>
      </p:sp>
    </p:spTree>
    <p:extLst>
      <p:ext uri="{BB962C8B-B14F-4D97-AF65-F5344CB8AC3E}">
        <p14:creationId xmlns:p14="http://schemas.microsoft.com/office/powerpoint/2010/main" val="1796353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pPr marL="274320" indent="-274320"/>
            <a:r>
              <a:rPr lang="en-US" sz="4400" kern="0" dirty="0">
                <a:solidFill>
                  <a:srgbClr val="444444"/>
                </a:solidFill>
                <a:effectLst/>
                <a:latin typeface="Open Sans" panose="020B0606030504020204" pitchFamily="34" charset="0"/>
                <a:ea typeface="Times New Roman" panose="02020603050405020304" pitchFamily="18" charset="0"/>
              </a:rPr>
              <a:t>and the promise of eternal life, on principles of righteousness;</a:t>
            </a:r>
            <a:endParaRPr lang="en-US" sz="4400" kern="0" dirty="0">
              <a:solidFill>
                <a:srgbClr val="444444"/>
              </a:solidFill>
              <a:latin typeface="Open Sans" panose="020B0606030504020204" pitchFamily="34"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2000" dirty="0"/>
              <a:t>For if by the one man’s offense death reigned through the one, much more those who receive abundance of grace and of the gift of </a:t>
            </a:r>
            <a:r>
              <a:rPr lang="en-US" sz="2000" u="sng" dirty="0"/>
              <a:t>righteousness</a:t>
            </a:r>
            <a:r>
              <a:rPr lang="en-US" sz="2000" dirty="0"/>
              <a:t> will reign in life through the One, Jesus Christ.) Romans 5:17</a:t>
            </a:r>
          </a:p>
          <a:p>
            <a:pPr marL="228600" marR="0" fontAlgn="base">
              <a:lnSpc>
                <a:spcPct val="115000"/>
              </a:lnSpc>
              <a:spcBef>
                <a:spcPts val="0"/>
              </a:spcBef>
              <a:spcAft>
                <a:spcPts val="800"/>
              </a:spcAft>
            </a:pPr>
            <a:r>
              <a:rPr lang="en-US" sz="2000" dirty="0"/>
              <a:t>so that as sin reigned in death, even so grace might reign through </a:t>
            </a:r>
            <a:r>
              <a:rPr lang="en-US" sz="2000" u="sng" dirty="0"/>
              <a:t>righteousness</a:t>
            </a:r>
            <a:r>
              <a:rPr lang="en-US" sz="2000" dirty="0"/>
              <a:t> to eternal life through Jesus Christ our Lord. Romans 5:21</a:t>
            </a:r>
          </a:p>
          <a:p>
            <a:pPr marL="228600" marR="0" fontAlgn="base">
              <a:lnSpc>
                <a:spcPct val="115000"/>
              </a:lnSpc>
              <a:spcBef>
                <a:spcPts val="0"/>
              </a:spcBef>
              <a:spcAft>
                <a:spcPts val="800"/>
              </a:spcAft>
            </a:pPr>
            <a:r>
              <a:rPr lang="en-US" sz="2000" dirty="0"/>
              <a:t>not by works of </a:t>
            </a:r>
            <a:r>
              <a:rPr lang="en-US" sz="2000" u="sng" dirty="0"/>
              <a:t>righteousness</a:t>
            </a:r>
            <a:r>
              <a:rPr lang="en-US" sz="2000" dirty="0"/>
              <a:t> which we have done, but according to His mercy He saved us, through the washing of regeneration and renewing of the Holy Spirit, </a:t>
            </a:r>
            <a:r>
              <a:rPr lang="en-US" sz="2000" baseline="30000" dirty="0"/>
              <a:t>6</a:t>
            </a:r>
            <a:r>
              <a:rPr lang="en-US" sz="2000" dirty="0"/>
              <a:t> whom He poured out on us abundantly through Jesus Christ our Savior Titus 3:5-6</a:t>
            </a:r>
          </a:p>
          <a:p>
            <a:pPr marL="228600" marR="0" fontAlgn="base">
              <a:lnSpc>
                <a:spcPct val="115000"/>
              </a:lnSpc>
              <a:spcBef>
                <a:spcPts val="0"/>
              </a:spcBef>
              <a:spcAft>
                <a:spcPts val="800"/>
              </a:spcAft>
            </a:pPr>
            <a:r>
              <a:rPr lang="en-US" sz="2000" dirty="0"/>
              <a:t>Now when He was in Jerusalem at the Passover, during the feast, many believed in His name when they saw the signs which He did. </a:t>
            </a:r>
            <a:r>
              <a:rPr lang="en-US" sz="2000" baseline="30000" dirty="0"/>
              <a:t>24</a:t>
            </a:r>
            <a:r>
              <a:rPr lang="en-US" sz="2000" dirty="0"/>
              <a:t> But Jesus did not commit Himself to them, because He knew all men, </a:t>
            </a:r>
            <a:r>
              <a:rPr lang="en-US" sz="2000" baseline="30000" dirty="0"/>
              <a:t>25</a:t>
            </a:r>
            <a:r>
              <a:rPr lang="en-US" sz="2000" dirty="0"/>
              <a:t> </a:t>
            </a:r>
            <a:r>
              <a:rPr lang="en-US" sz="2000" u="sng" dirty="0"/>
              <a:t>and had no need that anyone should testify of man, for He knew what was in man</a:t>
            </a:r>
            <a:r>
              <a:rPr lang="en-US" sz="2000" dirty="0"/>
              <a:t>. John 2:23-25</a:t>
            </a:r>
          </a:p>
        </p:txBody>
      </p:sp>
    </p:spTree>
    <p:extLst>
      <p:ext uri="{BB962C8B-B14F-4D97-AF65-F5344CB8AC3E}">
        <p14:creationId xmlns:p14="http://schemas.microsoft.com/office/powerpoint/2010/main" val="9695771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530</TotalTime>
  <Words>2825</Words>
  <Application>Microsoft Office PowerPoint</Application>
  <PresentationFormat>Widescreen</PresentationFormat>
  <Paragraphs>155</Paragraphs>
  <Slides>16</Slides>
  <Notes>15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5" baseType="lpstr">
      <vt:lpstr>Aptos</vt:lpstr>
      <vt:lpstr>Aptos Display</vt:lpstr>
      <vt:lpstr>Arial</vt:lpstr>
      <vt:lpstr>Calibri</vt:lpstr>
      <vt:lpstr>Open Sans</vt:lpstr>
      <vt:lpstr>Posterama</vt:lpstr>
      <vt:lpstr>Times New Roman</vt:lpstr>
      <vt:lpstr>Office Theme</vt:lpstr>
      <vt:lpstr>CorelDRAW 2022 Graphic</vt:lpstr>
      <vt:lpstr>Brandon Baptist Church Statement of Faith</vt:lpstr>
      <vt:lpstr>Statement of Faith Topics</vt:lpstr>
      <vt:lpstr>Of the JUSTIFICATION</vt:lpstr>
      <vt:lpstr>the great gospel blessing which Christ of His fullness bestows &lt;is justification&gt;</vt:lpstr>
      <vt:lpstr>Deeper Look: Christ’s Fullness</vt:lpstr>
      <vt:lpstr>&lt;the great gospel blessing which Christ of His fullness bestows &gt;in such as believe in Him, is Justification</vt:lpstr>
      <vt:lpstr>Deeper Look: Justification</vt:lpstr>
      <vt:lpstr>Deeper Look: Justification</vt:lpstr>
      <vt:lpstr>and the promise of eternal life, on principles of righteousness;</vt:lpstr>
      <vt:lpstr>Deeper Look: eternal life</vt:lpstr>
      <vt:lpstr>that it is bestowed, not in consideration of any works of righteousness which we have done,</vt:lpstr>
      <vt:lpstr>but solely through His own redemption and righteousness;</vt:lpstr>
      <vt:lpstr>that it brings us into a state of most blessed peace and favor with God, and secures every other blessing needful for time and for eternity.</vt:lpstr>
      <vt:lpstr>Deeper Look: Peace of God</vt:lpstr>
      <vt:lpstr>Deeper Look: Every other Blessing</vt:lpstr>
      <vt:lpstr>Of the JUSTIFICATION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dcterms:created xsi:type="dcterms:W3CDTF">2024-04-28T03:18:15Z</dcterms:created>
  <dcterms:modified xsi:type="dcterms:W3CDTF">2024-06-09T03:39:16Z</dcterms:modified>
</cp:coreProperties>
</file>