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9" r:id="rId3"/>
    <p:sldId id="273" r:id="rId4"/>
    <p:sldId id="262" r:id="rId5"/>
    <p:sldId id="298" r:id="rId6"/>
    <p:sldId id="290" r:id="rId7"/>
    <p:sldId id="299" r:id="rId8"/>
    <p:sldId id="291" r:id="rId9"/>
    <p:sldId id="300" r:id="rId10"/>
    <p:sldId id="306" r:id="rId11"/>
    <p:sldId id="301" r:id="rId12"/>
    <p:sldId id="302" r:id="rId13"/>
    <p:sldId id="303" r:id="rId14"/>
    <p:sldId id="304" r:id="rId15"/>
    <p:sldId id="307" r:id="rId16"/>
    <p:sldId id="30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66" d="100"/>
          <a:sy n="66" d="100"/>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 Gregory" userId="a7bfa114233000dd" providerId="LiveId" clId="{DAD93EF4-25F1-445A-8D69-949A9CCDF84A}"/>
    <pc:docChg chg="undo custSel addSld delSld modSld sldOrd">
      <pc:chgData name="Rob Gregory" userId="a7bfa114233000dd" providerId="LiveId" clId="{DAD93EF4-25F1-445A-8D69-949A9CCDF84A}" dt="2024-05-26T04:07:13.984" v="10045"/>
      <pc:docMkLst>
        <pc:docMk/>
      </pc:docMkLst>
      <pc:sldChg chg="modSp mod modNotesTx">
        <pc:chgData name="Rob Gregory" userId="a7bfa114233000dd" providerId="LiveId" clId="{DAD93EF4-25F1-445A-8D69-949A9CCDF84A}" dt="2024-05-26T01:58:16.032" v="1597" actId="20577"/>
        <pc:sldMkLst>
          <pc:docMk/>
          <pc:sldMk cId="3242239520" sldId="262"/>
        </pc:sldMkLst>
        <pc:spChg chg="mod">
          <ac:chgData name="Rob Gregory" userId="a7bfa114233000dd" providerId="LiveId" clId="{DAD93EF4-25F1-445A-8D69-949A9CCDF84A}" dt="2024-05-26T01:58:16.032" v="1597" actId="20577"/>
          <ac:spMkLst>
            <pc:docMk/>
            <pc:sldMk cId="3242239520" sldId="262"/>
            <ac:spMk id="3" creationId="{EEB048E6-3889-EAF9-58B0-5B954114D920}"/>
          </ac:spMkLst>
        </pc:spChg>
      </pc:sldChg>
      <pc:sldChg chg="del">
        <pc:chgData name="Rob Gregory" userId="a7bfa114233000dd" providerId="LiveId" clId="{DAD93EF4-25F1-445A-8D69-949A9CCDF84A}" dt="2024-05-26T02:10:40.195" v="2311" actId="47"/>
        <pc:sldMkLst>
          <pc:docMk/>
          <pc:sldMk cId="2285094575" sldId="289"/>
        </pc:sldMkLst>
      </pc:sldChg>
      <pc:sldChg chg="modSp mod modNotesTx">
        <pc:chgData name="Rob Gregory" userId="a7bfa114233000dd" providerId="LiveId" clId="{DAD93EF4-25F1-445A-8D69-949A9CCDF84A}" dt="2024-05-26T02:33:17.036" v="3442" actId="207"/>
        <pc:sldMkLst>
          <pc:docMk/>
          <pc:sldMk cId="1509149829" sldId="290"/>
        </pc:sldMkLst>
        <pc:spChg chg="mod">
          <ac:chgData name="Rob Gregory" userId="a7bfa114233000dd" providerId="LiveId" clId="{DAD93EF4-25F1-445A-8D69-949A9CCDF84A}" dt="2024-05-26T02:33:17.036" v="3442" actId="207"/>
          <ac:spMkLst>
            <pc:docMk/>
            <pc:sldMk cId="1509149829" sldId="290"/>
            <ac:spMk id="3" creationId="{EEB048E6-3889-EAF9-58B0-5B954114D920}"/>
          </ac:spMkLst>
        </pc:spChg>
      </pc:sldChg>
      <pc:sldChg chg="addSp modSp mod modNotesTx">
        <pc:chgData name="Rob Gregory" userId="a7bfa114233000dd" providerId="LiveId" clId="{DAD93EF4-25F1-445A-8D69-949A9CCDF84A}" dt="2024-05-26T03:40:04.302" v="7781" actId="20577"/>
        <pc:sldMkLst>
          <pc:docMk/>
          <pc:sldMk cId="3863363343" sldId="291"/>
        </pc:sldMkLst>
        <pc:spChg chg="mod">
          <ac:chgData name="Rob Gregory" userId="a7bfa114233000dd" providerId="LiveId" clId="{DAD93EF4-25F1-445A-8D69-949A9CCDF84A}" dt="2024-05-26T00:30:39.475" v="17"/>
          <ac:spMkLst>
            <pc:docMk/>
            <pc:sldMk cId="3863363343" sldId="291"/>
            <ac:spMk id="2" creationId="{6E23025B-1983-20D4-55FA-3B4270875D91}"/>
          </ac:spMkLst>
        </pc:spChg>
        <pc:spChg chg="mod">
          <ac:chgData name="Rob Gregory" userId="a7bfa114233000dd" providerId="LiveId" clId="{DAD93EF4-25F1-445A-8D69-949A9CCDF84A}" dt="2024-05-26T00:31:48.241" v="25" actId="403"/>
          <ac:spMkLst>
            <pc:docMk/>
            <pc:sldMk cId="3863363343" sldId="291"/>
            <ac:spMk id="3" creationId="{EEB048E6-3889-EAF9-58B0-5B954114D920}"/>
          </ac:spMkLst>
        </pc:spChg>
        <pc:spChg chg="add mod">
          <ac:chgData name="Rob Gregory" userId="a7bfa114233000dd" providerId="LiveId" clId="{DAD93EF4-25F1-445A-8D69-949A9CCDF84A}" dt="2024-05-26T00:31:54.783" v="27"/>
          <ac:spMkLst>
            <pc:docMk/>
            <pc:sldMk cId="3863363343" sldId="291"/>
            <ac:spMk id="4" creationId="{47478F89-CE18-2981-2D75-91CF96CE36BE}"/>
          </ac:spMkLst>
        </pc:spChg>
      </pc:sldChg>
      <pc:sldChg chg="del">
        <pc:chgData name="Rob Gregory" userId="a7bfa114233000dd" providerId="LiveId" clId="{DAD93EF4-25F1-445A-8D69-949A9CCDF84A}" dt="2024-05-26T04:06:59.236" v="10044" actId="47"/>
        <pc:sldMkLst>
          <pc:docMk/>
          <pc:sldMk cId="2716380212" sldId="292"/>
        </pc:sldMkLst>
      </pc:sldChg>
      <pc:sldChg chg="del">
        <pc:chgData name="Rob Gregory" userId="a7bfa114233000dd" providerId="LiveId" clId="{DAD93EF4-25F1-445A-8D69-949A9CCDF84A}" dt="2024-05-26T04:06:59.236" v="10044" actId="47"/>
        <pc:sldMkLst>
          <pc:docMk/>
          <pc:sldMk cId="2373477049" sldId="293"/>
        </pc:sldMkLst>
      </pc:sldChg>
      <pc:sldChg chg="del">
        <pc:chgData name="Rob Gregory" userId="a7bfa114233000dd" providerId="LiveId" clId="{DAD93EF4-25F1-445A-8D69-949A9CCDF84A}" dt="2024-05-26T04:06:59.236" v="10044" actId="47"/>
        <pc:sldMkLst>
          <pc:docMk/>
          <pc:sldMk cId="1885104511" sldId="294"/>
        </pc:sldMkLst>
      </pc:sldChg>
      <pc:sldChg chg="del">
        <pc:chgData name="Rob Gregory" userId="a7bfa114233000dd" providerId="LiveId" clId="{DAD93EF4-25F1-445A-8D69-949A9CCDF84A}" dt="2024-05-26T04:06:59.236" v="10044" actId="47"/>
        <pc:sldMkLst>
          <pc:docMk/>
          <pc:sldMk cId="3797245153" sldId="295"/>
        </pc:sldMkLst>
      </pc:sldChg>
      <pc:sldChg chg="del">
        <pc:chgData name="Rob Gregory" userId="a7bfa114233000dd" providerId="LiveId" clId="{DAD93EF4-25F1-445A-8D69-949A9CCDF84A}" dt="2024-05-26T04:06:59.236" v="10044" actId="47"/>
        <pc:sldMkLst>
          <pc:docMk/>
          <pc:sldMk cId="3808892839" sldId="296"/>
        </pc:sldMkLst>
      </pc:sldChg>
      <pc:sldChg chg="del">
        <pc:chgData name="Rob Gregory" userId="a7bfa114233000dd" providerId="LiveId" clId="{DAD93EF4-25F1-445A-8D69-949A9CCDF84A}" dt="2024-05-26T04:06:59.236" v="10044" actId="47"/>
        <pc:sldMkLst>
          <pc:docMk/>
          <pc:sldMk cId="1157528578" sldId="297"/>
        </pc:sldMkLst>
      </pc:sldChg>
      <pc:sldChg chg="modSp mod">
        <pc:chgData name="Rob Gregory" userId="a7bfa114233000dd" providerId="LiveId" clId="{DAD93EF4-25F1-445A-8D69-949A9CCDF84A}" dt="2024-05-26T02:09:59.840" v="2310" actId="6549"/>
        <pc:sldMkLst>
          <pc:docMk/>
          <pc:sldMk cId="1098724036" sldId="298"/>
        </pc:sldMkLst>
        <pc:spChg chg="mod">
          <ac:chgData name="Rob Gregory" userId="a7bfa114233000dd" providerId="LiveId" clId="{DAD93EF4-25F1-445A-8D69-949A9CCDF84A}" dt="2024-05-26T02:09:59.840" v="2310" actId="6549"/>
          <ac:spMkLst>
            <pc:docMk/>
            <pc:sldMk cId="1098724036" sldId="298"/>
            <ac:spMk id="2" creationId="{73259F98-8BD4-F880-9210-82B81E576997}"/>
          </ac:spMkLst>
        </pc:spChg>
        <pc:spChg chg="mod">
          <ac:chgData name="Rob Gregory" userId="a7bfa114233000dd" providerId="LiveId" clId="{DAD93EF4-25F1-445A-8D69-949A9CCDF84A}" dt="2024-05-26T02:09:32.900" v="2270" actId="207"/>
          <ac:spMkLst>
            <pc:docMk/>
            <pc:sldMk cId="1098724036" sldId="298"/>
            <ac:spMk id="3" creationId="{FEF8F846-7F49-1120-0138-9AFABE3B0207}"/>
          </ac:spMkLst>
        </pc:spChg>
        <pc:spChg chg="mod">
          <ac:chgData name="Rob Gregory" userId="a7bfa114233000dd" providerId="LiveId" clId="{DAD93EF4-25F1-445A-8D69-949A9CCDF84A}" dt="2024-05-26T01:59:47.790" v="1628"/>
          <ac:spMkLst>
            <pc:docMk/>
            <pc:sldMk cId="1098724036" sldId="298"/>
            <ac:spMk id="4" creationId="{E6976816-C820-3D9F-FAC2-C004732DEAA8}"/>
          </ac:spMkLst>
        </pc:spChg>
      </pc:sldChg>
      <pc:sldChg chg="modSp mod modNotesTx">
        <pc:chgData name="Rob Gregory" userId="a7bfa114233000dd" providerId="LiveId" clId="{DAD93EF4-25F1-445A-8D69-949A9CCDF84A}" dt="2024-05-26T03:03:49.665" v="5560" actId="20577"/>
        <pc:sldMkLst>
          <pc:docMk/>
          <pc:sldMk cId="1094654490" sldId="299"/>
        </pc:sldMkLst>
        <pc:spChg chg="mod">
          <ac:chgData name="Rob Gregory" userId="a7bfa114233000dd" providerId="LiveId" clId="{DAD93EF4-25F1-445A-8D69-949A9CCDF84A}" dt="2024-05-26T03:03:28.786" v="5530" actId="207"/>
          <ac:spMkLst>
            <pc:docMk/>
            <pc:sldMk cId="1094654490" sldId="299"/>
            <ac:spMk id="3" creationId="{EEB048E6-3889-EAF9-58B0-5B954114D920}"/>
          </ac:spMkLst>
        </pc:spChg>
      </pc:sldChg>
      <pc:sldChg chg="addSp modSp add mod modNotesTx">
        <pc:chgData name="Rob Gregory" userId="a7bfa114233000dd" providerId="LiveId" clId="{DAD93EF4-25F1-445A-8D69-949A9CCDF84A}" dt="2024-05-26T03:41:52.135" v="7857" actId="20577"/>
        <pc:sldMkLst>
          <pc:docMk/>
          <pc:sldMk cId="3738421320" sldId="300"/>
        </pc:sldMkLst>
        <pc:spChg chg="mod">
          <ac:chgData name="Rob Gregory" userId="a7bfa114233000dd" providerId="LiveId" clId="{DAD93EF4-25F1-445A-8D69-949A9CCDF84A}" dt="2024-05-26T00:32:18.165" v="29"/>
          <ac:spMkLst>
            <pc:docMk/>
            <pc:sldMk cId="3738421320" sldId="300"/>
            <ac:spMk id="2" creationId="{6E23025B-1983-20D4-55FA-3B4270875D91}"/>
          </ac:spMkLst>
        </pc:spChg>
        <pc:spChg chg="mod">
          <ac:chgData name="Rob Gregory" userId="a7bfa114233000dd" providerId="LiveId" clId="{DAD93EF4-25F1-445A-8D69-949A9CCDF84A}" dt="2024-05-26T03:40:42.582" v="7787" actId="403"/>
          <ac:spMkLst>
            <pc:docMk/>
            <pc:sldMk cId="3738421320" sldId="300"/>
            <ac:spMk id="3" creationId="{EEB048E6-3889-EAF9-58B0-5B954114D920}"/>
          </ac:spMkLst>
        </pc:spChg>
        <pc:spChg chg="add mod">
          <ac:chgData name="Rob Gregory" userId="a7bfa114233000dd" providerId="LiveId" clId="{DAD93EF4-25F1-445A-8D69-949A9CCDF84A}" dt="2024-05-26T00:35:03.224" v="45"/>
          <ac:spMkLst>
            <pc:docMk/>
            <pc:sldMk cId="3738421320" sldId="300"/>
            <ac:spMk id="4" creationId="{32020859-B7BC-2321-94A0-03DAC66B7C1C}"/>
          </ac:spMkLst>
        </pc:spChg>
      </pc:sldChg>
      <pc:sldChg chg="modSp add mod modNotesTx">
        <pc:chgData name="Rob Gregory" userId="a7bfa114233000dd" providerId="LiveId" clId="{DAD93EF4-25F1-445A-8D69-949A9CCDF84A}" dt="2024-05-26T03:50:02.699" v="8672" actId="20577"/>
        <pc:sldMkLst>
          <pc:docMk/>
          <pc:sldMk cId="1098342934" sldId="301"/>
        </pc:sldMkLst>
        <pc:spChg chg="mod">
          <ac:chgData name="Rob Gregory" userId="a7bfa114233000dd" providerId="LiveId" clId="{DAD93EF4-25F1-445A-8D69-949A9CCDF84A}" dt="2024-05-26T00:35:34.718" v="49"/>
          <ac:spMkLst>
            <pc:docMk/>
            <pc:sldMk cId="1098342934" sldId="301"/>
            <ac:spMk id="2" creationId="{6E23025B-1983-20D4-55FA-3B4270875D91}"/>
          </ac:spMkLst>
        </pc:spChg>
        <pc:spChg chg="mod">
          <ac:chgData name="Rob Gregory" userId="a7bfa114233000dd" providerId="LiveId" clId="{DAD93EF4-25F1-445A-8D69-949A9CCDF84A}" dt="2024-05-26T00:41:40.764" v="81" actId="403"/>
          <ac:spMkLst>
            <pc:docMk/>
            <pc:sldMk cId="1098342934" sldId="301"/>
            <ac:spMk id="3" creationId="{EEB048E6-3889-EAF9-58B0-5B954114D920}"/>
          </ac:spMkLst>
        </pc:spChg>
      </pc:sldChg>
      <pc:sldChg chg="modSp add mod modNotesTx">
        <pc:chgData name="Rob Gregory" userId="a7bfa114233000dd" providerId="LiveId" clId="{DAD93EF4-25F1-445A-8D69-949A9CCDF84A}" dt="2024-05-26T03:59:30.077" v="9333" actId="20577"/>
        <pc:sldMkLst>
          <pc:docMk/>
          <pc:sldMk cId="2134312023" sldId="302"/>
        </pc:sldMkLst>
        <pc:spChg chg="mod">
          <ac:chgData name="Rob Gregory" userId="a7bfa114233000dd" providerId="LiveId" clId="{DAD93EF4-25F1-445A-8D69-949A9CCDF84A}" dt="2024-05-26T00:42:02.035" v="101" actId="20577"/>
          <ac:spMkLst>
            <pc:docMk/>
            <pc:sldMk cId="2134312023" sldId="302"/>
            <ac:spMk id="2" creationId="{6E23025B-1983-20D4-55FA-3B4270875D91}"/>
          </ac:spMkLst>
        </pc:spChg>
        <pc:spChg chg="mod">
          <ac:chgData name="Rob Gregory" userId="a7bfa114233000dd" providerId="LiveId" clId="{DAD93EF4-25F1-445A-8D69-949A9CCDF84A}" dt="2024-05-26T03:53:00.266" v="8678" actId="6549"/>
          <ac:spMkLst>
            <pc:docMk/>
            <pc:sldMk cId="2134312023" sldId="302"/>
            <ac:spMk id="3" creationId="{EEB048E6-3889-EAF9-58B0-5B954114D920}"/>
          </ac:spMkLst>
        </pc:spChg>
      </pc:sldChg>
      <pc:sldChg chg="modSp add mod modNotesTx">
        <pc:chgData name="Rob Gregory" userId="a7bfa114233000dd" providerId="LiveId" clId="{DAD93EF4-25F1-445A-8D69-949A9CCDF84A}" dt="2024-05-26T04:05:50.272" v="10041" actId="20577"/>
        <pc:sldMkLst>
          <pc:docMk/>
          <pc:sldMk cId="2891153171" sldId="303"/>
        </pc:sldMkLst>
        <pc:spChg chg="mod">
          <ac:chgData name="Rob Gregory" userId="a7bfa114233000dd" providerId="LiveId" clId="{DAD93EF4-25F1-445A-8D69-949A9CCDF84A}" dt="2024-05-26T00:42:32.569" v="105"/>
          <ac:spMkLst>
            <pc:docMk/>
            <pc:sldMk cId="2891153171" sldId="303"/>
            <ac:spMk id="2" creationId="{6E23025B-1983-20D4-55FA-3B4270875D91}"/>
          </ac:spMkLst>
        </pc:spChg>
        <pc:spChg chg="mod">
          <ac:chgData name="Rob Gregory" userId="a7bfa114233000dd" providerId="LiveId" clId="{DAD93EF4-25F1-445A-8D69-949A9CCDF84A}" dt="2024-05-26T00:45:03.523" v="123" actId="27636"/>
          <ac:spMkLst>
            <pc:docMk/>
            <pc:sldMk cId="2891153171" sldId="303"/>
            <ac:spMk id="3" creationId="{EEB048E6-3889-EAF9-58B0-5B954114D920}"/>
          </ac:spMkLst>
        </pc:spChg>
      </pc:sldChg>
      <pc:sldChg chg="modSp add mod modNotesTx">
        <pc:chgData name="Rob Gregory" userId="a7bfa114233000dd" providerId="LiveId" clId="{DAD93EF4-25F1-445A-8D69-949A9CCDF84A}" dt="2024-05-26T04:06:26.784" v="10043" actId="5793"/>
        <pc:sldMkLst>
          <pc:docMk/>
          <pc:sldMk cId="2457393435" sldId="304"/>
        </pc:sldMkLst>
        <pc:spChg chg="mod">
          <ac:chgData name="Rob Gregory" userId="a7bfa114233000dd" providerId="LiveId" clId="{DAD93EF4-25F1-445A-8D69-949A9CCDF84A}" dt="2024-05-26T00:47:18.543" v="129" actId="404"/>
          <ac:spMkLst>
            <pc:docMk/>
            <pc:sldMk cId="2457393435" sldId="304"/>
            <ac:spMk id="2" creationId="{6E23025B-1983-20D4-55FA-3B4270875D91}"/>
          </ac:spMkLst>
        </pc:spChg>
        <pc:spChg chg="mod">
          <ac:chgData name="Rob Gregory" userId="a7bfa114233000dd" providerId="LiveId" clId="{DAD93EF4-25F1-445A-8D69-949A9CCDF84A}" dt="2024-05-26T00:48:27.357" v="133"/>
          <ac:spMkLst>
            <pc:docMk/>
            <pc:sldMk cId="2457393435" sldId="304"/>
            <ac:spMk id="3" creationId="{EEB048E6-3889-EAF9-58B0-5B954114D920}"/>
          </ac:spMkLst>
        </pc:spChg>
      </pc:sldChg>
      <pc:sldChg chg="modSp add del mod">
        <pc:chgData name="Rob Gregory" userId="a7bfa114233000dd" providerId="LiveId" clId="{DAD93EF4-25F1-445A-8D69-949A9CCDF84A}" dt="2024-05-26T04:06:59.236" v="10044" actId="47"/>
        <pc:sldMkLst>
          <pc:docMk/>
          <pc:sldMk cId="212212963" sldId="305"/>
        </pc:sldMkLst>
        <pc:spChg chg="mod">
          <ac:chgData name="Rob Gregory" userId="a7bfa114233000dd" providerId="LiveId" clId="{DAD93EF4-25F1-445A-8D69-949A9CCDF84A}" dt="2024-05-26T00:59:03.163" v="177" actId="403"/>
          <ac:spMkLst>
            <pc:docMk/>
            <pc:sldMk cId="212212963" sldId="305"/>
            <ac:spMk id="3" creationId="{EEB048E6-3889-EAF9-58B0-5B954114D920}"/>
          </ac:spMkLst>
        </pc:spChg>
      </pc:sldChg>
      <pc:sldChg chg="add">
        <pc:chgData name="Rob Gregory" userId="a7bfa114233000dd" providerId="LiveId" clId="{DAD93EF4-25F1-445A-8D69-949A9CCDF84A}" dt="2024-05-26T04:07:13.984" v="10045"/>
        <pc:sldMkLst>
          <pc:docMk/>
          <pc:sldMk cId="3480305204" sldId="305"/>
        </pc:sldMkLst>
      </pc:sldChg>
      <pc:sldChg chg="modSp add del mod ord">
        <pc:chgData name="Rob Gregory" userId="a7bfa114233000dd" providerId="LiveId" clId="{DAD93EF4-25F1-445A-8D69-949A9CCDF84A}" dt="2024-05-26T04:06:59.236" v="10044" actId="47"/>
        <pc:sldMkLst>
          <pc:docMk/>
          <pc:sldMk cId="3236422760" sldId="306"/>
        </pc:sldMkLst>
        <pc:spChg chg="mod">
          <ac:chgData name="Rob Gregory" userId="a7bfa114233000dd" providerId="LiveId" clId="{DAD93EF4-25F1-445A-8D69-949A9CCDF84A}" dt="2024-05-26T01:00:19.694" v="201" actId="403"/>
          <ac:spMkLst>
            <pc:docMk/>
            <pc:sldMk cId="3236422760" sldId="306"/>
            <ac:spMk id="3" creationId="{EEB048E6-3889-EAF9-58B0-5B954114D920}"/>
          </ac:spMkLst>
        </pc:spChg>
      </pc:sldChg>
      <pc:sldChg chg="add del">
        <pc:chgData name="Rob Gregory" userId="a7bfa114233000dd" providerId="LiveId" clId="{DAD93EF4-25F1-445A-8D69-949A9CCDF84A}" dt="2024-05-26T00:59:21.820" v="178" actId="47"/>
        <pc:sldMkLst>
          <pc:docMk/>
          <pc:sldMk cId="1680826" sldId="307"/>
        </pc:sldMkLst>
      </pc:sldChg>
      <pc:sldChg chg="modSp add del mod">
        <pc:chgData name="Rob Gregory" userId="a7bfa114233000dd" providerId="LiveId" clId="{DAD93EF4-25F1-445A-8D69-949A9CCDF84A}" dt="2024-05-26T04:06:59.236" v="10044" actId="47"/>
        <pc:sldMkLst>
          <pc:docMk/>
          <pc:sldMk cId="363088439" sldId="307"/>
        </pc:sldMkLst>
        <pc:spChg chg="mod">
          <ac:chgData name="Rob Gregory" userId="a7bfa114233000dd" providerId="LiveId" clId="{DAD93EF4-25F1-445A-8D69-949A9CCDF84A}" dt="2024-05-26T00:59:42.027" v="190" actId="403"/>
          <ac:spMkLst>
            <pc:docMk/>
            <pc:sldMk cId="363088439" sldId="307"/>
            <ac:spMk id="3" creationId="{EEB048E6-3889-EAF9-58B0-5B954114D920}"/>
          </ac:spMkLst>
        </pc:spChg>
      </pc:sldChg>
      <pc:sldChg chg="add del">
        <pc:chgData name="Rob Gregory" userId="a7bfa114233000dd" providerId="LiveId" clId="{DAD93EF4-25F1-445A-8D69-949A9CCDF84A}" dt="2024-05-26T04:06:59.236" v="10044" actId="47"/>
        <pc:sldMkLst>
          <pc:docMk/>
          <pc:sldMk cId="1707134277" sldId="308"/>
        </pc:sldMkLst>
      </pc:sldChg>
    </pc:docChg>
  </pc:docChgLst>
  <pc:docChgLst>
    <pc:chgData name="Rob Gregory" userId="a7bfa114233000dd" providerId="LiveId" clId="{A442D058-DDF9-4837-AEB0-CCA837489B8C}"/>
    <pc:docChg chg="undo redo custSel addSld delSld modSld sldOrd">
      <pc:chgData name="Rob Gregory" userId="a7bfa114233000dd" providerId="LiveId" clId="{A442D058-DDF9-4837-AEB0-CCA837489B8C}" dt="2024-05-19T05:32:47.469" v="5761" actId="20577"/>
      <pc:docMkLst>
        <pc:docMk/>
      </pc:docMkLst>
      <pc:sldChg chg="modSp mod modNotesTx">
        <pc:chgData name="Rob Gregory" userId="a7bfa114233000dd" providerId="LiveId" clId="{A442D058-DDF9-4837-AEB0-CCA837489B8C}" dt="2024-05-19T04:09:22.434" v="1491" actId="21"/>
        <pc:sldMkLst>
          <pc:docMk/>
          <pc:sldMk cId="3242239520" sldId="262"/>
        </pc:sldMkLst>
        <pc:spChg chg="mod">
          <ac:chgData name="Rob Gregory" userId="a7bfa114233000dd" providerId="LiveId" clId="{A442D058-DDF9-4837-AEB0-CCA837489B8C}" dt="2024-05-19T04:09:22.434" v="1491" actId="21"/>
          <ac:spMkLst>
            <pc:docMk/>
            <pc:sldMk cId="3242239520" sldId="262"/>
            <ac:spMk id="3" creationId="{EEB048E6-3889-EAF9-58B0-5B954114D920}"/>
          </ac:spMkLst>
        </pc:spChg>
      </pc:sldChg>
      <pc:sldChg chg="del">
        <pc:chgData name="Rob Gregory" userId="a7bfa114233000dd" providerId="LiveId" clId="{A442D058-DDF9-4837-AEB0-CCA837489B8C}" dt="2024-05-19T03:08:18.138" v="3" actId="47"/>
        <pc:sldMkLst>
          <pc:docMk/>
          <pc:sldMk cId="1395598801" sldId="274"/>
        </pc:sldMkLst>
      </pc:sldChg>
      <pc:sldChg chg="del">
        <pc:chgData name="Rob Gregory" userId="a7bfa114233000dd" providerId="LiveId" clId="{A442D058-DDF9-4837-AEB0-CCA837489B8C}" dt="2024-05-19T03:08:18.138" v="3" actId="47"/>
        <pc:sldMkLst>
          <pc:docMk/>
          <pc:sldMk cId="2810193027" sldId="275"/>
        </pc:sldMkLst>
      </pc:sldChg>
      <pc:sldChg chg="del">
        <pc:chgData name="Rob Gregory" userId="a7bfa114233000dd" providerId="LiveId" clId="{A442D058-DDF9-4837-AEB0-CCA837489B8C}" dt="2024-05-19T03:08:18.138" v="3" actId="47"/>
        <pc:sldMkLst>
          <pc:docMk/>
          <pc:sldMk cId="2441929604" sldId="276"/>
        </pc:sldMkLst>
      </pc:sldChg>
      <pc:sldChg chg="del">
        <pc:chgData name="Rob Gregory" userId="a7bfa114233000dd" providerId="LiveId" clId="{A442D058-DDF9-4837-AEB0-CCA837489B8C}" dt="2024-05-19T03:08:18.138" v="3" actId="47"/>
        <pc:sldMkLst>
          <pc:docMk/>
          <pc:sldMk cId="195674897" sldId="277"/>
        </pc:sldMkLst>
      </pc:sldChg>
      <pc:sldChg chg="del">
        <pc:chgData name="Rob Gregory" userId="a7bfa114233000dd" providerId="LiveId" clId="{A442D058-DDF9-4837-AEB0-CCA837489B8C}" dt="2024-05-19T03:08:18.138" v="3" actId="47"/>
        <pc:sldMkLst>
          <pc:docMk/>
          <pc:sldMk cId="334922220" sldId="278"/>
        </pc:sldMkLst>
      </pc:sldChg>
      <pc:sldChg chg="add del">
        <pc:chgData name="Rob Gregory" userId="a7bfa114233000dd" providerId="LiveId" clId="{A442D058-DDF9-4837-AEB0-CCA837489B8C}" dt="2024-05-19T03:32:24.681" v="25" actId="47"/>
        <pc:sldMkLst>
          <pc:docMk/>
          <pc:sldMk cId="2041617918" sldId="279"/>
        </pc:sldMkLst>
      </pc:sldChg>
      <pc:sldChg chg="del">
        <pc:chgData name="Rob Gregory" userId="a7bfa114233000dd" providerId="LiveId" clId="{A442D058-DDF9-4837-AEB0-CCA837489B8C}" dt="2024-05-19T03:08:18.138" v="3" actId="47"/>
        <pc:sldMkLst>
          <pc:docMk/>
          <pc:sldMk cId="3710826664" sldId="280"/>
        </pc:sldMkLst>
      </pc:sldChg>
      <pc:sldChg chg="add del">
        <pc:chgData name="Rob Gregory" userId="a7bfa114233000dd" providerId="LiveId" clId="{A442D058-DDF9-4837-AEB0-CCA837489B8C}" dt="2024-05-19T03:08:18.138" v="3" actId="47"/>
        <pc:sldMkLst>
          <pc:docMk/>
          <pc:sldMk cId="3972452687" sldId="281"/>
        </pc:sldMkLst>
      </pc:sldChg>
      <pc:sldChg chg="del">
        <pc:chgData name="Rob Gregory" userId="a7bfa114233000dd" providerId="LiveId" clId="{A442D058-DDF9-4837-AEB0-CCA837489B8C}" dt="2024-05-19T03:07:59.158" v="0" actId="47"/>
        <pc:sldMkLst>
          <pc:docMk/>
          <pc:sldMk cId="600785586" sldId="282"/>
        </pc:sldMkLst>
      </pc:sldChg>
      <pc:sldChg chg="del">
        <pc:chgData name="Rob Gregory" userId="a7bfa114233000dd" providerId="LiveId" clId="{A442D058-DDF9-4837-AEB0-CCA837489B8C}" dt="2024-05-19T03:08:18.138" v="3" actId="47"/>
        <pc:sldMkLst>
          <pc:docMk/>
          <pc:sldMk cId="468726615" sldId="283"/>
        </pc:sldMkLst>
      </pc:sldChg>
      <pc:sldChg chg="del">
        <pc:chgData name="Rob Gregory" userId="a7bfa114233000dd" providerId="LiveId" clId="{A442D058-DDF9-4837-AEB0-CCA837489B8C}" dt="2024-05-19T03:08:18.138" v="3" actId="47"/>
        <pc:sldMkLst>
          <pc:docMk/>
          <pc:sldMk cId="3247027865" sldId="286"/>
        </pc:sldMkLst>
      </pc:sldChg>
      <pc:sldChg chg="del">
        <pc:chgData name="Rob Gregory" userId="a7bfa114233000dd" providerId="LiveId" clId="{A442D058-DDF9-4837-AEB0-CCA837489B8C}" dt="2024-05-19T03:08:18.138" v="3" actId="47"/>
        <pc:sldMkLst>
          <pc:docMk/>
          <pc:sldMk cId="2680736774" sldId="287"/>
        </pc:sldMkLst>
      </pc:sldChg>
      <pc:sldChg chg="del">
        <pc:chgData name="Rob Gregory" userId="a7bfa114233000dd" providerId="LiveId" clId="{A442D058-DDF9-4837-AEB0-CCA837489B8C}" dt="2024-05-19T03:08:18.138" v="3" actId="47"/>
        <pc:sldMkLst>
          <pc:docMk/>
          <pc:sldMk cId="382976116" sldId="288"/>
        </pc:sldMkLst>
      </pc:sldChg>
      <pc:sldChg chg="modSp mod ord">
        <pc:chgData name="Rob Gregory" userId="a7bfa114233000dd" providerId="LiveId" clId="{A442D058-DDF9-4837-AEB0-CCA837489B8C}" dt="2024-05-19T04:17:13.071" v="1670"/>
        <pc:sldMkLst>
          <pc:docMk/>
          <pc:sldMk cId="2285094575" sldId="289"/>
        </pc:sldMkLst>
        <pc:spChg chg="mod">
          <ac:chgData name="Rob Gregory" userId="a7bfa114233000dd" providerId="LiveId" clId="{A442D058-DDF9-4837-AEB0-CCA837489B8C}" dt="2024-05-19T04:12:04.853" v="1537" actId="20577"/>
          <ac:spMkLst>
            <pc:docMk/>
            <pc:sldMk cId="2285094575" sldId="289"/>
            <ac:spMk id="2" creationId="{73259F98-8BD4-F880-9210-82B81E576997}"/>
          </ac:spMkLst>
        </pc:spChg>
        <pc:spChg chg="mod">
          <ac:chgData name="Rob Gregory" userId="a7bfa114233000dd" providerId="LiveId" clId="{A442D058-DDF9-4837-AEB0-CCA837489B8C}" dt="2024-05-19T04:16:51.219" v="1668" actId="27636"/>
          <ac:spMkLst>
            <pc:docMk/>
            <pc:sldMk cId="2285094575" sldId="289"/>
            <ac:spMk id="3" creationId="{FEF8F846-7F49-1120-0138-9AFABE3B0207}"/>
          </ac:spMkLst>
        </pc:spChg>
      </pc:sldChg>
      <pc:sldChg chg="modSp mod modNotesTx">
        <pc:chgData name="Rob Gregory" userId="a7bfa114233000dd" providerId="LiveId" clId="{A442D058-DDF9-4837-AEB0-CCA837489B8C}" dt="2024-05-19T05:10:32.366" v="4274" actId="20577"/>
        <pc:sldMkLst>
          <pc:docMk/>
          <pc:sldMk cId="1509149829" sldId="290"/>
        </pc:sldMkLst>
        <pc:spChg chg="mod">
          <ac:chgData name="Rob Gregory" userId="a7bfa114233000dd" providerId="LiveId" clId="{A442D058-DDF9-4837-AEB0-CCA837489B8C}" dt="2024-05-19T04:47:46.794" v="2939" actId="27636"/>
          <ac:spMkLst>
            <pc:docMk/>
            <pc:sldMk cId="1509149829" sldId="290"/>
            <ac:spMk id="3" creationId="{EEB048E6-3889-EAF9-58B0-5B954114D920}"/>
          </ac:spMkLst>
        </pc:spChg>
      </pc:sldChg>
      <pc:sldChg chg="modSp add mod modNotesTx">
        <pc:chgData name="Rob Gregory" userId="a7bfa114233000dd" providerId="LiveId" clId="{A442D058-DDF9-4837-AEB0-CCA837489B8C}" dt="2024-05-19T05:18:21.710" v="4778" actId="20577"/>
        <pc:sldMkLst>
          <pc:docMk/>
          <pc:sldMk cId="3863363343" sldId="291"/>
        </pc:sldMkLst>
        <pc:spChg chg="mod">
          <ac:chgData name="Rob Gregory" userId="a7bfa114233000dd" providerId="LiveId" clId="{A442D058-DDF9-4837-AEB0-CCA837489B8C}" dt="2024-05-19T03:30:29.996" v="5"/>
          <ac:spMkLst>
            <pc:docMk/>
            <pc:sldMk cId="3863363343" sldId="291"/>
            <ac:spMk id="2" creationId="{6E23025B-1983-20D4-55FA-3B4270875D91}"/>
          </ac:spMkLst>
        </pc:spChg>
        <pc:spChg chg="mod">
          <ac:chgData name="Rob Gregory" userId="a7bfa114233000dd" providerId="LiveId" clId="{A442D058-DDF9-4837-AEB0-CCA837489B8C}" dt="2024-05-19T03:39:21.421" v="47" actId="27636"/>
          <ac:spMkLst>
            <pc:docMk/>
            <pc:sldMk cId="3863363343" sldId="291"/>
            <ac:spMk id="3" creationId="{EEB048E6-3889-EAF9-58B0-5B954114D920}"/>
          </ac:spMkLst>
        </pc:spChg>
      </pc:sldChg>
      <pc:sldChg chg="modSp add mod modNotesTx">
        <pc:chgData name="Rob Gregory" userId="a7bfa114233000dd" providerId="LiveId" clId="{A442D058-DDF9-4837-AEB0-CCA837489B8C}" dt="2024-05-19T05:22:46.744" v="5151" actId="20577"/>
        <pc:sldMkLst>
          <pc:docMk/>
          <pc:sldMk cId="2716380212" sldId="292"/>
        </pc:sldMkLst>
        <pc:spChg chg="mod">
          <ac:chgData name="Rob Gregory" userId="a7bfa114233000dd" providerId="LiveId" clId="{A442D058-DDF9-4837-AEB0-CCA837489B8C}" dt="2024-05-19T03:31:06.097" v="7"/>
          <ac:spMkLst>
            <pc:docMk/>
            <pc:sldMk cId="2716380212" sldId="292"/>
            <ac:spMk id="2" creationId="{6E23025B-1983-20D4-55FA-3B4270875D91}"/>
          </ac:spMkLst>
        </pc:spChg>
        <pc:spChg chg="mod">
          <ac:chgData name="Rob Gregory" userId="a7bfa114233000dd" providerId="LiveId" clId="{A442D058-DDF9-4837-AEB0-CCA837489B8C}" dt="2024-05-19T03:41:28.199" v="66" actId="5793"/>
          <ac:spMkLst>
            <pc:docMk/>
            <pc:sldMk cId="2716380212" sldId="292"/>
            <ac:spMk id="3" creationId="{EEB048E6-3889-EAF9-58B0-5B954114D920}"/>
          </ac:spMkLst>
        </pc:spChg>
      </pc:sldChg>
      <pc:sldChg chg="modSp add mod modNotesTx">
        <pc:chgData name="Rob Gregory" userId="a7bfa114233000dd" providerId="LiveId" clId="{A442D058-DDF9-4837-AEB0-CCA837489B8C}" dt="2024-05-19T05:29:58.532" v="5562" actId="20577"/>
        <pc:sldMkLst>
          <pc:docMk/>
          <pc:sldMk cId="2373477049" sldId="293"/>
        </pc:sldMkLst>
        <pc:spChg chg="mod">
          <ac:chgData name="Rob Gregory" userId="a7bfa114233000dd" providerId="LiveId" clId="{A442D058-DDF9-4837-AEB0-CCA837489B8C}" dt="2024-05-19T03:31:35.492" v="13" actId="404"/>
          <ac:spMkLst>
            <pc:docMk/>
            <pc:sldMk cId="2373477049" sldId="293"/>
            <ac:spMk id="2" creationId="{6E23025B-1983-20D4-55FA-3B4270875D91}"/>
          </ac:spMkLst>
        </pc:spChg>
        <pc:spChg chg="mod">
          <ac:chgData name="Rob Gregory" userId="a7bfa114233000dd" providerId="LiveId" clId="{A442D058-DDF9-4837-AEB0-CCA837489B8C}" dt="2024-05-19T03:47:09.508" v="106" actId="20577"/>
          <ac:spMkLst>
            <pc:docMk/>
            <pc:sldMk cId="2373477049" sldId="293"/>
            <ac:spMk id="3" creationId="{EEB048E6-3889-EAF9-58B0-5B954114D920}"/>
          </ac:spMkLst>
        </pc:spChg>
      </pc:sldChg>
      <pc:sldChg chg="add del">
        <pc:chgData name="Rob Gregory" userId="a7bfa114233000dd" providerId="LiveId" clId="{A442D058-DDF9-4837-AEB0-CCA837489B8C}" dt="2024-05-19T03:31:49.070" v="15" actId="2890"/>
        <pc:sldMkLst>
          <pc:docMk/>
          <pc:sldMk cId="1521503769" sldId="294"/>
        </pc:sldMkLst>
      </pc:sldChg>
      <pc:sldChg chg="modSp add mod ord modNotesTx">
        <pc:chgData name="Rob Gregory" userId="a7bfa114233000dd" providerId="LiveId" clId="{A442D058-DDF9-4837-AEB0-CCA837489B8C}" dt="2024-05-19T05:32:47.469" v="5761" actId="20577"/>
        <pc:sldMkLst>
          <pc:docMk/>
          <pc:sldMk cId="1885104511" sldId="294"/>
        </pc:sldMkLst>
        <pc:spChg chg="mod">
          <ac:chgData name="Rob Gregory" userId="a7bfa114233000dd" providerId="LiveId" clId="{A442D058-DDF9-4837-AEB0-CCA837489B8C}" dt="2024-05-19T03:31:57.675" v="17"/>
          <ac:spMkLst>
            <pc:docMk/>
            <pc:sldMk cId="1885104511" sldId="294"/>
            <ac:spMk id="2" creationId="{6E23025B-1983-20D4-55FA-3B4270875D91}"/>
          </ac:spMkLst>
        </pc:spChg>
        <pc:spChg chg="mod">
          <ac:chgData name="Rob Gregory" userId="a7bfa114233000dd" providerId="LiveId" clId="{A442D058-DDF9-4837-AEB0-CCA837489B8C}" dt="2024-05-19T03:48:47.577" v="118" actId="27636"/>
          <ac:spMkLst>
            <pc:docMk/>
            <pc:sldMk cId="1885104511" sldId="294"/>
            <ac:spMk id="3" creationId="{EEB048E6-3889-EAF9-58B0-5B954114D920}"/>
          </ac:spMkLst>
        </pc:spChg>
      </pc:sldChg>
      <pc:sldChg chg="add">
        <pc:chgData name="Rob Gregory" userId="a7bfa114233000dd" providerId="LiveId" clId="{A442D058-DDF9-4837-AEB0-CCA837489B8C}" dt="2024-05-19T03:32:09.171" v="20"/>
        <pc:sldMkLst>
          <pc:docMk/>
          <pc:sldMk cId="3797245153" sldId="295"/>
        </pc:sldMkLst>
      </pc:sldChg>
      <pc:sldChg chg="add del">
        <pc:chgData name="Rob Gregory" userId="a7bfa114233000dd" providerId="LiveId" clId="{A442D058-DDF9-4837-AEB0-CCA837489B8C}" dt="2024-05-19T03:32:05.426" v="19" actId="2696"/>
        <pc:sldMkLst>
          <pc:docMk/>
          <pc:sldMk cId="4047539340" sldId="295"/>
        </pc:sldMkLst>
      </pc:sldChg>
      <pc:sldChg chg="modSp add mod modNotesTx">
        <pc:chgData name="Rob Gregory" userId="a7bfa114233000dd" providerId="LiveId" clId="{A442D058-DDF9-4837-AEB0-CCA837489B8C}" dt="2024-05-19T05:13:31.487" v="4301"/>
        <pc:sldMkLst>
          <pc:docMk/>
          <pc:sldMk cId="3808892839" sldId="296"/>
        </pc:sldMkLst>
        <pc:spChg chg="mod">
          <ac:chgData name="Rob Gregory" userId="a7bfa114233000dd" providerId="LiveId" clId="{A442D058-DDF9-4837-AEB0-CCA837489B8C}" dt="2024-05-19T03:39:41.523" v="56" actId="20577"/>
          <ac:spMkLst>
            <pc:docMk/>
            <pc:sldMk cId="3808892839" sldId="296"/>
            <ac:spMk id="2" creationId="{6E23025B-1983-20D4-55FA-3B4270875D91}"/>
          </ac:spMkLst>
        </pc:spChg>
        <pc:spChg chg="mod">
          <ac:chgData name="Rob Gregory" userId="a7bfa114233000dd" providerId="LiveId" clId="{A442D058-DDF9-4837-AEB0-CCA837489B8C}" dt="2024-05-19T03:39:32.448" v="48" actId="6549"/>
          <ac:spMkLst>
            <pc:docMk/>
            <pc:sldMk cId="3808892839" sldId="296"/>
            <ac:spMk id="3" creationId="{EEB048E6-3889-EAF9-58B0-5B954114D920}"/>
          </ac:spMkLst>
        </pc:spChg>
      </pc:sldChg>
      <pc:sldChg chg="modSp add mod modNotesTx">
        <pc:chgData name="Rob Gregory" userId="a7bfa114233000dd" providerId="LiveId" clId="{A442D058-DDF9-4837-AEB0-CCA837489B8C}" dt="2024-05-19T05:25:27.258" v="5286" actId="20577"/>
        <pc:sldMkLst>
          <pc:docMk/>
          <pc:sldMk cId="1157528578" sldId="297"/>
        </pc:sldMkLst>
        <pc:spChg chg="mod">
          <ac:chgData name="Rob Gregory" userId="a7bfa114233000dd" providerId="LiveId" clId="{A442D058-DDF9-4837-AEB0-CCA837489B8C}" dt="2024-05-19T03:41:54.855" v="70" actId="27636"/>
          <ac:spMkLst>
            <pc:docMk/>
            <pc:sldMk cId="1157528578" sldId="297"/>
            <ac:spMk id="3" creationId="{EEB048E6-3889-EAF9-58B0-5B954114D920}"/>
          </ac:spMkLst>
        </pc:spChg>
      </pc:sldChg>
      <pc:sldChg chg="addSp modSp add del mod">
        <pc:chgData name="Rob Gregory" userId="a7bfa114233000dd" providerId="LiveId" clId="{A442D058-DDF9-4837-AEB0-CCA837489B8C}" dt="2024-05-19T04:45:04.560" v="2845" actId="115"/>
        <pc:sldMkLst>
          <pc:docMk/>
          <pc:sldMk cId="1098724036" sldId="298"/>
        </pc:sldMkLst>
        <pc:spChg chg="mod">
          <ac:chgData name="Rob Gregory" userId="a7bfa114233000dd" providerId="LiveId" clId="{A442D058-DDF9-4837-AEB0-CCA837489B8C}" dt="2024-05-19T04:45:04.560" v="2845" actId="115"/>
          <ac:spMkLst>
            <pc:docMk/>
            <pc:sldMk cId="1098724036" sldId="298"/>
            <ac:spMk id="3" creationId="{FEF8F846-7F49-1120-0138-9AFABE3B0207}"/>
          </ac:spMkLst>
        </pc:spChg>
        <pc:spChg chg="add mod">
          <ac:chgData name="Rob Gregory" userId="a7bfa114233000dd" providerId="LiveId" clId="{A442D058-DDF9-4837-AEB0-CCA837489B8C}" dt="2024-05-19T04:43:33.606" v="2815" actId="1076"/>
          <ac:spMkLst>
            <pc:docMk/>
            <pc:sldMk cId="1098724036" sldId="298"/>
            <ac:spMk id="4" creationId="{E6976816-C820-3D9F-FAC2-C004732DEAA8}"/>
          </ac:spMkLst>
        </pc:spChg>
      </pc:sldChg>
    </pc:docChg>
  </pc:docChgLst>
  <pc:docChgLst>
    <pc:chgData name="Rob Gregory" userId="a7bfa114233000dd" providerId="LiveId" clId="{CC1EDB2C-6D3B-4450-966C-852E6E6ABB11}"/>
    <pc:docChg chg="undo redo custSel addSld modSld sldOrd">
      <pc:chgData name="Rob Gregory" userId="a7bfa114233000dd" providerId="LiveId" clId="{CC1EDB2C-6D3B-4450-966C-852E6E6ABB11}" dt="2024-06-02T13:17:42.824" v="4356" actId="20577"/>
      <pc:docMkLst>
        <pc:docMk/>
      </pc:docMkLst>
      <pc:sldChg chg="modSp mod">
        <pc:chgData name="Rob Gregory" userId="a7bfa114233000dd" providerId="LiveId" clId="{CC1EDB2C-6D3B-4450-966C-852E6E6ABB11}" dt="2024-06-02T01:33:40.173" v="3727"/>
        <pc:sldMkLst>
          <pc:docMk/>
          <pc:sldMk cId="999829043" sldId="256"/>
        </pc:sldMkLst>
        <pc:spChg chg="mod">
          <ac:chgData name="Rob Gregory" userId="a7bfa114233000dd" providerId="LiveId" clId="{CC1EDB2C-6D3B-4450-966C-852E6E6ABB11}" dt="2024-06-02T01:33:40.173" v="3727"/>
          <ac:spMkLst>
            <pc:docMk/>
            <pc:sldMk cId="999829043" sldId="256"/>
            <ac:spMk id="2" creationId="{DC66BB2E-0CBF-3C5F-14A2-0CCD1512FC40}"/>
          </ac:spMkLst>
        </pc:spChg>
        <pc:spChg chg="mod">
          <ac:chgData name="Rob Gregory" userId="a7bfa114233000dd" providerId="LiveId" clId="{CC1EDB2C-6D3B-4450-966C-852E6E6ABB11}" dt="2024-06-02T01:33:40.173" v="3727"/>
          <ac:spMkLst>
            <pc:docMk/>
            <pc:sldMk cId="999829043" sldId="256"/>
            <ac:spMk id="3" creationId="{88627DA9-E992-8706-3B6A-3B247D8C19B2}"/>
          </ac:spMkLst>
        </pc:spChg>
      </pc:sldChg>
      <pc:sldChg chg="modSp mod">
        <pc:chgData name="Rob Gregory" userId="a7bfa114233000dd" providerId="LiveId" clId="{CC1EDB2C-6D3B-4450-966C-852E6E6ABB11}" dt="2024-06-02T01:33:40.173" v="3727"/>
        <pc:sldMkLst>
          <pc:docMk/>
          <pc:sldMk cId="2525138430" sldId="259"/>
        </pc:sldMkLst>
        <pc:spChg chg="mod">
          <ac:chgData name="Rob Gregory" userId="a7bfa114233000dd" providerId="LiveId" clId="{CC1EDB2C-6D3B-4450-966C-852E6E6ABB11}" dt="2024-06-02T01:33:40.173" v="3727"/>
          <ac:spMkLst>
            <pc:docMk/>
            <pc:sldMk cId="2525138430" sldId="259"/>
            <ac:spMk id="2" creationId="{52AAE234-5AD7-94F1-5965-42E8B76E3D03}"/>
          </ac:spMkLst>
        </pc:spChg>
        <pc:spChg chg="mod">
          <ac:chgData name="Rob Gregory" userId="a7bfa114233000dd" providerId="LiveId" clId="{CC1EDB2C-6D3B-4450-966C-852E6E6ABB11}" dt="2024-05-24T13:44:10.385" v="19" actId="14100"/>
          <ac:spMkLst>
            <pc:docMk/>
            <pc:sldMk cId="2525138430" sldId="259"/>
            <ac:spMk id="3" creationId="{55D95C16-11B6-00FD-9B8E-E8373F4E7B4A}"/>
          </ac:spMkLst>
        </pc:spChg>
      </pc:sldChg>
      <pc:sldChg chg="modSp mod">
        <pc:chgData name="Rob Gregory" userId="a7bfa114233000dd" providerId="LiveId" clId="{CC1EDB2C-6D3B-4450-966C-852E6E6ABB11}" dt="2024-06-02T01:33:40.173" v="3727"/>
        <pc:sldMkLst>
          <pc:docMk/>
          <pc:sldMk cId="3242239520" sldId="262"/>
        </pc:sldMkLst>
        <pc:spChg chg="mod">
          <ac:chgData name="Rob Gregory" userId="a7bfa114233000dd" providerId="LiveId" clId="{CC1EDB2C-6D3B-4450-966C-852E6E6ABB11}" dt="2024-06-02T01:33:40.173" v="3727"/>
          <ac:spMkLst>
            <pc:docMk/>
            <pc:sldMk cId="3242239520" sldId="262"/>
            <ac:spMk id="2" creationId="{6E23025B-1983-20D4-55FA-3B4270875D91}"/>
          </ac:spMkLst>
        </pc:spChg>
        <pc:spChg chg="mod">
          <ac:chgData name="Rob Gregory" userId="a7bfa114233000dd" providerId="LiveId" clId="{CC1EDB2C-6D3B-4450-966C-852E6E6ABB11}" dt="2024-05-24T16:35:10.041" v="229" actId="27636"/>
          <ac:spMkLst>
            <pc:docMk/>
            <pc:sldMk cId="3242239520" sldId="262"/>
            <ac:spMk id="3" creationId="{EEB048E6-3889-EAF9-58B0-5B954114D920}"/>
          </ac:spMkLst>
        </pc:spChg>
      </pc:sldChg>
      <pc:sldChg chg="modSp mod">
        <pc:chgData name="Rob Gregory" userId="a7bfa114233000dd" providerId="LiveId" clId="{CC1EDB2C-6D3B-4450-966C-852E6E6ABB11}" dt="2024-06-02T01:33:40.173" v="3727"/>
        <pc:sldMkLst>
          <pc:docMk/>
          <pc:sldMk cId="2758097278" sldId="273"/>
        </pc:sldMkLst>
        <pc:spChg chg="mod">
          <ac:chgData name="Rob Gregory" userId="a7bfa114233000dd" providerId="LiveId" clId="{CC1EDB2C-6D3B-4450-966C-852E6E6ABB11}" dt="2024-06-02T01:33:40.173" v="3727"/>
          <ac:spMkLst>
            <pc:docMk/>
            <pc:sldMk cId="2758097278" sldId="273"/>
            <ac:spMk id="2" creationId="{110BE78F-DB4B-A514-9EFE-5EBC25E1F72F}"/>
          </ac:spMkLst>
        </pc:spChg>
        <pc:spChg chg="mod">
          <ac:chgData name="Rob Gregory" userId="a7bfa114233000dd" providerId="LiveId" clId="{CC1EDB2C-6D3B-4450-966C-852E6E6ABB11}" dt="2024-05-24T13:45:54.519" v="94" actId="6549"/>
          <ac:spMkLst>
            <pc:docMk/>
            <pc:sldMk cId="2758097278" sldId="273"/>
            <ac:spMk id="3" creationId="{9ADE9DD4-0717-832D-6017-B816D8AC014D}"/>
          </ac:spMkLst>
        </pc:spChg>
      </pc:sldChg>
      <pc:sldChg chg="modSp mod">
        <pc:chgData name="Rob Gregory" userId="a7bfa114233000dd" providerId="LiveId" clId="{CC1EDB2C-6D3B-4450-966C-852E6E6ABB11}" dt="2024-06-02T01:33:40.173" v="3727"/>
        <pc:sldMkLst>
          <pc:docMk/>
          <pc:sldMk cId="1509149829" sldId="290"/>
        </pc:sldMkLst>
        <pc:spChg chg="mod">
          <ac:chgData name="Rob Gregory" userId="a7bfa114233000dd" providerId="LiveId" clId="{CC1EDB2C-6D3B-4450-966C-852E6E6ABB11}" dt="2024-06-02T01:33:40.173" v="3727"/>
          <ac:spMkLst>
            <pc:docMk/>
            <pc:sldMk cId="1509149829" sldId="290"/>
            <ac:spMk id="2" creationId="{6E23025B-1983-20D4-55FA-3B4270875D91}"/>
          </ac:spMkLst>
        </pc:spChg>
        <pc:spChg chg="mod">
          <ac:chgData name="Rob Gregory" userId="a7bfa114233000dd" providerId="LiveId" clId="{CC1EDB2C-6D3B-4450-966C-852E6E6ABB11}" dt="2024-05-25T00:15:20.640" v="242" actId="20577"/>
          <ac:spMkLst>
            <pc:docMk/>
            <pc:sldMk cId="1509149829" sldId="290"/>
            <ac:spMk id="3" creationId="{EEB048E6-3889-EAF9-58B0-5B954114D920}"/>
          </ac:spMkLst>
        </pc:spChg>
      </pc:sldChg>
      <pc:sldChg chg="modSp modNotesTx">
        <pc:chgData name="Rob Gregory" userId="a7bfa114233000dd" providerId="LiveId" clId="{CC1EDB2C-6D3B-4450-966C-852E6E6ABB11}" dt="2024-06-02T01:47:50.389" v="3914" actId="20577"/>
        <pc:sldMkLst>
          <pc:docMk/>
          <pc:sldMk cId="3863363343" sldId="291"/>
        </pc:sldMkLst>
        <pc:spChg chg="mod">
          <ac:chgData name="Rob Gregory" userId="a7bfa114233000dd" providerId="LiveId" clId="{CC1EDB2C-6D3B-4450-966C-852E6E6ABB11}" dt="2024-06-02T01:33:40.173" v="3727"/>
          <ac:spMkLst>
            <pc:docMk/>
            <pc:sldMk cId="3863363343" sldId="291"/>
            <ac:spMk id="2" creationId="{6E23025B-1983-20D4-55FA-3B4270875D91}"/>
          </ac:spMkLst>
        </pc:spChg>
      </pc:sldChg>
      <pc:sldChg chg="modSp mod">
        <pc:chgData name="Rob Gregory" userId="a7bfa114233000dd" providerId="LiveId" clId="{CC1EDB2C-6D3B-4450-966C-852E6E6ABB11}" dt="2024-06-02T01:33:40.173" v="3727"/>
        <pc:sldMkLst>
          <pc:docMk/>
          <pc:sldMk cId="1098724036" sldId="298"/>
        </pc:sldMkLst>
        <pc:spChg chg="mod">
          <ac:chgData name="Rob Gregory" userId="a7bfa114233000dd" providerId="LiveId" clId="{CC1EDB2C-6D3B-4450-966C-852E6E6ABB11}" dt="2024-06-02T01:33:40.173" v="3727"/>
          <ac:spMkLst>
            <pc:docMk/>
            <pc:sldMk cId="1098724036" sldId="298"/>
            <ac:spMk id="2" creationId="{73259F98-8BD4-F880-9210-82B81E576997}"/>
          </ac:spMkLst>
        </pc:spChg>
        <pc:spChg chg="mod">
          <ac:chgData name="Rob Gregory" userId="a7bfa114233000dd" providerId="LiveId" clId="{CC1EDB2C-6D3B-4450-966C-852E6E6ABB11}" dt="2024-06-02T01:33:40.173" v="3727"/>
          <ac:spMkLst>
            <pc:docMk/>
            <pc:sldMk cId="1098724036" sldId="298"/>
            <ac:spMk id="3" creationId="{FEF8F846-7F49-1120-0138-9AFABE3B0207}"/>
          </ac:spMkLst>
        </pc:spChg>
      </pc:sldChg>
      <pc:sldChg chg="addSp modSp add mod modNotesTx">
        <pc:chgData name="Rob Gregory" userId="a7bfa114233000dd" providerId="LiveId" clId="{CC1EDB2C-6D3B-4450-966C-852E6E6ABB11}" dt="2024-06-02T01:34:59.997" v="3729" actId="207"/>
        <pc:sldMkLst>
          <pc:docMk/>
          <pc:sldMk cId="1094654490" sldId="299"/>
        </pc:sldMkLst>
        <pc:spChg chg="mod">
          <ac:chgData name="Rob Gregory" userId="a7bfa114233000dd" providerId="LiveId" clId="{CC1EDB2C-6D3B-4450-966C-852E6E6ABB11}" dt="2024-06-02T01:33:40.173" v="3727"/>
          <ac:spMkLst>
            <pc:docMk/>
            <pc:sldMk cId="1094654490" sldId="299"/>
            <ac:spMk id="2" creationId="{6E23025B-1983-20D4-55FA-3B4270875D91}"/>
          </ac:spMkLst>
        </pc:spChg>
        <pc:spChg chg="mod">
          <ac:chgData name="Rob Gregory" userId="a7bfa114233000dd" providerId="LiveId" clId="{CC1EDB2C-6D3B-4450-966C-852E6E6ABB11}" dt="2024-05-25T00:22:28.090" v="248" actId="27636"/>
          <ac:spMkLst>
            <pc:docMk/>
            <pc:sldMk cId="1094654490" sldId="299"/>
            <ac:spMk id="3" creationId="{EEB048E6-3889-EAF9-58B0-5B954114D920}"/>
          </ac:spMkLst>
        </pc:spChg>
        <pc:spChg chg="add mod">
          <ac:chgData name="Rob Gregory" userId="a7bfa114233000dd" providerId="LiveId" clId="{CC1EDB2C-6D3B-4450-966C-852E6E6ABB11}" dt="2024-06-02T01:34:59.997" v="3729" actId="207"/>
          <ac:spMkLst>
            <pc:docMk/>
            <pc:sldMk cId="1094654490" sldId="299"/>
            <ac:spMk id="4" creationId="{2A5309C2-172C-AD91-A319-210B69BF14EC}"/>
          </ac:spMkLst>
        </pc:spChg>
      </pc:sldChg>
      <pc:sldChg chg="modSp modNotesTx">
        <pc:chgData name="Rob Gregory" userId="a7bfa114233000dd" providerId="LiveId" clId="{CC1EDB2C-6D3B-4450-966C-852E6E6ABB11}" dt="2024-06-02T01:36:01.375" v="3731" actId="20577"/>
        <pc:sldMkLst>
          <pc:docMk/>
          <pc:sldMk cId="3738421320" sldId="300"/>
        </pc:sldMkLst>
        <pc:spChg chg="mod">
          <ac:chgData name="Rob Gregory" userId="a7bfa114233000dd" providerId="LiveId" clId="{CC1EDB2C-6D3B-4450-966C-852E6E6ABB11}" dt="2024-06-02T01:33:40.173" v="3727"/>
          <ac:spMkLst>
            <pc:docMk/>
            <pc:sldMk cId="3738421320" sldId="300"/>
            <ac:spMk id="2" creationId="{6E23025B-1983-20D4-55FA-3B4270875D91}"/>
          </ac:spMkLst>
        </pc:spChg>
      </pc:sldChg>
      <pc:sldChg chg="modSp">
        <pc:chgData name="Rob Gregory" userId="a7bfa114233000dd" providerId="LiveId" clId="{CC1EDB2C-6D3B-4450-966C-852E6E6ABB11}" dt="2024-06-02T01:33:40.173" v="3727"/>
        <pc:sldMkLst>
          <pc:docMk/>
          <pc:sldMk cId="1098342934" sldId="301"/>
        </pc:sldMkLst>
        <pc:spChg chg="mod">
          <ac:chgData name="Rob Gregory" userId="a7bfa114233000dd" providerId="LiveId" clId="{CC1EDB2C-6D3B-4450-966C-852E6E6ABB11}" dt="2024-06-02T01:33:40.173" v="3727"/>
          <ac:spMkLst>
            <pc:docMk/>
            <pc:sldMk cId="1098342934" sldId="301"/>
            <ac:spMk id="2" creationId="{6E23025B-1983-20D4-55FA-3B4270875D91}"/>
          </ac:spMkLst>
        </pc:spChg>
      </pc:sldChg>
      <pc:sldChg chg="modSp">
        <pc:chgData name="Rob Gregory" userId="a7bfa114233000dd" providerId="LiveId" clId="{CC1EDB2C-6D3B-4450-966C-852E6E6ABB11}" dt="2024-06-02T01:33:40.173" v="3727"/>
        <pc:sldMkLst>
          <pc:docMk/>
          <pc:sldMk cId="2134312023" sldId="302"/>
        </pc:sldMkLst>
        <pc:spChg chg="mod">
          <ac:chgData name="Rob Gregory" userId="a7bfa114233000dd" providerId="LiveId" clId="{CC1EDB2C-6D3B-4450-966C-852E6E6ABB11}" dt="2024-06-02T01:33:40.173" v="3727"/>
          <ac:spMkLst>
            <pc:docMk/>
            <pc:sldMk cId="2134312023" sldId="302"/>
            <ac:spMk id="2" creationId="{6E23025B-1983-20D4-55FA-3B4270875D91}"/>
          </ac:spMkLst>
        </pc:spChg>
      </pc:sldChg>
      <pc:sldChg chg="modSp mod">
        <pc:chgData name="Rob Gregory" userId="a7bfa114233000dd" providerId="LiveId" clId="{CC1EDB2C-6D3B-4450-966C-852E6E6ABB11}" dt="2024-06-02T01:33:40.173" v="3727"/>
        <pc:sldMkLst>
          <pc:docMk/>
          <pc:sldMk cId="2891153171" sldId="303"/>
        </pc:sldMkLst>
        <pc:spChg chg="mod">
          <ac:chgData name="Rob Gregory" userId="a7bfa114233000dd" providerId="LiveId" clId="{CC1EDB2C-6D3B-4450-966C-852E6E6ABB11}" dt="2024-06-02T01:33:40.173" v="3727"/>
          <ac:spMkLst>
            <pc:docMk/>
            <pc:sldMk cId="2891153171" sldId="303"/>
            <ac:spMk id="2" creationId="{6E23025B-1983-20D4-55FA-3B4270875D91}"/>
          </ac:spMkLst>
        </pc:spChg>
        <pc:spChg chg="mod">
          <ac:chgData name="Rob Gregory" userId="a7bfa114233000dd" providerId="LiveId" clId="{CC1EDB2C-6D3B-4450-966C-852E6E6ABB11}" dt="2024-06-02T01:33:40.173" v="3727"/>
          <ac:spMkLst>
            <pc:docMk/>
            <pc:sldMk cId="2891153171" sldId="303"/>
            <ac:spMk id="3" creationId="{EEB048E6-3889-EAF9-58B0-5B954114D920}"/>
          </ac:spMkLst>
        </pc:spChg>
      </pc:sldChg>
      <pc:sldChg chg="modSp">
        <pc:chgData name="Rob Gregory" userId="a7bfa114233000dd" providerId="LiveId" clId="{CC1EDB2C-6D3B-4450-966C-852E6E6ABB11}" dt="2024-06-02T01:33:40.173" v="3727"/>
        <pc:sldMkLst>
          <pc:docMk/>
          <pc:sldMk cId="2457393435" sldId="304"/>
        </pc:sldMkLst>
        <pc:spChg chg="mod">
          <ac:chgData name="Rob Gregory" userId="a7bfa114233000dd" providerId="LiveId" clId="{CC1EDB2C-6D3B-4450-966C-852E6E6ABB11}" dt="2024-06-02T01:33:40.173" v="3727"/>
          <ac:spMkLst>
            <pc:docMk/>
            <pc:sldMk cId="2457393435" sldId="304"/>
            <ac:spMk id="2" creationId="{6E23025B-1983-20D4-55FA-3B4270875D91}"/>
          </ac:spMkLst>
        </pc:spChg>
      </pc:sldChg>
      <pc:sldChg chg="modSp">
        <pc:chgData name="Rob Gregory" userId="a7bfa114233000dd" providerId="LiveId" clId="{CC1EDB2C-6D3B-4450-966C-852E6E6ABB11}" dt="2024-06-02T01:33:40.173" v="3727"/>
        <pc:sldMkLst>
          <pc:docMk/>
          <pc:sldMk cId="3480305204" sldId="305"/>
        </pc:sldMkLst>
        <pc:spChg chg="mod">
          <ac:chgData name="Rob Gregory" userId="a7bfa114233000dd" providerId="LiveId" clId="{CC1EDB2C-6D3B-4450-966C-852E6E6ABB11}" dt="2024-06-02T01:33:40.173" v="3727"/>
          <ac:spMkLst>
            <pc:docMk/>
            <pc:sldMk cId="3480305204" sldId="305"/>
            <ac:spMk id="2" creationId="{110BE78F-DB4B-A514-9EFE-5EBC25E1F72F}"/>
          </ac:spMkLst>
        </pc:spChg>
      </pc:sldChg>
      <pc:sldChg chg="addSp delSp modSp add mod ord modNotesTx">
        <pc:chgData name="Rob Gregory" userId="a7bfa114233000dd" providerId="LiveId" clId="{CC1EDB2C-6D3B-4450-966C-852E6E6ABB11}" dt="2024-06-02T01:44:34.958" v="3789" actId="20577"/>
        <pc:sldMkLst>
          <pc:docMk/>
          <pc:sldMk cId="1846307179" sldId="306"/>
        </pc:sldMkLst>
        <pc:spChg chg="mod">
          <ac:chgData name="Rob Gregory" userId="a7bfa114233000dd" providerId="LiveId" clId="{CC1EDB2C-6D3B-4450-966C-852E6E6ABB11}" dt="2024-06-02T01:33:40.173" v="3727"/>
          <ac:spMkLst>
            <pc:docMk/>
            <pc:sldMk cId="1846307179" sldId="306"/>
            <ac:spMk id="2" creationId="{73259F98-8BD4-F880-9210-82B81E576997}"/>
          </ac:spMkLst>
        </pc:spChg>
        <pc:spChg chg="mod">
          <ac:chgData name="Rob Gregory" userId="a7bfa114233000dd" providerId="LiveId" clId="{CC1EDB2C-6D3B-4450-966C-852E6E6ABB11}" dt="2024-06-02T01:43:00.186" v="3743" actId="207"/>
          <ac:spMkLst>
            <pc:docMk/>
            <pc:sldMk cId="1846307179" sldId="306"/>
            <ac:spMk id="3" creationId="{FEF8F846-7F49-1120-0138-9AFABE3B0207}"/>
          </ac:spMkLst>
        </pc:spChg>
        <pc:spChg chg="del">
          <ac:chgData name="Rob Gregory" userId="a7bfa114233000dd" providerId="LiveId" clId="{CC1EDB2C-6D3B-4450-966C-852E6E6ABB11}" dt="2024-06-02T01:12:20.751" v="1843" actId="478"/>
          <ac:spMkLst>
            <pc:docMk/>
            <pc:sldMk cId="1846307179" sldId="306"/>
            <ac:spMk id="4" creationId="{E6976816-C820-3D9F-FAC2-C004732DEAA8}"/>
          </ac:spMkLst>
        </pc:spChg>
        <pc:spChg chg="add mod">
          <ac:chgData name="Rob Gregory" userId="a7bfa114233000dd" providerId="LiveId" clId="{CC1EDB2C-6D3B-4450-966C-852E6E6ABB11}" dt="2024-06-02T01:35:24.075" v="3730"/>
          <ac:spMkLst>
            <pc:docMk/>
            <pc:sldMk cId="1846307179" sldId="306"/>
            <ac:spMk id="5" creationId="{26056A2F-9DF4-944A-72E2-F122AC57BB3B}"/>
          </ac:spMkLst>
        </pc:spChg>
      </pc:sldChg>
      <pc:sldChg chg="addSp delSp modSp new mod modClrScheme chgLayout modNotesTx">
        <pc:chgData name="Rob Gregory" userId="a7bfa114233000dd" providerId="LiveId" clId="{CC1EDB2C-6D3B-4450-966C-852E6E6ABB11}" dt="2024-06-02T13:17:42.824" v="4356" actId="20577"/>
        <pc:sldMkLst>
          <pc:docMk/>
          <pc:sldMk cId="912231123" sldId="307"/>
        </pc:sldMkLst>
        <pc:spChg chg="del mod ord">
          <ac:chgData name="Rob Gregory" userId="a7bfa114233000dd" providerId="LiveId" clId="{CC1EDB2C-6D3B-4450-966C-852E6E6ABB11}" dt="2024-06-02T02:18:37.936" v="3916" actId="700"/>
          <ac:spMkLst>
            <pc:docMk/>
            <pc:sldMk cId="912231123" sldId="307"/>
            <ac:spMk id="2" creationId="{8D09C7A5-3518-A0BB-DE3F-0B2428C3D4DB}"/>
          </ac:spMkLst>
        </pc:spChg>
        <pc:spChg chg="del mod ord">
          <ac:chgData name="Rob Gregory" userId="a7bfa114233000dd" providerId="LiveId" clId="{CC1EDB2C-6D3B-4450-966C-852E6E6ABB11}" dt="2024-06-02T02:18:37.936" v="3916" actId="700"/>
          <ac:spMkLst>
            <pc:docMk/>
            <pc:sldMk cId="912231123" sldId="307"/>
            <ac:spMk id="3" creationId="{02BA70D5-503D-BFD5-22D1-8649D96D3367}"/>
          </ac:spMkLst>
        </pc:spChg>
        <pc:spChg chg="add mod ord">
          <ac:chgData name="Rob Gregory" userId="a7bfa114233000dd" providerId="LiveId" clId="{CC1EDB2C-6D3B-4450-966C-852E6E6ABB11}" dt="2024-06-02T02:18:41.632" v="3924" actId="20577"/>
          <ac:spMkLst>
            <pc:docMk/>
            <pc:sldMk cId="912231123" sldId="307"/>
            <ac:spMk id="4" creationId="{F4A2DE0D-019D-7BCB-895C-447E3E84C016}"/>
          </ac:spMkLst>
        </pc:spChg>
        <pc:spChg chg="add mod ord">
          <ac:chgData name="Rob Gregory" userId="a7bfa114233000dd" providerId="LiveId" clId="{CC1EDB2C-6D3B-4450-966C-852E6E6ABB11}" dt="2024-06-02T02:18:37.936" v="3916" actId="700"/>
          <ac:spMkLst>
            <pc:docMk/>
            <pc:sldMk cId="912231123" sldId="307"/>
            <ac:spMk id="5" creationId="{F5B55F82-BB77-3701-5180-BAE15055CBFF}"/>
          </ac:spMkLst>
        </pc:spChg>
      </pc:sldChg>
    </pc:docChg>
  </pc:docChgLst>
  <pc:docChgLst>
    <pc:chgData name="Rob Gregory" userId="a7bfa114233000dd" providerId="LiveId" clId="{358B39C0-EADC-4193-B5AC-6E8AFF96B6C1}"/>
    <pc:docChg chg="undo redo custSel addSld modSld sldOrd">
      <pc:chgData name="Rob Gregory" userId="a7bfa114233000dd" providerId="LiveId" clId="{358B39C0-EADC-4193-B5AC-6E8AFF96B6C1}" dt="2024-05-19T13:48:36.626" v="171" actId="6549"/>
      <pc:docMkLst>
        <pc:docMk/>
      </pc:docMkLst>
      <pc:sldChg chg="modSp mod">
        <pc:chgData name="Rob Gregory" userId="a7bfa114233000dd" providerId="LiveId" clId="{358B39C0-EADC-4193-B5AC-6E8AFF96B6C1}" dt="2024-05-19T13:48:36.626" v="171" actId="6549"/>
        <pc:sldMkLst>
          <pc:docMk/>
          <pc:sldMk cId="999829043" sldId="256"/>
        </pc:sldMkLst>
        <pc:spChg chg="mod">
          <ac:chgData name="Rob Gregory" userId="a7bfa114233000dd" providerId="LiveId" clId="{358B39C0-EADC-4193-B5AC-6E8AFF96B6C1}" dt="2024-05-19T13:48:36.626" v="171" actId="6549"/>
          <ac:spMkLst>
            <pc:docMk/>
            <pc:sldMk cId="999829043" sldId="256"/>
            <ac:spMk id="3" creationId="{88627DA9-E992-8706-3B6A-3B247D8C19B2}"/>
          </ac:spMkLst>
        </pc:spChg>
      </pc:sldChg>
      <pc:sldChg chg="modSp mod">
        <pc:chgData name="Rob Gregory" userId="a7bfa114233000dd" providerId="LiveId" clId="{358B39C0-EADC-4193-B5AC-6E8AFF96B6C1}" dt="2024-05-13T21:25:31.685" v="0" actId="1076"/>
        <pc:sldMkLst>
          <pc:docMk/>
          <pc:sldMk cId="2525138430" sldId="259"/>
        </pc:sldMkLst>
        <pc:spChg chg="mod">
          <ac:chgData name="Rob Gregory" userId="a7bfa114233000dd" providerId="LiveId" clId="{358B39C0-EADC-4193-B5AC-6E8AFF96B6C1}" dt="2024-05-13T21:25:31.685" v="0" actId="1076"/>
          <ac:spMkLst>
            <pc:docMk/>
            <pc:sldMk cId="2525138430" sldId="259"/>
            <ac:spMk id="3" creationId="{55D95C16-11B6-00FD-9B8E-E8373F4E7B4A}"/>
          </ac:spMkLst>
        </pc:spChg>
      </pc:sldChg>
      <pc:sldChg chg="modSp mod">
        <pc:chgData name="Rob Gregory" userId="a7bfa114233000dd" providerId="LiveId" clId="{358B39C0-EADC-4193-B5AC-6E8AFF96B6C1}" dt="2024-05-13T21:31:34.459" v="64" actId="27636"/>
        <pc:sldMkLst>
          <pc:docMk/>
          <pc:sldMk cId="3242239520" sldId="262"/>
        </pc:sldMkLst>
        <pc:spChg chg="mod">
          <ac:chgData name="Rob Gregory" userId="a7bfa114233000dd" providerId="LiveId" clId="{358B39C0-EADC-4193-B5AC-6E8AFF96B6C1}" dt="2024-05-13T21:27:44.808" v="31" actId="20577"/>
          <ac:spMkLst>
            <pc:docMk/>
            <pc:sldMk cId="3242239520" sldId="262"/>
            <ac:spMk id="2" creationId="{6E23025B-1983-20D4-55FA-3B4270875D91}"/>
          </ac:spMkLst>
        </pc:spChg>
        <pc:spChg chg="mod">
          <ac:chgData name="Rob Gregory" userId="a7bfa114233000dd" providerId="LiveId" clId="{358B39C0-EADC-4193-B5AC-6E8AFF96B6C1}" dt="2024-05-13T21:31:34.459" v="64" actId="27636"/>
          <ac:spMkLst>
            <pc:docMk/>
            <pc:sldMk cId="3242239520" sldId="262"/>
            <ac:spMk id="3" creationId="{EEB048E6-3889-EAF9-58B0-5B954114D920}"/>
          </ac:spMkLst>
        </pc:spChg>
      </pc:sldChg>
      <pc:sldChg chg="modSp mod">
        <pc:chgData name="Rob Gregory" userId="a7bfa114233000dd" providerId="LiveId" clId="{358B39C0-EADC-4193-B5AC-6E8AFF96B6C1}" dt="2024-05-13T21:27:21.307" v="28" actId="403"/>
        <pc:sldMkLst>
          <pc:docMk/>
          <pc:sldMk cId="2758097278" sldId="273"/>
        </pc:sldMkLst>
        <pc:spChg chg="mod">
          <ac:chgData name="Rob Gregory" userId="a7bfa114233000dd" providerId="LiveId" clId="{358B39C0-EADC-4193-B5AC-6E8AFF96B6C1}" dt="2024-05-13T21:25:47.370" v="3"/>
          <ac:spMkLst>
            <pc:docMk/>
            <pc:sldMk cId="2758097278" sldId="273"/>
            <ac:spMk id="2" creationId="{110BE78F-DB4B-A514-9EFE-5EBC25E1F72F}"/>
          </ac:spMkLst>
        </pc:spChg>
        <pc:spChg chg="mod">
          <ac:chgData name="Rob Gregory" userId="a7bfa114233000dd" providerId="LiveId" clId="{358B39C0-EADC-4193-B5AC-6E8AFF96B6C1}" dt="2024-05-13T21:27:21.307" v="28" actId="403"/>
          <ac:spMkLst>
            <pc:docMk/>
            <pc:sldMk cId="2758097278" sldId="273"/>
            <ac:spMk id="3" creationId="{9ADE9DD4-0717-832D-6017-B816D8AC014D}"/>
          </ac:spMkLst>
        </pc:spChg>
      </pc:sldChg>
      <pc:sldChg chg="modSp new mod">
        <pc:chgData name="Rob Gregory" userId="a7bfa114233000dd" providerId="LiveId" clId="{358B39C0-EADC-4193-B5AC-6E8AFF96B6C1}" dt="2024-05-13T21:32:32.883" v="120" actId="20577"/>
        <pc:sldMkLst>
          <pc:docMk/>
          <pc:sldMk cId="2285094575" sldId="289"/>
        </pc:sldMkLst>
        <pc:spChg chg="mod">
          <ac:chgData name="Rob Gregory" userId="a7bfa114233000dd" providerId="LiveId" clId="{358B39C0-EADC-4193-B5AC-6E8AFF96B6C1}" dt="2024-05-13T21:32:32.883" v="120" actId="20577"/>
          <ac:spMkLst>
            <pc:docMk/>
            <pc:sldMk cId="2285094575" sldId="289"/>
            <ac:spMk id="2" creationId="{73259F98-8BD4-F880-9210-82B81E576997}"/>
          </ac:spMkLst>
        </pc:spChg>
      </pc:sldChg>
      <pc:sldChg chg="modSp add mod ord">
        <pc:chgData name="Rob Gregory" userId="a7bfa114233000dd" providerId="LiveId" clId="{358B39C0-EADC-4193-B5AC-6E8AFF96B6C1}" dt="2024-05-13T21:39:01.883" v="145" actId="27636"/>
        <pc:sldMkLst>
          <pc:docMk/>
          <pc:sldMk cId="1509149829" sldId="290"/>
        </pc:sldMkLst>
        <pc:spChg chg="mod">
          <ac:chgData name="Rob Gregory" userId="a7bfa114233000dd" providerId="LiveId" clId="{358B39C0-EADC-4193-B5AC-6E8AFF96B6C1}" dt="2024-05-13T21:33:44.588" v="124"/>
          <ac:spMkLst>
            <pc:docMk/>
            <pc:sldMk cId="1509149829" sldId="290"/>
            <ac:spMk id="2" creationId="{6E23025B-1983-20D4-55FA-3B4270875D91}"/>
          </ac:spMkLst>
        </pc:spChg>
        <pc:spChg chg="mod">
          <ac:chgData name="Rob Gregory" userId="a7bfa114233000dd" providerId="LiveId" clId="{358B39C0-EADC-4193-B5AC-6E8AFF96B6C1}" dt="2024-05-13T21:39:01.883" v="145" actId="27636"/>
          <ac:spMkLst>
            <pc:docMk/>
            <pc:sldMk cId="1509149829" sldId="290"/>
            <ac:spMk id="3" creationId="{EEB048E6-3889-EAF9-58B0-5B954114D92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331F6-8388-4E1F-BC42-22DD5C729336}" type="datetimeFigureOut">
              <a:rPr lang="en-US" smtClean="0"/>
              <a:t>6/4/2024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EADE2C-6519-4584-AD03-81ED5DC2B6CD}" type="slidenum">
              <a:rPr lang="en-US" smtClean="0"/>
              <a:t>‹#›</a:t>
            </a:fld>
            <a:endParaRPr lang="en-US"/>
          </a:p>
        </p:txBody>
      </p:sp>
    </p:spTree>
    <p:extLst>
      <p:ext uri="{BB962C8B-B14F-4D97-AF65-F5344CB8AC3E}">
        <p14:creationId xmlns:p14="http://schemas.microsoft.com/office/powerpoint/2010/main" val="2206724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2</a:t>
            </a:fld>
            <a:endParaRPr lang="en-US"/>
          </a:p>
        </p:txBody>
      </p:sp>
    </p:spTree>
    <p:extLst>
      <p:ext uri="{BB962C8B-B14F-4D97-AF65-F5344CB8AC3E}">
        <p14:creationId xmlns:p14="http://schemas.microsoft.com/office/powerpoint/2010/main" val="4893926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lvl="1" indent="0">
              <a:buNone/>
            </a:pPr>
            <a:r>
              <a:rPr lang="en-US"/>
              <a:t>Were the bulls and goats and heifers effective in sanctifying?  If so, why was the blood of Christ necessary?</a:t>
            </a:r>
          </a:p>
          <a:p>
            <a:pPr marL="457200" lvl="1" indent="0">
              <a:buNone/>
            </a:pPr>
            <a:r>
              <a:rPr lang="en-US"/>
              <a:t>Bulls and goats provided incremental sanctification, for fleshly sins committed since the last bull or goat.  Jesus blood sanctifies our conscience from dead works!  </a:t>
            </a:r>
          </a:p>
          <a:p>
            <a:pPr marL="457200" lvl="1" indent="0">
              <a:buNone/>
            </a:pPr>
            <a:r>
              <a:rPr lang="en-US"/>
              <a:t>Under the first covenant, we were under the curse of death, temporarily staved off by sacrifice.  Under the new covenant of Christ’s blood, we receive the eternal inheritance of serving the living god.  Rather than continually washing away of dead works, we now live in new works prepared by God.</a:t>
            </a:r>
          </a:p>
        </p:txBody>
      </p:sp>
      <p:sp>
        <p:nvSpPr>
          <p:cNvPr id="4" name="Slide Number Placeholder 3"/>
          <p:cNvSpPr>
            <a:spLocks noGrp="1"/>
          </p:cNvSpPr>
          <p:nvPr>
            <p:ph type="sldNum" sz="quarter" idx="5"/>
          </p:nvPr>
        </p:nvSpPr>
        <p:spPr/>
        <p:txBody>
          <a:bodyPr/>
          <a:lstStyle/>
          <a:p>
            <a:fld id="{60EADE2C-6519-4584-AD03-81ED5DC2B6CD}" type="slidenum">
              <a:rPr lang="en-US" smtClean="0"/>
              <a:t>12</a:t>
            </a:fld>
            <a:endParaRPr lang="en-US"/>
          </a:p>
        </p:txBody>
      </p:sp>
    </p:spTree>
    <p:extLst>
      <p:ext uri="{BB962C8B-B14F-4D97-AF65-F5344CB8AC3E}">
        <p14:creationId xmlns:p14="http://schemas.microsoft.com/office/powerpoint/2010/main" val="1571958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r>
              <a:rPr lang="en-US"/>
              <a:t>Heaven is a place of ultimate ruling and authority.  It is the place where God’s will is done.  As we pray that God’s will be done on Earth as it is in Heaven, we are referring to Jesus’ perfect obedience at God’s right hand in Heaven, and praying that his Church will bring that obedience on Earth.  We set our minds on things above, meaning God’s word and the righteousness of Jesus, and the good works that God has prepared in advance for his Church.  Then when Christ appears we will appear with Him in glory because we will have brought God’s perfect will to pass on Earth under the Lordship of our eternal King Jesus.</a:t>
            </a:r>
          </a:p>
        </p:txBody>
      </p:sp>
      <p:sp>
        <p:nvSpPr>
          <p:cNvPr id="4" name="Slide Number Placeholder 3"/>
          <p:cNvSpPr>
            <a:spLocks noGrp="1"/>
          </p:cNvSpPr>
          <p:nvPr>
            <p:ph type="sldNum" sz="quarter" idx="5"/>
          </p:nvPr>
        </p:nvSpPr>
        <p:spPr/>
        <p:txBody>
          <a:bodyPr/>
          <a:lstStyle/>
          <a:p>
            <a:fld id="{60EADE2C-6519-4584-AD03-81ED5DC2B6CD}" type="slidenum">
              <a:rPr lang="en-US" smtClean="0"/>
              <a:t>13</a:t>
            </a:fld>
            <a:endParaRPr lang="en-US"/>
          </a:p>
        </p:txBody>
      </p:sp>
    </p:spTree>
    <p:extLst>
      <p:ext uri="{BB962C8B-B14F-4D97-AF65-F5344CB8AC3E}">
        <p14:creationId xmlns:p14="http://schemas.microsoft.com/office/powerpoint/2010/main" val="28256051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lvl="1" indent="0">
              <a:buNone/>
            </a:pPr>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14</a:t>
            </a:fld>
            <a:endParaRPr lang="en-US"/>
          </a:p>
        </p:txBody>
      </p:sp>
    </p:spTree>
    <p:extLst>
      <p:ext uri="{BB962C8B-B14F-4D97-AF65-F5344CB8AC3E}">
        <p14:creationId xmlns:p14="http://schemas.microsoft.com/office/powerpoint/2010/main" val="12427277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What does Worship entail?</a:t>
            </a:r>
          </a:p>
          <a:p>
            <a:endParaRPr lang="en-US"/>
          </a:p>
          <a:p>
            <a:r>
              <a:rPr lang="en-US"/>
              <a:t>Seeing and recognizing:  Requires an open and humble heart.</a:t>
            </a:r>
          </a:p>
          <a:p>
            <a:r>
              <a:rPr lang="en-US"/>
              <a:t>Studying and understanding:  Requires willingness and attention.</a:t>
            </a:r>
          </a:p>
          <a:p>
            <a:r>
              <a:rPr lang="en-US"/>
              <a:t>Acceptance and Attribution:  Acknowledging supremacy and ownership.</a:t>
            </a:r>
          </a:p>
          <a:p>
            <a:r>
              <a:rPr lang="en-US"/>
              <a:t>Proclamation and Glorification: Publicly declaring Beauty and Value and Relationship and Glory</a:t>
            </a:r>
          </a:p>
          <a:p>
            <a:endParaRPr lang="en-US"/>
          </a:p>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15</a:t>
            </a:fld>
            <a:endParaRPr lang="en-US"/>
          </a:p>
        </p:txBody>
      </p:sp>
    </p:spTree>
    <p:extLst>
      <p:ext uri="{BB962C8B-B14F-4D97-AF65-F5344CB8AC3E}">
        <p14:creationId xmlns:p14="http://schemas.microsoft.com/office/powerpoint/2010/main" val="3141734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16</a:t>
            </a:fld>
            <a:endParaRPr lang="en-US"/>
          </a:p>
        </p:txBody>
      </p:sp>
    </p:spTree>
    <p:extLst>
      <p:ext uri="{BB962C8B-B14F-4D97-AF65-F5344CB8AC3E}">
        <p14:creationId xmlns:p14="http://schemas.microsoft.com/office/powerpoint/2010/main" val="2531865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3</a:t>
            </a:fld>
            <a:endParaRPr lang="en-US"/>
          </a:p>
        </p:txBody>
      </p:sp>
    </p:spTree>
    <p:extLst>
      <p:ext uri="{BB962C8B-B14F-4D97-AF65-F5344CB8AC3E}">
        <p14:creationId xmlns:p14="http://schemas.microsoft.com/office/powerpoint/2010/main" val="40871132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Q. What is the dominant characteristic of a dead person?</a:t>
            </a:r>
          </a:p>
          <a:p>
            <a:pPr marL="228600" indent="-228600">
              <a:buAutoNum type="arabicPeriod"/>
            </a:pPr>
            <a:r>
              <a:rPr lang="en-US"/>
              <a:t>Can they do work?</a:t>
            </a:r>
          </a:p>
          <a:p>
            <a:pPr marL="228600" indent="-228600">
              <a:buAutoNum type="arabicPeriod"/>
            </a:pPr>
            <a:r>
              <a:rPr lang="en-US"/>
              <a:t>Can they grow and improve?</a:t>
            </a:r>
          </a:p>
          <a:p>
            <a:pPr marL="228600" indent="-228600">
              <a:buAutoNum type="arabicPeriod"/>
            </a:pPr>
            <a:r>
              <a:rPr lang="en-US"/>
              <a:t>Can they pay for lunch?</a:t>
            </a:r>
          </a:p>
          <a:p>
            <a:pPr marL="228600" indent="-228600">
              <a:buAutoNum type="arabicPeriod"/>
            </a:pPr>
            <a:r>
              <a:rPr lang="en-US"/>
              <a:t>Can they pay for their sins?  Death is the time for judgement, because all of their deeds are complete.</a:t>
            </a:r>
          </a:p>
          <a:p>
            <a:pPr marL="0" indent="0">
              <a:buNone/>
            </a:pPr>
            <a:r>
              <a:rPr lang="en-US"/>
              <a:t>So we were at the point of judgement, proven sinners beyond a shadow of a doubt.  With no opportunity to atone.</a:t>
            </a:r>
          </a:p>
          <a:p>
            <a:pPr marL="0" indent="0">
              <a:buNone/>
            </a:pPr>
            <a:r>
              <a:rPr lang="en-US"/>
              <a:t>Q. What were we saved for?  Good works.</a:t>
            </a:r>
          </a:p>
          <a:p>
            <a:pPr marL="228600" indent="-228600">
              <a:buAutoNum type="arabicPeriod"/>
            </a:pPr>
            <a:r>
              <a:rPr lang="en-US"/>
              <a:t>Good works.</a:t>
            </a:r>
          </a:p>
          <a:p>
            <a:pPr marL="228600" indent="-228600">
              <a:buAutoNum type="arabicPeriod"/>
            </a:pPr>
            <a:r>
              <a:rPr lang="en-US"/>
              <a:t>Who’s good works are we created for?  God’s</a:t>
            </a:r>
          </a:p>
          <a:p>
            <a:pPr marL="228600" indent="-228600">
              <a:buAutoNum type="arabicPeriod"/>
            </a:pPr>
            <a:r>
              <a:rPr lang="en-US"/>
              <a:t>So we were </a:t>
            </a:r>
          </a:p>
          <a:p>
            <a:pPr marL="685800" lvl="1" indent="-228600">
              <a:buAutoNum type="arabicPeriod"/>
            </a:pPr>
            <a:r>
              <a:rPr lang="en-US"/>
              <a:t>saved from being dead in trespasses which are entirely our fault</a:t>
            </a:r>
          </a:p>
          <a:p>
            <a:pPr marL="685800" lvl="1" indent="-228600">
              <a:buAutoNum type="arabicPeriod"/>
            </a:pPr>
            <a:r>
              <a:rPr lang="en-US"/>
              <a:t>Loved and saved at great expense by God in Christ</a:t>
            </a:r>
          </a:p>
          <a:p>
            <a:pPr marL="685800" lvl="1" indent="-228600">
              <a:buAutoNum type="arabicPeriod"/>
            </a:pPr>
            <a:r>
              <a:rPr lang="en-US"/>
              <a:t>Given work of value that God created us for and prepared for us.</a:t>
            </a:r>
          </a:p>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4</a:t>
            </a:fld>
            <a:endParaRPr lang="en-US"/>
          </a:p>
        </p:txBody>
      </p:sp>
    </p:spTree>
    <p:extLst>
      <p:ext uri="{BB962C8B-B14F-4D97-AF65-F5344CB8AC3E}">
        <p14:creationId xmlns:p14="http://schemas.microsoft.com/office/powerpoint/2010/main" val="42727827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What Mediation Roles or Offices of Christ are in this passage?</a:t>
            </a:r>
          </a:p>
          <a:p>
            <a:pPr marL="228600" indent="-228600">
              <a:buAutoNum type="arabicPeriod"/>
            </a:pPr>
            <a:r>
              <a:rPr lang="en-US"/>
              <a:t>Word of God – How does someone’s Word mediate?</a:t>
            </a:r>
          </a:p>
          <a:p>
            <a:pPr marL="685800" lvl="1" indent="-228600">
              <a:buAutoNum type="arabicPeriod"/>
            </a:pPr>
            <a:r>
              <a:rPr lang="en-US"/>
              <a:t>Know their will, mind, intent</a:t>
            </a:r>
          </a:p>
          <a:p>
            <a:pPr marL="228600" lvl="0" indent="-228600">
              <a:buAutoNum type="arabicPeriod"/>
            </a:pPr>
            <a:r>
              <a:rPr lang="en-US"/>
              <a:t>Made through Him – What does it mean to make something through something?</a:t>
            </a:r>
          </a:p>
          <a:p>
            <a:pPr marL="685800" lvl="1" indent="-228600">
              <a:buAutoNum type="arabicPeriod"/>
            </a:pPr>
            <a:r>
              <a:rPr lang="en-US"/>
              <a:t>Examples:  </a:t>
            </a:r>
          </a:p>
          <a:p>
            <a:pPr marL="1143000" lvl="2" indent="-228600">
              <a:buAutoNum type="arabicPeriod"/>
            </a:pPr>
            <a:r>
              <a:rPr lang="en-US"/>
              <a:t>Make a story through:  Language, style</a:t>
            </a:r>
          </a:p>
          <a:p>
            <a:pPr marL="1143000" lvl="2" indent="-228600">
              <a:buAutoNum type="arabicPeriod"/>
            </a:pPr>
            <a:r>
              <a:rPr lang="en-US"/>
              <a:t>Make a painting through:  Medium</a:t>
            </a:r>
          </a:p>
          <a:p>
            <a:pPr marL="1143000" lvl="2" indent="-228600">
              <a:buAutoNum type="arabicPeriod"/>
            </a:pPr>
            <a:r>
              <a:rPr lang="en-US"/>
              <a:t>Make an organization through: Objectives, rules, invitees</a:t>
            </a:r>
          </a:p>
          <a:p>
            <a:pPr marL="685800" lvl="1" indent="-228600">
              <a:buAutoNum type="arabicPeriod"/>
            </a:pPr>
            <a:r>
              <a:rPr lang="en-US"/>
              <a:t>So how is creation made through Jesus?</a:t>
            </a:r>
          </a:p>
          <a:p>
            <a:pPr marL="1143000" lvl="2" indent="-228600">
              <a:buAutoNum type="arabicPeriod"/>
            </a:pPr>
            <a:r>
              <a:rPr lang="en-US"/>
              <a:t>He is God made flesh.  This world is made through Him for Him to rule.</a:t>
            </a:r>
          </a:p>
          <a:p>
            <a:pPr marL="228600" lvl="0" indent="-228600">
              <a:buAutoNum type="arabicPeriod"/>
            </a:pPr>
            <a:r>
              <a:rPr lang="en-US"/>
              <a:t>Light of Men – What does light mediate?</a:t>
            </a:r>
          </a:p>
          <a:p>
            <a:pPr marL="685800" lvl="1" indent="-228600">
              <a:buAutoNum type="arabicPeriod"/>
            </a:pPr>
            <a:r>
              <a:rPr lang="en-US"/>
              <a:t>Sight.  Light shows us what is true?  Dispels darkness so that we can see.</a:t>
            </a:r>
          </a:p>
          <a:p>
            <a:pPr marL="685800" lvl="1" indent="-228600">
              <a:buAutoNum type="arabicPeriod"/>
            </a:pPr>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6</a:t>
            </a:fld>
            <a:endParaRPr lang="en-US"/>
          </a:p>
        </p:txBody>
      </p:sp>
    </p:spTree>
    <p:extLst>
      <p:ext uri="{BB962C8B-B14F-4D97-AF65-F5344CB8AC3E}">
        <p14:creationId xmlns:p14="http://schemas.microsoft.com/office/powerpoint/2010/main" val="23509873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startAt="4"/>
            </a:pPr>
            <a:r>
              <a:rPr lang="en-US"/>
              <a:t>High Priest – What is the role of a Priest?</a:t>
            </a:r>
          </a:p>
          <a:p>
            <a:pPr marL="685800" lvl="1" indent="-228600">
              <a:buFont typeface="+mj-lt"/>
              <a:buAutoNum type="arabicPeriod"/>
            </a:pPr>
            <a:r>
              <a:rPr lang="en-US"/>
              <a:t>Representative to maintain relationship with God through gifts and offerings (Vs. Prophet, through whom God speaks.)</a:t>
            </a:r>
          </a:p>
          <a:p>
            <a:pPr marL="1143000" lvl="2" indent="-228600">
              <a:buFont typeface="+mj-lt"/>
              <a:buAutoNum type="arabicPeriod"/>
            </a:pPr>
            <a:r>
              <a:rPr lang="en-US"/>
              <a:t>Jesus is Man, and knew temptation.  Temptation appeals to selfish ambition and conceit.</a:t>
            </a:r>
          </a:p>
          <a:p>
            <a:pPr marL="1143000" lvl="2" indent="-228600">
              <a:buFont typeface="+mj-lt"/>
              <a:buAutoNum type="arabicPeriod"/>
            </a:pPr>
            <a:r>
              <a:rPr lang="en-US"/>
              <a:t>And yet without sin.  He humbled himself.</a:t>
            </a:r>
          </a:p>
          <a:p>
            <a:pPr marL="685800" lvl="1" indent="-228600">
              <a:buFont typeface="+mj-lt"/>
              <a:buAutoNum type="arabicPeriod"/>
            </a:pPr>
            <a:r>
              <a:rPr lang="en-US"/>
              <a:t>New Covenant in this case means age versus quality.</a:t>
            </a:r>
          </a:p>
          <a:p>
            <a:pPr marL="1143000" lvl="2" indent="-228600">
              <a:buFont typeface="+mj-lt"/>
              <a:buAutoNum type="arabicPeriod"/>
            </a:pPr>
            <a:r>
              <a:rPr lang="en-US"/>
              <a:t>Two possible interpretations of the contract with Abel</a:t>
            </a:r>
          </a:p>
          <a:p>
            <a:pPr marL="1600200" lvl="3" indent="-228600">
              <a:buFont typeface="+mj-lt"/>
              <a:buAutoNum type="arabicPeriod"/>
            </a:pPr>
            <a:r>
              <a:rPr lang="en-US"/>
              <a:t>Jesus blood was for salvation while Abel’s called for vengeance</a:t>
            </a:r>
          </a:p>
          <a:p>
            <a:pPr marL="2057400" lvl="4" indent="-228600">
              <a:buFont typeface="+mj-lt"/>
              <a:buAutoNum type="arabicPeriod"/>
            </a:pPr>
            <a:r>
              <a:rPr lang="en-US"/>
              <a:t>Jesus called for the vengeance on the Jews of his generation for killing the prophets starting with Abel through Zechariah.</a:t>
            </a:r>
          </a:p>
          <a:p>
            <a:pPr marL="2057400" lvl="4" indent="-228600">
              <a:buFont typeface="+mj-lt"/>
              <a:buAutoNum type="arabicPeriod"/>
            </a:pPr>
            <a:r>
              <a:rPr lang="en-US"/>
              <a:t>Abel’s blood was the first prophet the people of God were responsible for.</a:t>
            </a:r>
          </a:p>
          <a:p>
            <a:pPr marL="1600200" lvl="3" indent="-228600">
              <a:buFont typeface="+mj-lt"/>
              <a:buAutoNum type="arabicPeriod"/>
            </a:pPr>
            <a:r>
              <a:rPr lang="en-US"/>
              <a:t>Jesus blood was a better sacrifice than Abel’s sacrifice</a:t>
            </a:r>
          </a:p>
          <a:p>
            <a:pPr marL="2057400" lvl="4" indent="-228600">
              <a:buFont typeface="+mj-lt"/>
              <a:buAutoNum type="arabicPeriod"/>
            </a:pPr>
            <a:r>
              <a:rPr lang="en-US"/>
              <a:t>Closes out the passage beginning with God approving Abel’s offering of livestock (blood)</a:t>
            </a:r>
          </a:p>
          <a:p>
            <a:pPr marL="2057400" lvl="4" indent="-228600">
              <a:buFont typeface="+mj-lt"/>
              <a:buAutoNum type="arabicPeriod"/>
            </a:pPr>
            <a:r>
              <a:rPr lang="en-US"/>
              <a:t>Abel’s livestock sacrifice of shed blood caused God to respect Abel.  Individual salvation through faith</a:t>
            </a:r>
          </a:p>
          <a:p>
            <a:pPr marL="2057400" lvl="4" indent="-228600">
              <a:buFont typeface="+mj-lt"/>
              <a:buAutoNum type="arabicPeriod"/>
            </a:pPr>
            <a:r>
              <a:rPr lang="en-US"/>
              <a:t>Jesus sacrifice  of shed blood accomplished redemption of mankind.  Corporate salvation through faith</a:t>
            </a:r>
          </a:p>
          <a:p>
            <a:pPr marL="1600200" lvl="3" indent="-228600">
              <a:buFont typeface="+mj-lt"/>
              <a:buAutoNum type="arabicPeriod"/>
            </a:pPr>
            <a:r>
              <a:rPr lang="en-US"/>
              <a:t>Both interpretations hinge on </a:t>
            </a:r>
          </a:p>
          <a:p>
            <a:pPr marL="2057400" lvl="4" indent="-228600">
              <a:buFont typeface="+mj-lt"/>
              <a:buAutoNum type="arabicPeriod"/>
            </a:pPr>
            <a:r>
              <a:rPr lang="en-US"/>
              <a:t>Closing out the Old Covenant: sacrificial system begun with Abel’s offering to God</a:t>
            </a:r>
          </a:p>
          <a:p>
            <a:pPr marL="2057400" lvl="4" indent="-228600">
              <a:buFont typeface="+mj-lt"/>
              <a:buAutoNum type="arabicPeriod"/>
            </a:pPr>
            <a:r>
              <a:rPr lang="en-US"/>
              <a:t>Opening the New Covenant of grace through Christ</a:t>
            </a:r>
          </a:p>
          <a:p>
            <a:pPr marL="1143000" lvl="2" indent="-228600">
              <a:buFont typeface="+mj-lt"/>
              <a:buAutoNum type="arabicPeriod"/>
            </a:pPr>
            <a:endParaRPr lang="en-US"/>
          </a:p>
          <a:p>
            <a:pPr marL="685800" lvl="1" indent="-228600">
              <a:buFont typeface="+mj-lt"/>
              <a:buAutoNum type="arabicPeriod"/>
            </a:pPr>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7</a:t>
            </a:fld>
            <a:endParaRPr lang="en-US"/>
          </a:p>
        </p:txBody>
      </p:sp>
    </p:spTree>
    <p:extLst>
      <p:ext uri="{BB962C8B-B14F-4D97-AF65-F5344CB8AC3E}">
        <p14:creationId xmlns:p14="http://schemas.microsoft.com/office/powerpoint/2010/main" val="18596189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lvl="1" indent="0">
              <a:buNone/>
            </a:pPr>
            <a:r>
              <a:rPr lang="en-US"/>
              <a:t>Was Jesus fully Man?  YES!</a:t>
            </a:r>
          </a:p>
          <a:p>
            <a:pPr marL="457200" lvl="1" indent="0">
              <a:buNone/>
            </a:pPr>
            <a:r>
              <a:rPr lang="en-US"/>
              <a:t>Jesus is Man in the heart of God.  He didn’t consider it robbery to be equal to God because he knew it was not robbery to be who he was.</a:t>
            </a:r>
          </a:p>
          <a:p>
            <a:pPr marL="457200" lvl="1" indent="0">
              <a:buNone/>
            </a:pPr>
            <a:r>
              <a:rPr lang="en-US"/>
              <a:t>BUT he made Himself of no reputation.  He who was the result of the very nature of God, instead took the form of a creature, a bondservant.  Assumed the identify of the “likeness of men”, yet another human copy, when he was the one through whom all things were created.</a:t>
            </a:r>
          </a:p>
          <a:p>
            <a:pPr marL="457200" lvl="1" indent="0">
              <a:buNone/>
            </a:pPr>
            <a:endParaRPr lang="en-US"/>
          </a:p>
          <a:p>
            <a:pPr marL="457200" lvl="1" indent="0">
              <a:buNone/>
            </a:pPr>
            <a:r>
              <a:rPr lang="en-US"/>
              <a:t>We often confuse Jesus’ nature as hanging out in spirit form until he got planted on Earth in human form, but I think that is because we think in time.  Scripture refers to Jesus as the man born to Mary, crucified under Pilot for the sins of man, and raised again to eternal life at the right hand of the Father.  All of the prophecies point to this Jesus as messiah, a man born in history.  I think the references to his participation in creation reflect that Jesus is at the center of history, the reference point for all of mankind and all of creation, not that he is manifest in every moment in time.</a:t>
            </a:r>
          </a:p>
          <a:p>
            <a:pPr marL="457200" lvl="1" indent="0">
              <a:buNone/>
            </a:pPr>
            <a:endParaRPr lang="en-US"/>
          </a:p>
          <a:p>
            <a:pPr marL="457200" lvl="1" indent="0">
              <a:buNone/>
            </a:pPr>
            <a:r>
              <a:rPr lang="en-US"/>
              <a:t>Many disagree with me on this, even to believing some appearances of angelic men in the old testament are appearances of Jesus, called Theophanies.  One example is the “figure in appearance a man” in the fiery furnace with Shadrach, Meshack and Abed-</a:t>
            </a:r>
            <a:r>
              <a:rPr lang="en-US" err="1"/>
              <a:t>nego</a:t>
            </a:r>
            <a:r>
              <a:rPr lang="en-US"/>
              <a:t>, and the one who Jacob wrestled.</a:t>
            </a:r>
          </a:p>
          <a:p>
            <a:pPr marL="457200" lvl="1" indent="0">
              <a:buNone/>
            </a:pPr>
            <a:r>
              <a:rPr lang="en-US"/>
              <a:t>but the main point, upon which all agree, is that Jesus was fully man, yet without sin.</a:t>
            </a:r>
          </a:p>
        </p:txBody>
      </p:sp>
      <p:sp>
        <p:nvSpPr>
          <p:cNvPr id="4" name="Slide Number Placeholder 3"/>
          <p:cNvSpPr>
            <a:spLocks noGrp="1"/>
          </p:cNvSpPr>
          <p:nvPr>
            <p:ph type="sldNum" sz="quarter" idx="5"/>
          </p:nvPr>
        </p:nvSpPr>
        <p:spPr/>
        <p:txBody>
          <a:bodyPr/>
          <a:lstStyle/>
          <a:p>
            <a:fld id="{60EADE2C-6519-4584-AD03-81ED5DC2B6CD}" type="slidenum">
              <a:rPr lang="en-US" smtClean="0"/>
              <a:t>8</a:t>
            </a:fld>
            <a:endParaRPr lang="en-US"/>
          </a:p>
        </p:txBody>
      </p:sp>
    </p:spTree>
    <p:extLst>
      <p:ext uri="{BB962C8B-B14F-4D97-AF65-F5344CB8AC3E}">
        <p14:creationId xmlns:p14="http://schemas.microsoft.com/office/powerpoint/2010/main" val="14867264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AutoNum type="alphaUcPeriod" startAt="17"/>
            </a:pPr>
            <a:endParaRPr lang="en-US"/>
          </a:p>
          <a:p>
            <a:pPr marL="228600" lvl="0" indent="-228600">
              <a:buAutoNum type="alphaUcPeriod" startAt="17"/>
            </a:pPr>
            <a:r>
              <a:rPr lang="en-US"/>
              <a:t>Why is it important that Jesus honored the Law?</a:t>
            </a:r>
          </a:p>
          <a:p>
            <a:pPr marL="685800" lvl="1" indent="-228600">
              <a:buAutoNum type="arabicPeriod"/>
            </a:pPr>
            <a:endParaRPr lang="en-US"/>
          </a:p>
          <a:p>
            <a:pPr marL="685800" lvl="1" indent="-228600">
              <a:buAutoNum type="arabicPeriod"/>
            </a:pPr>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9</a:t>
            </a:fld>
            <a:endParaRPr lang="en-US"/>
          </a:p>
        </p:txBody>
      </p:sp>
    </p:spTree>
    <p:extLst>
      <p:ext uri="{BB962C8B-B14F-4D97-AF65-F5344CB8AC3E}">
        <p14:creationId xmlns:p14="http://schemas.microsoft.com/office/powerpoint/2010/main" val="42324665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Q: Why was the Law added?</a:t>
            </a:r>
          </a:p>
          <a:p>
            <a:pPr marL="228600" indent="-228600">
              <a:buAutoNum type="arabicPeriod"/>
            </a:pPr>
            <a:r>
              <a:rPr lang="en-US"/>
              <a:t>Because of transgressions </a:t>
            </a:r>
            <a:r>
              <a:rPr lang="en-US">
                <a:sym typeface="Wingdings" panose="05000000000000000000" pitchFamily="2" charset="2"/>
              </a:rPr>
              <a:t> Transgressions preceded the Law</a:t>
            </a:r>
            <a:r>
              <a:rPr lang="en-US"/>
              <a:t>? </a:t>
            </a:r>
          </a:p>
          <a:p>
            <a:pPr marL="0" indent="0">
              <a:buNone/>
            </a:pPr>
            <a:r>
              <a:rPr lang="en-US"/>
              <a:t>Q: What Seed is the passage referring to?</a:t>
            </a:r>
          </a:p>
          <a:p>
            <a:pPr marL="228600" indent="-228600">
              <a:buAutoNum type="arabicPeriod"/>
            </a:pPr>
            <a:r>
              <a:rPr lang="en-US"/>
              <a:t>The Seed of Woman</a:t>
            </a:r>
          </a:p>
          <a:p>
            <a:pPr marL="228600" indent="-228600">
              <a:buAutoNum type="arabicPeriod"/>
            </a:pPr>
            <a:r>
              <a:rPr lang="en-US"/>
              <a:t>Jesus Christ, the Son of Man</a:t>
            </a:r>
          </a:p>
          <a:p>
            <a:pPr marL="0" indent="0">
              <a:buNone/>
            </a:pPr>
            <a:r>
              <a:rPr lang="en-US"/>
              <a:t>So … The Law was temporary, given by God through angels by mediator Moses.</a:t>
            </a:r>
          </a:p>
          <a:p>
            <a:pPr marL="0" indent="0">
              <a:buNone/>
            </a:pPr>
            <a:endParaRPr lang="en-US"/>
          </a:p>
          <a:p>
            <a:pPr marL="0" indent="0">
              <a:buNone/>
            </a:pPr>
            <a:r>
              <a:rPr lang="en-US"/>
              <a:t>Q. What came first, the promise or the Law?</a:t>
            </a:r>
          </a:p>
          <a:p>
            <a:pPr marL="228600" indent="-228600">
              <a:buAutoNum type="arabicPeriod"/>
            </a:pPr>
            <a:r>
              <a:rPr lang="en-US"/>
              <a:t>The Promise, to Adam and Eve about their Seed that would crush the tempter’s head</a:t>
            </a:r>
          </a:p>
          <a:p>
            <a:pPr marL="685800" lvl="1" indent="-228600">
              <a:buAutoNum type="arabicPeriod"/>
            </a:pPr>
            <a:r>
              <a:rPr lang="en-US"/>
              <a:t>The tempter enlivened Selfish Ambition and Conceit in Man and Woman</a:t>
            </a:r>
          </a:p>
          <a:p>
            <a:pPr marL="685800" lvl="1" indent="-228600">
              <a:buAutoNum type="arabicPeriod"/>
            </a:pPr>
            <a:r>
              <a:rPr lang="en-US"/>
              <a:t>The Seed, Jesus, was tempted yet knew no sit.  He crushed the tempter’s head</a:t>
            </a:r>
          </a:p>
          <a:p>
            <a:pPr marL="0" lvl="0" indent="0">
              <a:buNone/>
            </a:pPr>
            <a:r>
              <a:rPr lang="en-US"/>
              <a:t>Q: Was the law intended to give life?</a:t>
            </a:r>
          </a:p>
          <a:p>
            <a:pPr marL="228600" lvl="0" indent="-228600">
              <a:buAutoNum type="arabicPeriod"/>
            </a:pPr>
            <a:r>
              <a:rPr lang="en-US"/>
              <a:t>The Law confined everyone under sin, so that the promise might be given.</a:t>
            </a:r>
          </a:p>
          <a:p>
            <a:pPr marL="685800" lvl="1" indent="-228600">
              <a:buAutoNum type="arabicPeriod"/>
            </a:pPr>
            <a:r>
              <a:rPr lang="en-US"/>
              <a:t>From what are we saved?  Now the promise is clear.</a:t>
            </a:r>
          </a:p>
          <a:p>
            <a:pPr marL="0" lvl="0" indent="0">
              <a:buNone/>
            </a:pPr>
            <a:r>
              <a:rPr lang="en-US"/>
              <a:t>So Paul casts the Law as our guard and tutor. Guard against what?  Selfish Ambition and Conceit.  Sin Nature. Self Destruction</a:t>
            </a:r>
          </a:p>
          <a:p>
            <a:pPr marL="0" lvl="0" indent="0">
              <a:buNone/>
            </a:pPr>
            <a:r>
              <a:rPr lang="en-US"/>
              <a:t>Q: So Why was it important that Jesus Honored the Law by His Personal Obedience</a:t>
            </a:r>
          </a:p>
          <a:p>
            <a:pPr marL="228600" lvl="0" indent="-228600">
              <a:buAutoNum type="arabicPeriod"/>
            </a:pPr>
            <a:r>
              <a:rPr lang="en-US"/>
              <a:t>To show that he was without sin.  </a:t>
            </a:r>
          </a:p>
          <a:p>
            <a:pPr marL="685800" lvl="1" indent="-228600">
              <a:buAutoNum type="arabicPeriod"/>
            </a:pPr>
            <a:r>
              <a:rPr lang="en-US"/>
              <a:t>He validated the Law which protected us from our Sin Nature until His death, when our Faith is fulfilled and we are freed from the Law</a:t>
            </a:r>
          </a:p>
          <a:p>
            <a:pPr marL="685800" marR="0" lvl="1" indent="-228600" algn="l" defTabSz="914400" rtl="0" eaLnBrk="1" fontAlgn="auto" latinLnBrk="0" hangingPunct="1">
              <a:lnSpc>
                <a:spcPct val="100000"/>
              </a:lnSpc>
              <a:spcBef>
                <a:spcPts val="0"/>
              </a:spcBef>
              <a:spcAft>
                <a:spcPts val="0"/>
              </a:spcAft>
              <a:buClrTx/>
              <a:buSzTx/>
              <a:buFontTx/>
              <a:buAutoNum type="arabicPeriod"/>
              <a:tabLst/>
              <a:defRPr/>
            </a:pPr>
            <a:r>
              <a:rPr lang="en-US"/>
              <a:t>He also resisted temptation, defeating the Sin Nature, crushing Satan’s head.</a:t>
            </a:r>
          </a:p>
          <a:p>
            <a:pPr marL="0" indent="0">
              <a:buNone/>
            </a:pPr>
            <a:r>
              <a:rPr lang="en-US"/>
              <a:t>	</a:t>
            </a:r>
          </a:p>
        </p:txBody>
      </p:sp>
      <p:sp>
        <p:nvSpPr>
          <p:cNvPr id="4" name="Slide Number Placeholder 3"/>
          <p:cNvSpPr>
            <a:spLocks noGrp="1"/>
          </p:cNvSpPr>
          <p:nvPr>
            <p:ph type="sldNum" sz="quarter" idx="5"/>
          </p:nvPr>
        </p:nvSpPr>
        <p:spPr/>
        <p:txBody>
          <a:bodyPr/>
          <a:lstStyle/>
          <a:p>
            <a:fld id="{60EADE2C-6519-4584-AD03-81ED5DC2B6CD}" type="slidenum">
              <a:rPr lang="en-US" smtClean="0"/>
              <a:t>10</a:t>
            </a:fld>
            <a:endParaRPr lang="en-US"/>
          </a:p>
        </p:txBody>
      </p:sp>
    </p:spTree>
    <p:extLst>
      <p:ext uri="{BB962C8B-B14F-4D97-AF65-F5344CB8AC3E}">
        <p14:creationId xmlns:p14="http://schemas.microsoft.com/office/powerpoint/2010/main" val="23349281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lvl="1" indent="0">
              <a:buNone/>
            </a:pPr>
            <a:r>
              <a:rPr lang="en-US"/>
              <a:t>What is righteousness?</a:t>
            </a:r>
          </a:p>
          <a:p>
            <a:pPr marL="457200" lvl="1" indent="0">
              <a:buNone/>
            </a:pPr>
            <a:endParaRPr lang="en-US"/>
          </a:p>
          <a:p>
            <a:pPr marL="457200" lvl="1" indent="0">
              <a:buNone/>
            </a:pPr>
            <a:endParaRPr lang="en-US"/>
          </a:p>
          <a:p>
            <a:pPr marL="457200" lvl="1" indent="0">
              <a:buNone/>
            </a:pPr>
            <a:r>
              <a:rPr lang="en-US"/>
              <a:t>When we describe God as righteous, what do we mean?</a:t>
            </a:r>
          </a:p>
          <a:p>
            <a:pPr marL="457200" lvl="1" indent="0">
              <a:buNone/>
            </a:pPr>
            <a:r>
              <a:rPr lang="en-US"/>
              <a:t>	He is holy, perfect, unchanging, good towards those he loves, just towards those who are wronged</a:t>
            </a:r>
          </a:p>
          <a:p>
            <a:pPr marL="457200" lvl="1" indent="0">
              <a:buNone/>
            </a:pPr>
            <a:r>
              <a:rPr lang="en-US"/>
              <a:t>When we describe Jesus as righteous, what do we mean?</a:t>
            </a:r>
          </a:p>
          <a:p>
            <a:pPr marL="457200" lvl="1" indent="0">
              <a:buNone/>
            </a:pPr>
            <a:r>
              <a:rPr lang="en-US"/>
              <a:t>	Perfectly obedient.  Perfectly fulfilling everything required of Man.</a:t>
            </a:r>
          </a:p>
          <a:p>
            <a:pPr marL="457200" lvl="1" indent="0">
              <a:buNone/>
            </a:pPr>
            <a:endParaRPr lang="en-US"/>
          </a:p>
          <a:p>
            <a:pPr marL="457200" lvl="1" indent="0">
              <a:buNone/>
            </a:pPr>
            <a:r>
              <a:rPr lang="en-US"/>
              <a:t>So righteous is more of an attribute than a set of behaviors, but it manifests in behavior.</a:t>
            </a:r>
          </a:p>
          <a:p>
            <a:pPr marL="457200" lvl="1" indent="0">
              <a:buNone/>
            </a:pPr>
            <a:endParaRPr lang="en-US"/>
          </a:p>
          <a:p>
            <a:pPr marL="457200" lvl="1" indent="0">
              <a:buNone/>
            </a:pPr>
            <a:r>
              <a:rPr lang="en-US"/>
              <a:t>Can righteous be applied to anyone but God and Jesus?</a:t>
            </a:r>
          </a:p>
          <a:p>
            <a:pPr marL="457200" lvl="1" indent="0">
              <a:buNone/>
            </a:pPr>
            <a:endParaRPr lang="en-US"/>
          </a:p>
          <a:p>
            <a:pPr marL="457200" lvl="1" indent="0">
              <a:buNone/>
            </a:pPr>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11</a:t>
            </a:fld>
            <a:endParaRPr lang="en-US"/>
          </a:p>
        </p:txBody>
      </p:sp>
    </p:spTree>
    <p:extLst>
      <p:ext uri="{BB962C8B-B14F-4D97-AF65-F5344CB8AC3E}">
        <p14:creationId xmlns:p14="http://schemas.microsoft.com/office/powerpoint/2010/main" val="21100457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72749-A614-CB4D-5752-B46245075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0B1AC3-7BC0-5470-C39A-3C84B4BD63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F6901A-FFD5-7639-1071-971B919F3A17}"/>
              </a:ext>
            </a:extLst>
          </p:cNvPr>
          <p:cNvSpPr>
            <a:spLocks noGrp="1"/>
          </p:cNvSpPr>
          <p:nvPr>
            <p:ph type="dt" sz="half" idx="10"/>
          </p:nvPr>
        </p:nvSpPr>
        <p:spPr/>
        <p:txBody>
          <a:bodyPr/>
          <a:lstStyle/>
          <a:p>
            <a:fld id="{E12F648D-18B3-475B-AE0F-2FA8D2915862}" type="datetimeFigureOut">
              <a:rPr lang="en-US" smtClean="0"/>
              <a:t>6/4/2024</a:t>
            </a:fld>
            <a:endParaRPr lang="en-US"/>
          </a:p>
        </p:txBody>
      </p:sp>
      <p:sp>
        <p:nvSpPr>
          <p:cNvPr id="5" name="Footer Placeholder 4">
            <a:extLst>
              <a:ext uri="{FF2B5EF4-FFF2-40B4-BE49-F238E27FC236}">
                <a16:creationId xmlns:a16="http://schemas.microsoft.com/office/drawing/2014/main" id="{CDDB11EF-5ECC-845E-853F-72106EC0AF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3445F2-51F8-3335-9E5C-FDABC6915E31}"/>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550277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A36E6-71B8-091C-7CCB-AA151567CF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6A1AC6-B73B-1C44-5242-52B76B463A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0FB1EE-634B-3A13-CB69-87E6644C1A40}"/>
              </a:ext>
            </a:extLst>
          </p:cNvPr>
          <p:cNvSpPr>
            <a:spLocks noGrp="1"/>
          </p:cNvSpPr>
          <p:nvPr>
            <p:ph type="dt" sz="half" idx="10"/>
          </p:nvPr>
        </p:nvSpPr>
        <p:spPr/>
        <p:txBody>
          <a:bodyPr/>
          <a:lstStyle/>
          <a:p>
            <a:fld id="{E12F648D-18B3-475B-AE0F-2FA8D2915862}" type="datetimeFigureOut">
              <a:rPr lang="en-US" smtClean="0"/>
              <a:t>6/4/2024</a:t>
            </a:fld>
            <a:endParaRPr lang="en-US"/>
          </a:p>
        </p:txBody>
      </p:sp>
      <p:sp>
        <p:nvSpPr>
          <p:cNvPr id="5" name="Footer Placeholder 4">
            <a:extLst>
              <a:ext uri="{FF2B5EF4-FFF2-40B4-BE49-F238E27FC236}">
                <a16:creationId xmlns:a16="http://schemas.microsoft.com/office/drawing/2014/main" id="{6F99E67E-2A61-41DA-4F85-07C668BDF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18A766-23A3-9100-350A-4553E06B0CC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293300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D2614C-ED9B-96F6-9B92-92FFF9D45C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E65696-7A13-CA12-6E68-0729734F49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2D2159-06CE-9C53-ED9C-FABF6001F5AC}"/>
              </a:ext>
            </a:extLst>
          </p:cNvPr>
          <p:cNvSpPr>
            <a:spLocks noGrp="1"/>
          </p:cNvSpPr>
          <p:nvPr>
            <p:ph type="dt" sz="half" idx="10"/>
          </p:nvPr>
        </p:nvSpPr>
        <p:spPr/>
        <p:txBody>
          <a:bodyPr/>
          <a:lstStyle/>
          <a:p>
            <a:fld id="{E12F648D-18B3-475B-AE0F-2FA8D2915862}" type="datetimeFigureOut">
              <a:rPr lang="en-US" smtClean="0"/>
              <a:t>6/4/2024</a:t>
            </a:fld>
            <a:endParaRPr lang="en-US"/>
          </a:p>
        </p:txBody>
      </p:sp>
      <p:sp>
        <p:nvSpPr>
          <p:cNvPr id="5" name="Footer Placeholder 4">
            <a:extLst>
              <a:ext uri="{FF2B5EF4-FFF2-40B4-BE49-F238E27FC236}">
                <a16:creationId xmlns:a16="http://schemas.microsoft.com/office/drawing/2014/main" id="{5C312386-10EF-1B1B-E262-E9BDD1BE47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F290AD-66E7-3570-048B-BD91759447CA}"/>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164876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D4A8D-B250-C0F8-8A38-79CB87B3E2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7704F6-3DF2-7CA4-0181-23E0A60A7F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A9B3C9-B449-6B17-F71A-56F29958CE0F}"/>
              </a:ext>
            </a:extLst>
          </p:cNvPr>
          <p:cNvSpPr>
            <a:spLocks noGrp="1"/>
          </p:cNvSpPr>
          <p:nvPr>
            <p:ph type="dt" sz="half" idx="10"/>
          </p:nvPr>
        </p:nvSpPr>
        <p:spPr/>
        <p:txBody>
          <a:bodyPr/>
          <a:lstStyle/>
          <a:p>
            <a:fld id="{E12F648D-18B3-475B-AE0F-2FA8D2915862}" type="datetimeFigureOut">
              <a:rPr lang="en-US" smtClean="0"/>
              <a:t>6/4/2024</a:t>
            </a:fld>
            <a:endParaRPr lang="en-US"/>
          </a:p>
        </p:txBody>
      </p:sp>
      <p:sp>
        <p:nvSpPr>
          <p:cNvPr id="5" name="Footer Placeholder 4">
            <a:extLst>
              <a:ext uri="{FF2B5EF4-FFF2-40B4-BE49-F238E27FC236}">
                <a16:creationId xmlns:a16="http://schemas.microsoft.com/office/drawing/2014/main" id="{A90BF4B5-E76D-21F8-235C-7D972F944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FEA97C-2825-087C-075A-B973DF9D1BCD}"/>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59687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A787-7EE7-025D-49E3-8BF4F375E0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03C5CB-665C-F3C9-D129-B3DB44FE220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A8AB8C-F745-19AE-51BA-B7B2BAB37C48}"/>
              </a:ext>
            </a:extLst>
          </p:cNvPr>
          <p:cNvSpPr>
            <a:spLocks noGrp="1"/>
          </p:cNvSpPr>
          <p:nvPr>
            <p:ph type="dt" sz="half" idx="10"/>
          </p:nvPr>
        </p:nvSpPr>
        <p:spPr/>
        <p:txBody>
          <a:bodyPr/>
          <a:lstStyle/>
          <a:p>
            <a:fld id="{E12F648D-18B3-475B-AE0F-2FA8D2915862}" type="datetimeFigureOut">
              <a:rPr lang="en-US" smtClean="0"/>
              <a:t>6/4/2024</a:t>
            </a:fld>
            <a:endParaRPr lang="en-US"/>
          </a:p>
        </p:txBody>
      </p:sp>
      <p:sp>
        <p:nvSpPr>
          <p:cNvPr id="5" name="Footer Placeholder 4">
            <a:extLst>
              <a:ext uri="{FF2B5EF4-FFF2-40B4-BE49-F238E27FC236}">
                <a16:creationId xmlns:a16="http://schemas.microsoft.com/office/drawing/2014/main" id="{46C2F643-60E0-BF28-CA42-195BD2296A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7121F4-F4B8-DFBA-DC89-A651C3956FB2}"/>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8463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95B66-77B3-DE0B-9904-3D807CDD1F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F483E9-3314-DE32-F775-6082A8AA2D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3A05EF-8CB1-173A-079B-BFD43C8E5F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DD2034-B185-8F88-F069-2D6F6DE77B9D}"/>
              </a:ext>
            </a:extLst>
          </p:cNvPr>
          <p:cNvSpPr>
            <a:spLocks noGrp="1"/>
          </p:cNvSpPr>
          <p:nvPr>
            <p:ph type="dt" sz="half" idx="10"/>
          </p:nvPr>
        </p:nvSpPr>
        <p:spPr/>
        <p:txBody>
          <a:bodyPr/>
          <a:lstStyle/>
          <a:p>
            <a:fld id="{E12F648D-18B3-475B-AE0F-2FA8D2915862}" type="datetimeFigureOut">
              <a:rPr lang="en-US" smtClean="0"/>
              <a:t>6/4/2024</a:t>
            </a:fld>
            <a:endParaRPr lang="en-US"/>
          </a:p>
        </p:txBody>
      </p:sp>
      <p:sp>
        <p:nvSpPr>
          <p:cNvPr id="6" name="Footer Placeholder 5">
            <a:extLst>
              <a:ext uri="{FF2B5EF4-FFF2-40B4-BE49-F238E27FC236}">
                <a16:creationId xmlns:a16="http://schemas.microsoft.com/office/drawing/2014/main" id="{3DCE6D1A-CAF0-8C1F-E297-36A61A7C9E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89E903-1368-48C0-1546-C656029F7CA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86846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F601E-4B0A-67B9-9177-84936B6399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BFE3A0-BACA-8407-7933-E6E643A33B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845B22-FFE9-9AEF-E213-97D3EAD55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FDA42C-0BC2-95C5-FE54-BCF6542F07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2A545A-5BAF-47E9-514E-F4B9FEC0DB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E96F2E-C9B9-F134-491E-1CCF8BF532D5}"/>
              </a:ext>
            </a:extLst>
          </p:cNvPr>
          <p:cNvSpPr>
            <a:spLocks noGrp="1"/>
          </p:cNvSpPr>
          <p:nvPr>
            <p:ph type="dt" sz="half" idx="10"/>
          </p:nvPr>
        </p:nvSpPr>
        <p:spPr/>
        <p:txBody>
          <a:bodyPr/>
          <a:lstStyle/>
          <a:p>
            <a:fld id="{E12F648D-18B3-475B-AE0F-2FA8D2915862}" type="datetimeFigureOut">
              <a:rPr lang="en-US" smtClean="0"/>
              <a:t>6/4/2024</a:t>
            </a:fld>
            <a:endParaRPr lang="en-US"/>
          </a:p>
        </p:txBody>
      </p:sp>
      <p:sp>
        <p:nvSpPr>
          <p:cNvPr id="8" name="Footer Placeholder 7">
            <a:extLst>
              <a:ext uri="{FF2B5EF4-FFF2-40B4-BE49-F238E27FC236}">
                <a16:creationId xmlns:a16="http://schemas.microsoft.com/office/drawing/2014/main" id="{9CDFE9E8-F07C-7CA2-D08D-8D17F4BB92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A2A30B-E905-4084-D724-B7F0F7017BDC}"/>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41039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440E9-946A-8A28-F394-B20DE62092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C7512B-6236-4F01-75D0-613610FFA747}"/>
              </a:ext>
            </a:extLst>
          </p:cNvPr>
          <p:cNvSpPr>
            <a:spLocks noGrp="1"/>
          </p:cNvSpPr>
          <p:nvPr>
            <p:ph type="dt" sz="half" idx="10"/>
          </p:nvPr>
        </p:nvSpPr>
        <p:spPr/>
        <p:txBody>
          <a:bodyPr/>
          <a:lstStyle/>
          <a:p>
            <a:fld id="{E12F648D-18B3-475B-AE0F-2FA8D2915862}" type="datetimeFigureOut">
              <a:rPr lang="en-US" smtClean="0"/>
              <a:t>6/4/2024</a:t>
            </a:fld>
            <a:endParaRPr lang="en-US"/>
          </a:p>
        </p:txBody>
      </p:sp>
      <p:sp>
        <p:nvSpPr>
          <p:cNvPr id="4" name="Footer Placeholder 3">
            <a:extLst>
              <a:ext uri="{FF2B5EF4-FFF2-40B4-BE49-F238E27FC236}">
                <a16:creationId xmlns:a16="http://schemas.microsoft.com/office/drawing/2014/main" id="{ADEBD8CF-5EA5-85FD-C486-9A9F4A220A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D1A628-1CCB-1757-6DE5-AD8E269C28AF}"/>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74871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A4EF6F-D002-C1B8-7D95-72BC760A8101}"/>
              </a:ext>
            </a:extLst>
          </p:cNvPr>
          <p:cNvSpPr>
            <a:spLocks noGrp="1"/>
          </p:cNvSpPr>
          <p:nvPr>
            <p:ph type="dt" sz="half" idx="10"/>
          </p:nvPr>
        </p:nvSpPr>
        <p:spPr/>
        <p:txBody>
          <a:bodyPr/>
          <a:lstStyle/>
          <a:p>
            <a:fld id="{E12F648D-18B3-475B-AE0F-2FA8D2915862}" type="datetimeFigureOut">
              <a:rPr lang="en-US" smtClean="0"/>
              <a:t>6/4/2024</a:t>
            </a:fld>
            <a:endParaRPr lang="en-US"/>
          </a:p>
        </p:txBody>
      </p:sp>
      <p:sp>
        <p:nvSpPr>
          <p:cNvPr id="3" name="Footer Placeholder 2">
            <a:extLst>
              <a:ext uri="{FF2B5EF4-FFF2-40B4-BE49-F238E27FC236}">
                <a16:creationId xmlns:a16="http://schemas.microsoft.com/office/drawing/2014/main" id="{7C682541-C09F-265F-9C21-370417316E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BDF5707-5C7A-6F28-8642-621A84EF0A03}"/>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46253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21FC2-86A2-39F6-5750-3FA04E7CA5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616030-C959-0E27-F2E7-82E80B8B89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1379E6-12D1-7A4F-C097-58321EA302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EAB89E-2D6F-4388-7748-31CCED7FBE23}"/>
              </a:ext>
            </a:extLst>
          </p:cNvPr>
          <p:cNvSpPr>
            <a:spLocks noGrp="1"/>
          </p:cNvSpPr>
          <p:nvPr>
            <p:ph type="dt" sz="half" idx="10"/>
          </p:nvPr>
        </p:nvSpPr>
        <p:spPr/>
        <p:txBody>
          <a:bodyPr/>
          <a:lstStyle/>
          <a:p>
            <a:fld id="{E12F648D-18B3-475B-AE0F-2FA8D2915862}" type="datetimeFigureOut">
              <a:rPr lang="en-US" smtClean="0"/>
              <a:t>6/4/2024</a:t>
            </a:fld>
            <a:endParaRPr lang="en-US"/>
          </a:p>
        </p:txBody>
      </p:sp>
      <p:sp>
        <p:nvSpPr>
          <p:cNvPr id="6" name="Footer Placeholder 5">
            <a:extLst>
              <a:ext uri="{FF2B5EF4-FFF2-40B4-BE49-F238E27FC236}">
                <a16:creationId xmlns:a16="http://schemas.microsoft.com/office/drawing/2014/main" id="{784576F9-F388-7B56-8BE0-E70DC1C5FD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D3BA9B-492B-E0BE-D1F8-FCD5146AC2BB}"/>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54825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9632C-168E-6252-DA55-4C035A8ABD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E02203-F8AB-3DD0-AFCE-D244030245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0FE091-CEA5-90AB-966C-2FE5FC1E1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D6A1F1-D0B0-4C21-EDB4-E7EBB288DDEF}"/>
              </a:ext>
            </a:extLst>
          </p:cNvPr>
          <p:cNvSpPr>
            <a:spLocks noGrp="1"/>
          </p:cNvSpPr>
          <p:nvPr>
            <p:ph type="dt" sz="half" idx="10"/>
          </p:nvPr>
        </p:nvSpPr>
        <p:spPr/>
        <p:txBody>
          <a:bodyPr/>
          <a:lstStyle/>
          <a:p>
            <a:fld id="{E12F648D-18B3-475B-AE0F-2FA8D2915862}" type="datetimeFigureOut">
              <a:rPr lang="en-US" smtClean="0"/>
              <a:t>6/4/2024</a:t>
            </a:fld>
            <a:endParaRPr lang="en-US"/>
          </a:p>
        </p:txBody>
      </p:sp>
      <p:sp>
        <p:nvSpPr>
          <p:cNvPr id="6" name="Footer Placeholder 5">
            <a:extLst>
              <a:ext uri="{FF2B5EF4-FFF2-40B4-BE49-F238E27FC236}">
                <a16:creationId xmlns:a16="http://schemas.microsoft.com/office/drawing/2014/main" id="{AA10EC5D-2F3A-F756-C389-B7551B72F0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20A20B-D697-790D-4282-37AB37F54EA0}"/>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89612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31F2AE-1DCC-2E3A-1C01-2AF6B585B2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074498-8DF9-209E-6CA8-037312FD2C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C9FF3D-13EE-770C-B89C-C0CA397DA1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2F648D-18B3-475B-AE0F-2FA8D2915862}" type="datetimeFigureOut">
              <a:rPr lang="en-US" smtClean="0"/>
              <a:t>6/4/2024</a:t>
            </a:fld>
            <a:endParaRPr lang="en-US"/>
          </a:p>
        </p:txBody>
      </p:sp>
      <p:sp>
        <p:nvSpPr>
          <p:cNvPr id="5" name="Footer Placeholder 4">
            <a:extLst>
              <a:ext uri="{FF2B5EF4-FFF2-40B4-BE49-F238E27FC236}">
                <a16:creationId xmlns:a16="http://schemas.microsoft.com/office/drawing/2014/main" id="{0EA6A362-3CA7-1232-0E7F-DEE781546E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4779499-18DF-3C17-8028-D624367AD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907163-EF64-4FB2-B976-BC21F1156E06}" type="slidenum">
              <a:rPr lang="en-US" smtClean="0"/>
              <a:t>‹#›</a:t>
            </a:fld>
            <a:endParaRPr lang="en-US"/>
          </a:p>
        </p:txBody>
      </p:sp>
    </p:spTree>
    <p:extLst>
      <p:ext uri="{BB962C8B-B14F-4D97-AF65-F5344CB8AC3E}">
        <p14:creationId xmlns:p14="http://schemas.microsoft.com/office/powerpoint/2010/main" val="345142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6BB2E-0CBF-3C5F-14A2-0CCD1512FC40}"/>
              </a:ext>
            </a:extLst>
          </p:cNvPr>
          <p:cNvSpPr>
            <a:spLocks noGrp="1"/>
          </p:cNvSpPr>
          <p:nvPr>
            <p:ph type="ctrTitle"/>
          </p:nvPr>
        </p:nvSpPr>
        <p:spPr/>
        <p:txBody>
          <a:bodyPr/>
          <a:lstStyle/>
          <a:p>
            <a:r>
              <a:rPr lang="en-US"/>
              <a:t>Brandon Baptist Church Statement of Faith</a:t>
            </a:r>
          </a:p>
        </p:txBody>
      </p:sp>
      <p:sp>
        <p:nvSpPr>
          <p:cNvPr id="3" name="Subtitle 2">
            <a:extLst>
              <a:ext uri="{FF2B5EF4-FFF2-40B4-BE49-F238E27FC236}">
                <a16:creationId xmlns:a16="http://schemas.microsoft.com/office/drawing/2014/main" id="{88627DA9-E992-8706-3B6A-3B247D8C19B2}"/>
              </a:ext>
            </a:extLst>
          </p:cNvPr>
          <p:cNvSpPr>
            <a:spLocks noGrp="1"/>
          </p:cNvSpPr>
          <p:nvPr>
            <p:ph type="subTitle" idx="1"/>
          </p:nvPr>
        </p:nvSpPr>
        <p:spPr/>
        <p:txBody>
          <a:bodyPr/>
          <a:lstStyle/>
          <a:p>
            <a:r>
              <a:rPr lang="en-US"/>
              <a:t>Article 4 – OF	THE WAY OF SALVATION</a:t>
            </a:r>
          </a:p>
        </p:txBody>
      </p:sp>
    </p:spTree>
    <p:extLst>
      <p:ext uri="{BB962C8B-B14F-4D97-AF65-F5344CB8AC3E}">
        <p14:creationId xmlns:p14="http://schemas.microsoft.com/office/powerpoint/2010/main" val="999829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59F98-8BD4-F880-9210-82B81E576997}"/>
              </a:ext>
            </a:extLst>
          </p:cNvPr>
          <p:cNvSpPr>
            <a:spLocks noGrp="1"/>
          </p:cNvSpPr>
          <p:nvPr>
            <p:ph type="title"/>
          </p:nvPr>
        </p:nvSpPr>
        <p:spPr/>
        <p:txBody>
          <a:bodyPr/>
          <a:lstStyle/>
          <a:p>
            <a:r>
              <a:rPr lang="en-US"/>
              <a:t>Deeper Look: The Law</a:t>
            </a:r>
          </a:p>
        </p:txBody>
      </p:sp>
      <p:sp>
        <p:nvSpPr>
          <p:cNvPr id="3" name="Content Placeholder 2">
            <a:extLst>
              <a:ext uri="{FF2B5EF4-FFF2-40B4-BE49-F238E27FC236}">
                <a16:creationId xmlns:a16="http://schemas.microsoft.com/office/drawing/2014/main" id="{FEF8F846-7F49-1120-0138-9AFABE3B0207}"/>
              </a:ext>
            </a:extLst>
          </p:cNvPr>
          <p:cNvSpPr>
            <a:spLocks noGrp="1"/>
          </p:cNvSpPr>
          <p:nvPr>
            <p:ph idx="1"/>
          </p:nvPr>
        </p:nvSpPr>
        <p:spPr>
          <a:xfrm>
            <a:off x="207818" y="1690688"/>
            <a:ext cx="11635839" cy="4904075"/>
          </a:xfrm>
        </p:spPr>
        <p:txBody>
          <a:bodyPr>
            <a:normAutofit/>
          </a:bodyPr>
          <a:lstStyle/>
          <a:p>
            <a:pPr marL="0" indent="0">
              <a:buNone/>
            </a:pPr>
            <a:r>
              <a:rPr lang="en-US" baseline="30000"/>
              <a:t>19</a:t>
            </a:r>
            <a:r>
              <a:rPr lang="en-US"/>
              <a:t> What purpose then does the law serve? It was added </a:t>
            </a:r>
            <a:r>
              <a:rPr lang="en-US">
                <a:solidFill>
                  <a:srgbClr val="FF0000"/>
                </a:solidFill>
              </a:rPr>
              <a:t>because of transgressions</a:t>
            </a:r>
            <a:r>
              <a:rPr lang="en-US"/>
              <a:t>, </a:t>
            </a:r>
            <a:r>
              <a:rPr lang="en-US">
                <a:solidFill>
                  <a:srgbClr val="0070C0"/>
                </a:solidFill>
              </a:rPr>
              <a:t>till the Seed </a:t>
            </a:r>
            <a:r>
              <a:rPr lang="en-US"/>
              <a:t>should come to whom the promise was made; and it was appointed through angels by the hand of a mediator. </a:t>
            </a:r>
            <a:r>
              <a:rPr lang="en-US" baseline="30000"/>
              <a:t>20</a:t>
            </a:r>
            <a:r>
              <a:rPr lang="en-US"/>
              <a:t> Now a mediator does not mediate for one only, but God is one.</a:t>
            </a:r>
            <a:br>
              <a:rPr lang="en-US"/>
            </a:br>
            <a:r>
              <a:rPr lang="en-US" baseline="30000"/>
              <a:t>21</a:t>
            </a:r>
            <a:r>
              <a:rPr lang="en-US"/>
              <a:t> Is the law then against the </a:t>
            </a:r>
            <a:r>
              <a:rPr lang="en-US">
                <a:solidFill>
                  <a:srgbClr val="FF0000"/>
                </a:solidFill>
              </a:rPr>
              <a:t>promises</a:t>
            </a:r>
            <a:r>
              <a:rPr lang="en-US"/>
              <a:t> of God? Certainly not! For if there had been a </a:t>
            </a:r>
            <a:r>
              <a:rPr lang="en-US">
                <a:solidFill>
                  <a:srgbClr val="FF0000"/>
                </a:solidFill>
              </a:rPr>
              <a:t>law given which could have given life</a:t>
            </a:r>
            <a:r>
              <a:rPr lang="en-US"/>
              <a:t>, truly righteousness would have been by the law. </a:t>
            </a:r>
            <a:r>
              <a:rPr lang="en-US" baseline="30000"/>
              <a:t>22</a:t>
            </a:r>
            <a:r>
              <a:rPr lang="en-US"/>
              <a:t> But the Scripture has </a:t>
            </a:r>
            <a:r>
              <a:rPr lang="en-US">
                <a:solidFill>
                  <a:srgbClr val="FF0000"/>
                </a:solidFill>
              </a:rPr>
              <a:t>confined all under sin, that the promise </a:t>
            </a:r>
            <a:r>
              <a:rPr lang="en-US"/>
              <a:t>by faith in Jesus Christ might be given to those who believe. </a:t>
            </a:r>
            <a:r>
              <a:rPr lang="en-US" baseline="30000"/>
              <a:t>23</a:t>
            </a:r>
            <a:r>
              <a:rPr lang="en-US"/>
              <a:t> But before faith came, we were </a:t>
            </a:r>
            <a:r>
              <a:rPr lang="en-US">
                <a:solidFill>
                  <a:srgbClr val="FF0000"/>
                </a:solidFill>
              </a:rPr>
              <a:t>kept under guard by the law</a:t>
            </a:r>
            <a:r>
              <a:rPr lang="en-US"/>
              <a:t>, kept for the faith which would afterward be revealed. </a:t>
            </a:r>
            <a:r>
              <a:rPr lang="en-US" baseline="30000"/>
              <a:t>24</a:t>
            </a:r>
            <a:r>
              <a:rPr lang="en-US"/>
              <a:t> Therefore the law was </a:t>
            </a:r>
            <a:r>
              <a:rPr lang="en-US">
                <a:solidFill>
                  <a:srgbClr val="FF0000"/>
                </a:solidFill>
              </a:rPr>
              <a:t>our tutor to bring us to Christ</a:t>
            </a:r>
            <a:r>
              <a:rPr lang="en-US"/>
              <a:t>, that we might be justified by faith. </a:t>
            </a:r>
            <a:r>
              <a:rPr lang="en-US" baseline="30000"/>
              <a:t>25</a:t>
            </a:r>
            <a:r>
              <a:rPr lang="en-US"/>
              <a:t> </a:t>
            </a:r>
            <a:r>
              <a:rPr lang="en-US">
                <a:solidFill>
                  <a:srgbClr val="FF0000"/>
                </a:solidFill>
              </a:rPr>
              <a:t>But after faith has come, we are no longer under a tutor</a:t>
            </a:r>
            <a:r>
              <a:rPr lang="en-US"/>
              <a:t>. Galatians 3:19-25</a:t>
            </a:r>
            <a:endParaRPr lang="en-US">
              <a:solidFill>
                <a:srgbClr val="FF0000"/>
              </a:solidFill>
            </a:endParaRPr>
          </a:p>
        </p:txBody>
      </p:sp>
      <p:sp>
        <p:nvSpPr>
          <p:cNvPr id="5" name="Explosion: 8 Points 4">
            <a:extLst>
              <a:ext uri="{FF2B5EF4-FFF2-40B4-BE49-F238E27FC236}">
                <a16:creationId xmlns:a16="http://schemas.microsoft.com/office/drawing/2014/main" id="{26056A2F-9DF4-944A-72E2-F122AC57BB3B}"/>
              </a:ext>
            </a:extLst>
          </p:cNvPr>
          <p:cNvSpPr/>
          <p:nvPr/>
        </p:nvSpPr>
        <p:spPr>
          <a:xfrm>
            <a:off x="11120846" y="5947954"/>
            <a:ext cx="844731" cy="782029"/>
          </a:xfrm>
          <a:prstGeom prst="irregularSeal1">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46307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pPr marL="274320" indent="-274320"/>
            <a:r>
              <a:rPr lang="en-US" sz="4400" kern="0">
                <a:solidFill>
                  <a:srgbClr val="444444"/>
                </a:solidFill>
                <a:effectLst/>
                <a:latin typeface="Open Sans" panose="020B0606030504020204" pitchFamily="34" charset="0"/>
                <a:ea typeface="Times New Roman" panose="02020603050405020304" pitchFamily="18" charset="0"/>
              </a:rPr>
              <a:t>and made atonement for our sins by His death</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346363" y="1825624"/>
            <a:ext cx="11623963" cy="4904359"/>
          </a:xfrm>
        </p:spPr>
        <p:txBody>
          <a:bodyPr>
            <a:normAutofit/>
          </a:bodyPr>
          <a:lstStyle/>
          <a:p>
            <a:pPr marL="228600" marR="0" fontAlgn="base">
              <a:lnSpc>
                <a:spcPct val="115000"/>
              </a:lnSpc>
              <a:spcBef>
                <a:spcPts val="0"/>
              </a:spcBef>
              <a:spcAft>
                <a:spcPts val="800"/>
              </a:spcAft>
            </a:pPr>
            <a:r>
              <a:rPr lang="en-US" sz="1800" baseline="30000"/>
              <a:t>5</a:t>
            </a:r>
            <a:r>
              <a:rPr lang="en-US" sz="1800"/>
              <a:t> But He was wounded for our transgressions,</a:t>
            </a:r>
            <a:br>
              <a:rPr lang="en-US" sz="1800"/>
            </a:br>
            <a:r>
              <a:rPr lang="en-US" sz="1800"/>
              <a:t>He was bruised for our iniquities;</a:t>
            </a:r>
            <a:br>
              <a:rPr lang="en-US" sz="1800"/>
            </a:br>
            <a:r>
              <a:rPr lang="en-US" sz="1800"/>
              <a:t>The chastisement for our peace was upon Him,</a:t>
            </a:r>
            <a:br>
              <a:rPr lang="en-US" sz="1800"/>
            </a:br>
            <a:r>
              <a:rPr lang="en-US" sz="1800"/>
              <a:t>And by His stripes we are healed. Isaiah 53:5</a:t>
            </a:r>
          </a:p>
          <a:p>
            <a:pPr marL="228600" marR="0" fontAlgn="base">
              <a:lnSpc>
                <a:spcPct val="115000"/>
              </a:lnSpc>
              <a:spcBef>
                <a:spcPts val="0"/>
              </a:spcBef>
              <a:spcAft>
                <a:spcPts val="800"/>
              </a:spcAft>
            </a:pPr>
            <a:r>
              <a:rPr lang="en-US" sz="1800"/>
              <a:t>just as the Son of Man did not come to be served, but to serve, and to give His life a ransom for many.” Matthew 20:28</a:t>
            </a:r>
          </a:p>
          <a:p>
            <a:pPr marL="228600" marR="0" fontAlgn="base">
              <a:lnSpc>
                <a:spcPct val="115000"/>
              </a:lnSpc>
              <a:spcBef>
                <a:spcPts val="0"/>
              </a:spcBef>
              <a:spcAft>
                <a:spcPts val="800"/>
              </a:spcAft>
            </a:pPr>
            <a:r>
              <a:rPr lang="en-US" sz="1800"/>
              <a:t>who was delivered up because of our offenses, and was raised because of our justification. Romans 4:25</a:t>
            </a:r>
          </a:p>
          <a:p>
            <a:pPr marL="228600" marR="0" fontAlgn="base">
              <a:lnSpc>
                <a:spcPct val="115000"/>
              </a:lnSpc>
              <a:spcBef>
                <a:spcPts val="0"/>
              </a:spcBef>
              <a:spcAft>
                <a:spcPts val="800"/>
              </a:spcAft>
            </a:pPr>
            <a:r>
              <a:rPr lang="en-US" sz="1800" baseline="30000"/>
              <a:t>21</a:t>
            </a:r>
            <a:r>
              <a:rPr lang="en-US" sz="1800"/>
              <a:t> But now the righteousness of God apart from the law is revealed, being witnessed by the Law and the Prophets, </a:t>
            </a:r>
            <a:r>
              <a:rPr lang="en-US" sz="1800" baseline="30000"/>
              <a:t>22</a:t>
            </a:r>
            <a:r>
              <a:rPr lang="en-US" sz="1800"/>
              <a:t> even the righteousness of God, through faith in Jesus Christ, to all and on all who believe. For there is no difference; </a:t>
            </a:r>
            <a:r>
              <a:rPr lang="en-US" sz="1800" baseline="30000"/>
              <a:t>23</a:t>
            </a:r>
            <a:r>
              <a:rPr lang="en-US" sz="1800"/>
              <a:t> for all have sinned and fall short of the glory of God, </a:t>
            </a:r>
            <a:r>
              <a:rPr lang="en-US" sz="1800" baseline="30000"/>
              <a:t>24</a:t>
            </a:r>
            <a:r>
              <a:rPr lang="en-US" sz="1800"/>
              <a:t> being justified freely by His grace through the redemption that is in Christ Jesus, </a:t>
            </a:r>
            <a:r>
              <a:rPr lang="en-US" sz="1800" baseline="30000"/>
              <a:t>25</a:t>
            </a:r>
            <a:r>
              <a:rPr lang="en-US" sz="1800"/>
              <a:t> whom God set forth as a propitiation by His blood, through faith, to demonstrate His righteousness, because in His forbearance God had passed over the sins that were previously committed, </a:t>
            </a:r>
            <a:r>
              <a:rPr lang="en-US" sz="1800" baseline="30000"/>
              <a:t>26</a:t>
            </a:r>
            <a:r>
              <a:rPr lang="en-US" sz="1800"/>
              <a:t> to demonstrate at the present time His righteousness, that He might be just and the justifier of the one who has faith in Jesus. Romans 3:21-26</a:t>
            </a:r>
          </a:p>
        </p:txBody>
      </p:sp>
    </p:spTree>
    <p:extLst>
      <p:ext uri="{BB962C8B-B14F-4D97-AF65-F5344CB8AC3E}">
        <p14:creationId xmlns:p14="http://schemas.microsoft.com/office/powerpoint/2010/main" val="1098342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pPr marL="274320" indent="-274320"/>
            <a:r>
              <a:rPr lang="en-US" sz="4400" kern="0">
                <a:solidFill>
                  <a:srgbClr val="444444"/>
                </a:solidFill>
                <a:effectLst/>
                <a:latin typeface="Open Sans" panose="020B0606030504020204" pitchFamily="34" charset="0"/>
                <a:ea typeface="Times New Roman" panose="02020603050405020304" pitchFamily="18" charset="0"/>
              </a:rPr>
              <a:t>and made atonement for our sins by His death (cont.)</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346363" y="1825624"/>
            <a:ext cx="11623963" cy="4904359"/>
          </a:xfrm>
        </p:spPr>
        <p:txBody>
          <a:bodyPr>
            <a:normAutofit/>
          </a:bodyPr>
          <a:lstStyle/>
          <a:p>
            <a:pPr marL="228600" marR="0" fontAlgn="base">
              <a:lnSpc>
                <a:spcPct val="115000"/>
              </a:lnSpc>
              <a:spcBef>
                <a:spcPts val="0"/>
              </a:spcBef>
              <a:spcAft>
                <a:spcPts val="800"/>
              </a:spcAft>
            </a:pPr>
            <a:r>
              <a:rPr lang="en-US" sz="2400"/>
              <a:t>For if the blood of bulls and goats and the ashes of a heifer, sprinkling the unclean, sanctifies for the purifying of the flesh, </a:t>
            </a:r>
            <a:r>
              <a:rPr lang="en-US" sz="2400" baseline="30000"/>
              <a:t>14</a:t>
            </a:r>
            <a:r>
              <a:rPr lang="en-US" sz="2400"/>
              <a:t> how much more shall the blood of Christ, who through the eternal Spirit offered Himself without spot to God, cleanse your conscience from dead works to serve the living God? </a:t>
            </a:r>
            <a:r>
              <a:rPr lang="en-US" sz="2400" baseline="30000"/>
              <a:t>15</a:t>
            </a:r>
            <a:r>
              <a:rPr lang="en-US" sz="2400"/>
              <a:t> And for this reason He is the Mediator of the new covenant, by means of death, for the redemption of the transgressions under the first covenant, that those who are called may receive the promise of the eternal inheritance. Hebrews 9:13-15</a:t>
            </a:r>
          </a:p>
        </p:txBody>
      </p:sp>
    </p:spTree>
    <p:extLst>
      <p:ext uri="{BB962C8B-B14F-4D97-AF65-F5344CB8AC3E}">
        <p14:creationId xmlns:p14="http://schemas.microsoft.com/office/powerpoint/2010/main" val="2134312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pPr marL="274320" indent="-274320"/>
            <a:r>
              <a:rPr lang="en-US" sz="4400" kern="0">
                <a:solidFill>
                  <a:srgbClr val="444444"/>
                </a:solidFill>
                <a:effectLst/>
                <a:latin typeface="Open Sans" panose="020B0606030504020204" pitchFamily="34" charset="0"/>
                <a:ea typeface="Times New Roman" panose="02020603050405020304" pitchFamily="18" charset="0"/>
              </a:rPr>
              <a:t>being risen from the dead He is now enthroned in Heaven</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346363" y="1825624"/>
            <a:ext cx="11623963" cy="4904359"/>
          </a:xfrm>
        </p:spPr>
        <p:txBody>
          <a:bodyPr>
            <a:normAutofit fontScale="77500" lnSpcReduction="20000"/>
          </a:bodyPr>
          <a:lstStyle/>
          <a:p>
            <a:pPr marL="228600" marR="0" fontAlgn="base">
              <a:lnSpc>
                <a:spcPct val="115000"/>
              </a:lnSpc>
              <a:spcBef>
                <a:spcPts val="0"/>
              </a:spcBef>
              <a:spcAft>
                <a:spcPts val="800"/>
              </a:spcAft>
            </a:pPr>
            <a:r>
              <a:rPr lang="en-US"/>
              <a:t>who being the brightness of His glory and the express image of His person, and upholding all things by the word of His power, when He had by Himself purged our sins, sat down at the right hand of the Majesty on high Hebrews 1:3</a:t>
            </a:r>
          </a:p>
          <a:p>
            <a:pPr marL="228600" marR="0" fontAlgn="base">
              <a:lnSpc>
                <a:spcPct val="115000"/>
              </a:lnSpc>
              <a:spcBef>
                <a:spcPts val="0"/>
              </a:spcBef>
              <a:spcAft>
                <a:spcPts val="800"/>
              </a:spcAft>
            </a:pPr>
            <a:r>
              <a:rPr lang="en-US"/>
              <a:t>But to the Son He says:</a:t>
            </a:r>
            <a:br>
              <a:rPr lang="en-US"/>
            </a:br>
            <a:r>
              <a:rPr lang="en-US"/>
              <a:t>“Your throne, O God, is forever and ever;</a:t>
            </a:r>
            <a:br>
              <a:rPr lang="en-US"/>
            </a:br>
            <a:r>
              <a:rPr lang="en-US"/>
              <a:t>A scepter of righteousness is the scepter of Your kingdom. Hebrews 1:8</a:t>
            </a:r>
          </a:p>
          <a:p>
            <a:pPr marL="228600" marR="0" fontAlgn="base">
              <a:lnSpc>
                <a:spcPct val="115000"/>
              </a:lnSpc>
              <a:spcBef>
                <a:spcPts val="0"/>
              </a:spcBef>
              <a:spcAft>
                <a:spcPts val="800"/>
              </a:spcAft>
            </a:pPr>
            <a:r>
              <a:rPr lang="en-US"/>
              <a:t>Now this is the main point of the things we are saying: We have such a High Priest, who is seated at the right hand of the throne of the Majesty in the heavens, </a:t>
            </a:r>
            <a:r>
              <a:rPr lang="en-US" baseline="30000"/>
              <a:t>2</a:t>
            </a:r>
            <a:r>
              <a:rPr lang="en-US"/>
              <a:t> a Minister of the sanctuary and of the true tabernacle which the Lord erected, and not man. Hebrews 8:1-2</a:t>
            </a:r>
          </a:p>
          <a:p>
            <a:pPr marL="228600" marR="0" fontAlgn="base">
              <a:lnSpc>
                <a:spcPct val="115000"/>
              </a:lnSpc>
              <a:spcBef>
                <a:spcPts val="0"/>
              </a:spcBef>
              <a:spcAft>
                <a:spcPts val="800"/>
              </a:spcAft>
            </a:pPr>
            <a:r>
              <a:rPr lang="en-US"/>
              <a:t>​</a:t>
            </a:r>
            <a:r>
              <a:rPr lang="en-US" baseline="30000"/>
              <a:t>1</a:t>
            </a:r>
            <a:r>
              <a:rPr lang="en-US"/>
              <a:t> If then you were raised with Christ, seek those things which are above, where Christ is, sitting at the right hand of God. </a:t>
            </a:r>
            <a:r>
              <a:rPr lang="en-US" baseline="30000"/>
              <a:t>2</a:t>
            </a:r>
            <a:r>
              <a:rPr lang="en-US"/>
              <a:t> Set your mind on things above, not on things on the earth. </a:t>
            </a:r>
            <a:r>
              <a:rPr lang="en-US" baseline="30000"/>
              <a:t>3</a:t>
            </a:r>
            <a:r>
              <a:rPr lang="en-US"/>
              <a:t> For you died, and your life is hidden with Christ in God. </a:t>
            </a:r>
            <a:r>
              <a:rPr lang="en-US" baseline="30000"/>
              <a:t>4</a:t>
            </a:r>
            <a:r>
              <a:rPr lang="en-US"/>
              <a:t> When Christ who is our life appears, then you also will appear with Him in glory. Colossians 3:1-4</a:t>
            </a:r>
          </a:p>
        </p:txBody>
      </p:sp>
    </p:spTree>
    <p:extLst>
      <p:ext uri="{BB962C8B-B14F-4D97-AF65-F5344CB8AC3E}">
        <p14:creationId xmlns:p14="http://schemas.microsoft.com/office/powerpoint/2010/main" val="2891153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Autofit/>
          </a:bodyPr>
          <a:lstStyle/>
          <a:p>
            <a:pPr marL="274320" indent="-274320"/>
            <a:r>
              <a:rPr lang="en-US" sz="2800" kern="0">
                <a:solidFill>
                  <a:srgbClr val="444444"/>
                </a:solidFill>
                <a:effectLst/>
                <a:latin typeface="Open Sans" panose="020B0606030504020204" pitchFamily="34" charset="0"/>
                <a:ea typeface="Times New Roman" panose="02020603050405020304" pitchFamily="18" charset="0"/>
              </a:rPr>
              <a:t>and uniting in His wonderful person the tenderest sympathies with divine perfections, is every way qualified to be a suitable, a compassionate, and all-sufficient Savior</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346363" y="1825624"/>
            <a:ext cx="11623963" cy="4904359"/>
          </a:xfrm>
        </p:spPr>
        <p:txBody>
          <a:bodyPr>
            <a:normAutofit/>
          </a:bodyPr>
          <a:lstStyle/>
          <a:p>
            <a:pPr marL="228600" marR="0" fontAlgn="base">
              <a:lnSpc>
                <a:spcPct val="115000"/>
              </a:lnSpc>
              <a:spcBef>
                <a:spcPts val="0"/>
              </a:spcBef>
              <a:spcAft>
                <a:spcPts val="800"/>
              </a:spcAft>
            </a:pPr>
            <a:r>
              <a:rPr lang="en-US" baseline="30000"/>
              <a:t>25</a:t>
            </a:r>
            <a:r>
              <a:rPr lang="en-US"/>
              <a:t> Therefore He is also able to save to the uttermost those who come to God through Him, since He always lives to make intercession for them.</a:t>
            </a:r>
            <a:br>
              <a:rPr lang="en-US"/>
            </a:br>
            <a:r>
              <a:rPr lang="en-US" baseline="30000"/>
              <a:t>26</a:t>
            </a:r>
            <a:r>
              <a:rPr lang="en-US"/>
              <a:t> For such a High Priest was fitting for us, who is holy, harmless, undefiled, separate from sinners, and has become higher than the heavens Hebrews 7:25-26</a:t>
            </a:r>
          </a:p>
          <a:p>
            <a:pPr marL="228600" marR="0" fontAlgn="base">
              <a:lnSpc>
                <a:spcPct val="115000"/>
              </a:lnSpc>
              <a:spcBef>
                <a:spcPts val="0"/>
              </a:spcBef>
              <a:spcAft>
                <a:spcPts val="800"/>
              </a:spcAft>
            </a:pPr>
            <a:r>
              <a:rPr lang="en-US" baseline="30000"/>
              <a:t>9</a:t>
            </a:r>
            <a:r>
              <a:rPr lang="en-US"/>
              <a:t> For in Him dwells all the fullness of the Godhead bodily; </a:t>
            </a:r>
            <a:r>
              <a:rPr lang="en-US" baseline="30000"/>
              <a:t>10</a:t>
            </a:r>
            <a:r>
              <a:rPr lang="en-US"/>
              <a:t> and you are complete in Him, who is the head of all principality and power. Colossians 2:9-10</a:t>
            </a:r>
          </a:p>
        </p:txBody>
      </p:sp>
    </p:spTree>
    <p:extLst>
      <p:ext uri="{BB962C8B-B14F-4D97-AF65-F5344CB8AC3E}">
        <p14:creationId xmlns:p14="http://schemas.microsoft.com/office/powerpoint/2010/main" val="2457393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4A2DE0D-019D-7BCB-895C-447E3E84C016}"/>
              </a:ext>
            </a:extLst>
          </p:cNvPr>
          <p:cNvSpPr>
            <a:spLocks noGrp="1"/>
          </p:cNvSpPr>
          <p:nvPr>
            <p:ph type="ctrTitle"/>
          </p:nvPr>
        </p:nvSpPr>
        <p:spPr/>
        <p:txBody>
          <a:bodyPr/>
          <a:lstStyle/>
          <a:p>
            <a:r>
              <a:rPr lang="en-US"/>
              <a:t>Psalm 45</a:t>
            </a:r>
          </a:p>
        </p:txBody>
      </p:sp>
      <p:sp>
        <p:nvSpPr>
          <p:cNvPr id="5" name="Subtitle 4">
            <a:extLst>
              <a:ext uri="{FF2B5EF4-FFF2-40B4-BE49-F238E27FC236}">
                <a16:creationId xmlns:a16="http://schemas.microsoft.com/office/drawing/2014/main" id="{F5B55F82-BB77-3701-5180-BAE15055CBF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9122311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BE78F-DB4B-A514-9EFE-5EBC25E1F72F}"/>
              </a:ext>
            </a:extLst>
          </p:cNvPr>
          <p:cNvSpPr>
            <a:spLocks noGrp="1"/>
          </p:cNvSpPr>
          <p:nvPr>
            <p:ph type="title"/>
          </p:nvPr>
        </p:nvSpPr>
        <p:spPr/>
        <p:txBody>
          <a:bodyPr/>
          <a:lstStyle/>
          <a:p>
            <a:r>
              <a:rPr lang="en-US"/>
              <a:t>Of the WAY OF SALVATION</a:t>
            </a:r>
          </a:p>
        </p:txBody>
      </p:sp>
      <p:sp>
        <p:nvSpPr>
          <p:cNvPr id="3" name="Content Placeholder 2">
            <a:extLst>
              <a:ext uri="{FF2B5EF4-FFF2-40B4-BE49-F238E27FC236}">
                <a16:creationId xmlns:a16="http://schemas.microsoft.com/office/drawing/2014/main" id="{9ADE9DD4-0717-832D-6017-B816D8AC014D}"/>
              </a:ext>
            </a:extLst>
          </p:cNvPr>
          <p:cNvSpPr>
            <a:spLocks noGrp="1"/>
          </p:cNvSpPr>
          <p:nvPr>
            <p:ph idx="1"/>
          </p:nvPr>
        </p:nvSpPr>
        <p:spPr>
          <a:xfrm>
            <a:off x="838200" y="1450848"/>
            <a:ext cx="11081084" cy="4726115"/>
          </a:xfrm>
        </p:spPr>
        <p:txBody>
          <a:bodyPr>
            <a:noAutofit/>
          </a:bodyPr>
          <a:lstStyle/>
          <a:p>
            <a:pPr marL="0" indent="0">
              <a:buNone/>
            </a:pPr>
            <a:r>
              <a:rPr lang="en-US" sz="3200" kern="0">
                <a:solidFill>
                  <a:srgbClr val="444444"/>
                </a:solidFill>
                <a:effectLst/>
                <a:highlight>
                  <a:srgbClr val="FFFFFF"/>
                </a:highlight>
                <a:ea typeface="Times New Roman" panose="02020603050405020304" pitchFamily="18" charset="0"/>
                <a:cs typeface="Posterama" panose="020B0502040204020203" pitchFamily="34" charset="0"/>
              </a:rPr>
              <a:t> </a:t>
            </a:r>
            <a:r>
              <a:rPr lang="en-US" sz="4000" b="1" kern="0">
                <a:solidFill>
                  <a:srgbClr val="444444"/>
                </a:solidFill>
                <a:effectLst/>
                <a:highlight>
                  <a:srgbClr val="FFFFFF"/>
                </a:highlight>
                <a:ea typeface="Times New Roman" panose="02020603050405020304" pitchFamily="18" charset="0"/>
                <a:cs typeface="Posterama" panose="020B0502040204020203" pitchFamily="34" charset="0"/>
              </a:rPr>
              <a:t>We believe </a:t>
            </a:r>
            <a:r>
              <a:rPr lang="en-US" sz="4000" b="1" kern="0">
                <a:solidFill>
                  <a:srgbClr val="444444"/>
                </a:solidFill>
                <a:highlight>
                  <a:srgbClr val="FFFFFF"/>
                </a:highlight>
                <a:cs typeface="Posterama" panose="020B0502040204020203" pitchFamily="34" charset="0"/>
              </a:rPr>
              <a:t>that</a:t>
            </a:r>
            <a:r>
              <a:rPr lang="en-US" sz="3200" kern="0">
                <a:solidFill>
                  <a:srgbClr val="444444"/>
                </a:solidFill>
                <a:effectLst/>
                <a:highlight>
                  <a:srgbClr val="FFFFFF"/>
                </a:highlight>
                <a:ea typeface="Times New Roman" panose="02020603050405020304" pitchFamily="18" charset="0"/>
                <a:cs typeface="Posterama" panose="020B0502040204020203" pitchFamily="34" charset="0"/>
              </a:rPr>
              <a:t> </a:t>
            </a:r>
          </a:p>
          <a:p>
            <a:pPr marL="274320" indent="-274320"/>
            <a:r>
              <a:rPr lang="en-US" sz="2400" kern="0">
                <a:solidFill>
                  <a:srgbClr val="444444"/>
                </a:solidFill>
                <a:effectLst/>
                <a:latin typeface="Open Sans" panose="020B0606030504020204" pitchFamily="34" charset="0"/>
                <a:ea typeface="Times New Roman" panose="02020603050405020304" pitchFamily="18" charset="0"/>
              </a:rPr>
              <a:t>the salvation of sinners is wholly of grace,</a:t>
            </a:r>
          </a:p>
          <a:p>
            <a:pPr marL="274320" indent="-274320"/>
            <a:r>
              <a:rPr lang="en-US" sz="2400" kern="0">
                <a:solidFill>
                  <a:srgbClr val="444444"/>
                </a:solidFill>
                <a:effectLst/>
                <a:latin typeface="Open Sans" panose="020B0606030504020204" pitchFamily="34" charset="0"/>
                <a:ea typeface="Times New Roman" panose="02020603050405020304" pitchFamily="18" charset="0"/>
              </a:rPr>
              <a:t>through the Mediatorial Offices of the Son of God,</a:t>
            </a:r>
          </a:p>
          <a:p>
            <a:pPr marL="274320" indent="-274320"/>
            <a:r>
              <a:rPr lang="en-US" sz="2400" kern="0">
                <a:solidFill>
                  <a:srgbClr val="444444"/>
                </a:solidFill>
                <a:effectLst/>
                <a:latin typeface="Open Sans" panose="020B0606030504020204" pitchFamily="34" charset="0"/>
                <a:ea typeface="Times New Roman" panose="02020603050405020304" pitchFamily="18" charset="0"/>
              </a:rPr>
              <a:t>who took upon Him our nature, yet without sin,</a:t>
            </a:r>
          </a:p>
          <a:p>
            <a:pPr marL="274320" indent="-274320"/>
            <a:r>
              <a:rPr lang="en-US" sz="2400" kern="0">
                <a:solidFill>
                  <a:srgbClr val="444444"/>
                </a:solidFill>
                <a:effectLst/>
                <a:latin typeface="Open Sans" panose="020B0606030504020204" pitchFamily="34" charset="0"/>
                <a:ea typeface="Times New Roman" panose="02020603050405020304" pitchFamily="18" charset="0"/>
              </a:rPr>
              <a:t>honored the law by His personal obedience,</a:t>
            </a:r>
          </a:p>
          <a:p>
            <a:pPr marL="274320" indent="-274320"/>
            <a:r>
              <a:rPr lang="en-US" sz="2400" kern="0">
                <a:solidFill>
                  <a:srgbClr val="444444"/>
                </a:solidFill>
                <a:effectLst/>
                <a:latin typeface="Open Sans" panose="020B0606030504020204" pitchFamily="34" charset="0"/>
                <a:ea typeface="Times New Roman" panose="02020603050405020304" pitchFamily="18" charset="0"/>
              </a:rPr>
              <a:t>and made atonement for our sins by His death;</a:t>
            </a:r>
          </a:p>
          <a:p>
            <a:pPr marL="274320" indent="-274320"/>
            <a:r>
              <a:rPr lang="en-US" sz="2400" kern="0">
                <a:solidFill>
                  <a:srgbClr val="444444"/>
                </a:solidFill>
                <a:effectLst/>
                <a:latin typeface="Open Sans" panose="020B0606030504020204" pitchFamily="34" charset="0"/>
                <a:ea typeface="Times New Roman" panose="02020603050405020304" pitchFamily="18" charset="0"/>
              </a:rPr>
              <a:t>being risen from the dead He is now enthroned in Heaven;</a:t>
            </a:r>
          </a:p>
          <a:p>
            <a:pPr marL="274320" indent="-274320"/>
            <a:r>
              <a:rPr lang="en-US" sz="2400" kern="0">
                <a:solidFill>
                  <a:srgbClr val="444444"/>
                </a:solidFill>
                <a:effectLst/>
                <a:latin typeface="Open Sans" panose="020B0606030504020204" pitchFamily="34" charset="0"/>
                <a:ea typeface="Times New Roman" panose="02020603050405020304" pitchFamily="18" charset="0"/>
              </a:rPr>
              <a:t>and uniting in His wonderful person the tenderest sympathies with divine perfections, is every way qualified to be a suitable, a compassionate, and all-sufficient Savior.</a:t>
            </a:r>
            <a:endParaRPr lang="en-US" sz="3200" kern="100">
              <a:effectLst/>
              <a:highlight>
                <a:srgbClr val="FFFFFF"/>
              </a:highlight>
              <a:ea typeface="Aptos" panose="020B0004020202020204" pitchFamily="34" charset="0"/>
              <a:cs typeface="Posterama" panose="020B0502040204020203" pitchFamily="34" charset="0"/>
            </a:endParaRPr>
          </a:p>
        </p:txBody>
      </p:sp>
    </p:spTree>
    <p:extLst>
      <p:ext uri="{BB962C8B-B14F-4D97-AF65-F5344CB8AC3E}">
        <p14:creationId xmlns:p14="http://schemas.microsoft.com/office/powerpoint/2010/main" val="3480305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AE234-5AD7-94F1-5965-42E8B76E3D03}"/>
              </a:ext>
            </a:extLst>
          </p:cNvPr>
          <p:cNvSpPr>
            <a:spLocks noGrp="1"/>
          </p:cNvSpPr>
          <p:nvPr>
            <p:ph type="title"/>
          </p:nvPr>
        </p:nvSpPr>
        <p:spPr/>
        <p:txBody>
          <a:bodyPr/>
          <a:lstStyle/>
          <a:p>
            <a:r>
              <a:rPr lang="en-US"/>
              <a:t>Statement of Faith Topics</a:t>
            </a:r>
          </a:p>
        </p:txBody>
      </p:sp>
      <p:graphicFrame>
        <p:nvGraphicFramePr>
          <p:cNvPr id="4" name="Content Placeholder 3">
            <a:extLst>
              <a:ext uri="{FF2B5EF4-FFF2-40B4-BE49-F238E27FC236}">
                <a16:creationId xmlns:a16="http://schemas.microsoft.com/office/drawing/2014/main" id="{FDE19B76-7723-1365-3513-74F1F093D574}"/>
              </a:ext>
            </a:extLst>
          </p:cNvPr>
          <p:cNvGraphicFramePr>
            <a:graphicFrameLocks noGrp="1"/>
          </p:cNvGraphicFramePr>
          <p:nvPr>
            <p:ph idx="1"/>
            <p:extLst>
              <p:ext uri="{D42A27DB-BD31-4B8C-83A1-F6EECF244321}">
                <p14:modId xmlns:p14="http://schemas.microsoft.com/office/powerpoint/2010/main" val="1609886277"/>
              </p:ext>
            </p:extLst>
          </p:nvPr>
        </p:nvGraphicFramePr>
        <p:xfrm>
          <a:off x="391886" y="1825625"/>
          <a:ext cx="11459688" cy="4667253"/>
        </p:xfrm>
        <a:graphic>
          <a:graphicData uri="http://schemas.openxmlformats.org/drawingml/2006/table">
            <a:tbl>
              <a:tblPr bandRow="1">
                <a:tableStyleId>{5C22544A-7EE6-4342-B048-85BDC9FD1C3A}</a:tableStyleId>
              </a:tblPr>
              <a:tblGrid>
                <a:gridCol w="4923157">
                  <a:extLst>
                    <a:ext uri="{9D8B030D-6E8A-4147-A177-3AD203B41FA5}">
                      <a16:colId xmlns:a16="http://schemas.microsoft.com/office/drawing/2014/main" val="285740384"/>
                    </a:ext>
                  </a:extLst>
                </a:gridCol>
                <a:gridCol w="6536531">
                  <a:extLst>
                    <a:ext uri="{9D8B030D-6E8A-4147-A177-3AD203B41FA5}">
                      <a16:colId xmlns:a16="http://schemas.microsoft.com/office/drawing/2014/main" val="2823882118"/>
                    </a:ext>
                  </a:extLst>
                </a:gridCol>
              </a:tblGrid>
              <a:tr h="512371">
                <a:tc>
                  <a:txBody>
                    <a:bodyPr/>
                    <a:lstStyle/>
                    <a:p>
                      <a:pPr marL="0" indent="0">
                        <a:buFont typeface="+mj-lt"/>
                        <a:buNone/>
                      </a:pPr>
                      <a:r>
                        <a:rPr lang="en-US" sz="2400" b="1" kern="1200">
                          <a:solidFill>
                            <a:schemeClr val="dk1"/>
                          </a:solidFill>
                          <a:effectLst/>
                          <a:latin typeface="+mn-lt"/>
                          <a:ea typeface="+mn-ea"/>
                          <a:cs typeface="+mn-cs"/>
                        </a:rPr>
                        <a:t>1. Of the Scriptures</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10. Of Sanctification</a:t>
                      </a:r>
                    </a:p>
                  </a:txBody>
                  <a:tcPr/>
                </a:tc>
                <a:extLst>
                  <a:ext uri="{0D108BD9-81ED-4DB2-BD59-A6C34878D82A}">
                    <a16:rowId xmlns:a16="http://schemas.microsoft.com/office/drawing/2014/main" val="650008068"/>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2. Of the True God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11. Of the Perseverance of Saints</a:t>
                      </a:r>
                    </a:p>
                  </a:txBody>
                  <a:tcPr/>
                </a:tc>
                <a:extLst>
                  <a:ext uri="{0D108BD9-81ED-4DB2-BD59-A6C34878D82A}">
                    <a16:rowId xmlns:a16="http://schemas.microsoft.com/office/drawing/2014/main" val="2032473768"/>
                  </a:ext>
                </a:extLst>
              </a:tr>
              <a:tr h="564819">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3. Of the Fall of Man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12. Of the Harmony of the Law and the Gospel</a:t>
                      </a:r>
                    </a:p>
                  </a:txBody>
                  <a:tcPr/>
                </a:tc>
                <a:extLst>
                  <a:ext uri="{0D108BD9-81ED-4DB2-BD59-A6C34878D82A}">
                    <a16:rowId xmlns:a16="http://schemas.microsoft.com/office/drawing/2014/main" val="2744775371"/>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4. Of the Way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13. Of a Gospel Church</a:t>
                      </a:r>
                    </a:p>
                  </a:txBody>
                  <a:tcPr/>
                </a:tc>
                <a:extLst>
                  <a:ext uri="{0D108BD9-81ED-4DB2-BD59-A6C34878D82A}">
                    <a16:rowId xmlns:a16="http://schemas.microsoft.com/office/drawing/2014/main" val="3756007069"/>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5. Of Justification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14. Of Baptism and the Lord's Supper</a:t>
                      </a:r>
                    </a:p>
                  </a:txBody>
                  <a:tcPr/>
                </a:tc>
                <a:extLst>
                  <a:ext uri="{0D108BD9-81ED-4DB2-BD59-A6C34878D82A}">
                    <a16:rowId xmlns:a16="http://schemas.microsoft.com/office/drawing/2014/main" val="1706551322"/>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6. Of the Freeness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15. Of the Christian Sabbath</a:t>
                      </a:r>
                    </a:p>
                  </a:txBody>
                  <a:tcPr/>
                </a:tc>
                <a:extLst>
                  <a:ext uri="{0D108BD9-81ED-4DB2-BD59-A6C34878D82A}">
                    <a16:rowId xmlns:a16="http://schemas.microsoft.com/office/drawing/2014/main" val="506273814"/>
                  </a:ext>
                </a:extLst>
              </a:tr>
              <a:tr h="515837">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7. Of Grace in Regeneration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16. Of Civil Government</a:t>
                      </a:r>
                    </a:p>
                  </a:txBody>
                  <a:tcPr/>
                </a:tc>
                <a:extLst>
                  <a:ext uri="{0D108BD9-81ED-4DB2-BD59-A6C34878D82A}">
                    <a16:rowId xmlns:a16="http://schemas.microsoft.com/office/drawing/2014/main" val="302059346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8. Of Repentance and Faith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17. Of the Righteous and the Wicked</a:t>
                      </a:r>
                    </a:p>
                  </a:txBody>
                  <a:tcPr/>
                </a:tc>
                <a:extLst>
                  <a:ext uri="{0D108BD9-81ED-4DB2-BD59-A6C34878D82A}">
                    <a16:rowId xmlns:a16="http://schemas.microsoft.com/office/drawing/2014/main" val="41613352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9. Of God's Purpose of Grace</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18. Of the World to Come</a:t>
                      </a:r>
                      <a:r>
                        <a:rPr lang="en-US" sz="2400" kern="1200">
                          <a:solidFill>
                            <a:schemeClr val="dk1"/>
                          </a:solidFill>
                          <a:effectLst/>
                          <a:latin typeface="+mn-lt"/>
                          <a:ea typeface="+mn-ea"/>
                          <a:cs typeface="+mn-cs"/>
                        </a:rPr>
                        <a:t> </a:t>
                      </a:r>
                    </a:p>
                  </a:txBody>
                  <a:tcPr/>
                </a:tc>
                <a:extLst>
                  <a:ext uri="{0D108BD9-81ED-4DB2-BD59-A6C34878D82A}">
                    <a16:rowId xmlns:a16="http://schemas.microsoft.com/office/drawing/2014/main" val="2317051013"/>
                  </a:ext>
                </a:extLst>
              </a:tr>
            </a:tbl>
          </a:graphicData>
        </a:graphic>
      </p:graphicFrame>
      <p:sp>
        <p:nvSpPr>
          <p:cNvPr id="3" name="Arrow: Right 2">
            <a:extLst>
              <a:ext uri="{FF2B5EF4-FFF2-40B4-BE49-F238E27FC236}">
                <a16:creationId xmlns:a16="http://schemas.microsoft.com/office/drawing/2014/main" id="{55D95C16-11B6-00FD-9B8E-E8373F4E7B4A}"/>
              </a:ext>
            </a:extLst>
          </p:cNvPr>
          <p:cNvSpPr/>
          <p:nvPr/>
        </p:nvSpPr>
        <p:spPr>
          <a:xfrm flipH="1">
            <a:off x="4075610" y="3515631"/>
            <a:ext cx="1127217" cy="352425"/>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5138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BE78F-DB4B-A514-9EFE-5EBC25E1F72F}"/>
              </a:ext>
            </a:extLst>
          </p:cNvPr>
          <p:cNvSpPr>
            <a:spLocks noGrp="1"/>
          </p:cNvSpPr>
          <p:nvPr>
            <p:ph type="title"/>
          </p:nvPr>
        </p:nvSpPr>
        <p:spPr/>
        <p:txBody>
          <a:bodyPr/>
          <a:lstStyle/>
          <a:p>
            <a:r>
              <a:rPr lang="en-US"/>
              <a:t>Of the WAY OF SALVATION</a:t>
            </a:r>
          </a:p>
        </p:txBody>
      </p:sp>
      <p:sp>
        <p:nvSpPr>
          <p:cNvPr id="3" name="Content Placeholder 2">
            <a:extLst>
              <a:ext uri="{FF2B5EF4-FFF2-40B4-BE49-F238E27FC236}">
                <a16:creationId xmlns:a16="http://schemas.microsoft.com/office/drawing/2014/main" id="{9ADE9DD4-0717-832D-6017-B816D8AC014D}"/>
              </a:ext>
            </a:extLst>
          </p:cNvPr>
          <p:cNvSpPr>
            <a:spLocks noGrp="1"/>
          </p:cNvSpPr>
          <p:nvPr>
            <p:ph idx="1"/>
          </p:nvPr>
        </p:nvSpPr>
        <p:spPr>
          <a:xfrm>
            <a:off x="838200" y="1450848"/>
            <a:ext cx="11081084" cy="4726115"/>
          </a:xfrm>
        </p:spPr>
        <p:txBody>
          <a:bodyPr>
            <a:noAutofit/>
          </a:bodyPr>
          <a:lstStyle/>
          <a:p>
            <a:pPr marL="0" indent="0">
              <a:buNone/>
            </a:pPr>
            <a:r>
              <a:rPr lang="en-US" sz="3200" kern="0">
                <a:solidFill>
                  <a:srgbClr val="444444"/>
                </a:solidFill>
                <a:effectLst/>
                <a:highlight>
                  <a:srgbClr val="FFFFFF"/>
                </a:highlight>
                <a:ea typeface="Times New Roman" panose="02020603050405020304" pitchFamily="18" charset="0"/>
                <a:cs typeface="Posterama" panose="020B0502040204020203" pitchFamily="34" charset="0"/>
              </a:rPr>
              <a:t> </a:t>
            </a:r>
            <a:r>
              <a:rPr lang="en-US" sz="4000" b="1" kern="0">
                <a:solidFill>
                  <a:srgbClr val="444444"/>
                </a:solidFill>
                <a:effectLst/>
                <a:highlight>
                  <a:srgbClr val="FFFFFF"/>
                </a:highlight>
                <a:ea typeface="Times New Roman" panose="02020603050405020304" pitchFamily="18" charset="0"/>
                <a:cs typeface="Posterama" panose="020B0502040204020203" pitchFamily="34" charset="0"/>
              </a:rPr>
              <a:t>We believe </a:t>
            </a:r>
            <a:r>
              <a:rPr lang="en-US" sz="4000" b="1" kern="0">
                <a:solidFill>
                  <a:srgbClr val="444444"/>
                </a:solidFill>
                <a:highlight>
                  <a:srgbClr val="FFFFFF"/>
                </a:highlight>
                <a:cs typeface="Posterama" panose="020B0502040204020203" pitchFamily="34" charset="0"/>
              </a:rPr>
              <a:t>that</a:t>
            </a:r>
            <a:r>
              <a:rPr lang="en-US" sz="3200" kern="0">
                <a:solidFill>
                  <a:srgbClr val="444444"/>
                </a:solidFill>
                <a:effectLst/>
                <a:highlight>
                  <a:srgbClr val="FFFFFF"/>
                </a:highlight>
                <a:ea typeface="Times New Roman" panose="02020603050405020304" pitchFamily="18" charset="0"/>
                <a:cs typeface="Posterama" panose="020B0502040204020203" pitchFamily="34" charset="0"/>
              </a:rPr>
              <a:t> </a:t>
            </a:r>
          </a:p>
          <a:p>
            <a:pPr marL="274320" indent="-274320"/>
            <a:r>
              <a:rPr lang="en-US" sz="2400" kern="0">
                <a:solidFill>
                  <a:srgbClr val="444444"/>
                </a:solidFill>
                <a:effectLst/>
                <a:latin typeface="Open Sans" panose="020B0606030504020204" pitchFamily="34" charset="0"/>
                <a:ea typeface="Times New Roman" panose="02020603050405020304" pitchFamily="18" charset="0"/>
              </a:rPr>
              <a:t>the salvation of sinners is wholly of grace,</a:t>
            </a:r>
          </a:p>
          <a:p>
            <a:pPr marL="274320" indent="-274320"/>
            <a:r>
              <a:rPr lang="en-US" sz="2400" kern="0">
                <a:solidFill>
                  <a:srgbClr val="444444"/>
                </a:solidFill>
                <a:effectLst/>
                <a:latin typeface="Open Sans" panose="020B0606030504020204" pitchFamily="34" charset="0"/>
                <a:ea typeface="Times New Roman" panose="02020603050405020304" pitchFamily="18" charset="0"/>
              </a:rPr>
              <a:t>through the Mediatorial Offices of the Son of God,</a:t>
            </a:r>
          </a:p>
          <a:p>
            <a:pPr marL="274320" indent="-274320"/>
            <a:r>
              <a:rPr lang="en-US" sz="2400" kern="0">
                <a:solidFill>
                  <a:srgbClr val="444444"/>
                </a:solidFill>
                <a:effectLst/>
                <a:latin typeface="Open Sans" panose="020B0606030504020204" pitchFamily="34" charset="0"/>
                <a:ea typeface="Times New Roman" panose="02020603050405020304" pitchFamily="18" charset="0"/>
              </a:rPr>
              <a:t>who took upon Him our nature, yet without sin,</a:t>
            </a:r>
          </a:p>
          <a:p>
            <a:pPr marL="274320" indent="-274320"/>
            <a:r>
              <a:rPr lang="en-US" sz="2400" kern="0">
                <a:solidFill>
                  <a:srgbClr val="444444"/>
                </a:solidFill>
                <a:effectLst/>
                <a:latin typeface="Open Sans" panose="020B0606030504020204" pitchFamily="34" charset="0"/>
                <a:ea typeface="Times New Roman" panose="02020603050405020304" pitchFamily="18" charset="0"/>
              </a:rPr>
              <a:t>honored the law by His personal obedience,</a:t>
            </a:r>
          </a:p>
          <a:p>
            <a:pPr marL="274320" indent="-274320"/>
            <a:r>
              <a:rPr lang="en-US" sz="2400" kern="0">
                <a:solidFill>
                  <a:srgbClr val="444444"/>
                </a:solidFill>
                <a:effectLst/>
                <a:latin typeface="Open Sans" panose="020B0606030504020204" pitchFamily="34" charset="0"/>
                <a:ea typeface="Times New Roman" panose="02020603050405020304" pitchFamily="18" charset="0"/>
              </a:rPr>
              <a:t>and made atonement for our sins by His death;</a:t>
            </a:r>
          </a:p>
          <a:p>
            <a:pPr marL="274320" indent="-274320"/>
            <a:r>
              <a:rPr lang="en-US" sz="2400" kern="0">
                <a:solidFill>
                  <a:srgbClr val="444444"/>
                </a:solidFill>
                <a:effectLst/>
                <a:latin typeface="Open Sans" panose="020B0606030504020204" pitchFamily="34" charset="0"/>
                <a:ea typeface="Times New Roman" panose="02020603050405020304" pitchFamily="18" charset="0"/>
              </a:rPr>
              <a:t>being risen from the dead He is now enthroned in Heaven;</a:t>
            </a:r>
          </a:p>
          <a:p>
            <a:pPr marL="274320" indent="-274320"/>
            <a:r>
              <a:rPr lang="en-US" sz="2400" kern="0">
                <a:solidFill>
                  <a:srgbClr val="444444"/>
                </a:solidFill>
                <a:effectLst/>
                <a:latin typeface="Open Sans" panose="020B0606030504020204" pitchFamily="34" charset="0"/>
                <a:ea typeface="Times New Roman" panose="02020603050405020304" pitchFamily="18" charset="0"/>
              </a:rPr>
              <a:t>and uniting in His wonderful person the tenderest sympathies with divine perfections, is every way qualified to be a suitable, a compassionate, and all-sufficient Savior.</a:t>
            </a:r>
            <a:endParaRPr lang="en-US" sz="3200" kern="100">
              <a:effectLst/>
              <a:highlight>
                <a:srgbClr val="FFFFFF"/>
              </a:highlight>
              <a:ea typeface="Aptos" panose="020B0004020202020204" pitchFamily="34" charset="0"/>
              <a:cs typeface="Posterama" panose="020B0502040204020203" pitchFamily="34" charset="0"/>
            </a:endParaRPr>
          </a:p>
        </p:txBody>
      </p:sp>
    </p:spTree>
    <p:extLst>
      <p:ext uri="{BB962C8B-B14F-4D97-AF65-F5344CB8AC3E}">
        <p14:creationId xmlns:p14="http://schemas.microsoft.com/office/powerpoint/2010/main" val="2758097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pPr marL="274320" indent="-274320"/>
            <a:r>
              <a:rPr lang="en-US" sz="4400" kern="0">
                <a:solidFill>
                  <a:srgbClr val="444444"/>
                </a:solidFill>
                <a:effectLst/>
                <a:latin typeface="Open Sans" panose="020B0606030504020204" pitchFamily="34" charset="0"/>
                <a:ea typeface="Times New Roman" panose="02020603050405020304" pitchFamily="18" charset="0"/>
              </a:rPr>
              <a:t>the salvation of sinners is wholly of grace</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825624"/>
            <a:ext cx="10515600" cy="4904359"/>
          </a:xfrm>
        </p:spPr>
        <p:txBody>
          <a:bodyPr>
            <a:normAutofit fontScale="92500" lnSpcReduction="20000"/>
          </a:bodyPr>
          <a:lstStyle/>
          <a:p>
            <a:pPr marL="228600" marR="0" fontAlgn="base">
              <a:lnSpc>
                <a:spcPct val="115000"/>
              </a:lnSpc>
              <a:spcBef>
                <a:spcPts val="0"/>
              </a:spcBef>
              <a:spcAft>
                <a:spcPts val="800"/>
              </a:spcAft>
            </a:pPr>
            <a:r>
              <a:rPr lang="en-US" sz="2400"/>
              <a:t>even when we were </a:t>
            </a:r>
            <a:r>
              <a:rPr lang="en-US" sz="2400">
                <a:solidFill>
                  <a:srgbClr val="FF0000"/>
                </a:solidFill>
              </a:rPr>
              <a:t>dead in trespasses</a:t>
            </a:r>
            <a:r>
              <a:rPr lang="en-US" sz="2400"/>
              <a:t>, made us alive together with Christ (by grace you have been saved); For by grace you have been saved through faith, and that not of yourselves; it is the gift of God;  For we are His workmanship, </a:t>
            </a:r>
            <a:r>
              <a:rPr lang="en-US" sz="2400">
                <a:solidFill>
                  <a:srgbClr val="FF0000"/>
                </a:solidFill>
              </a:rPr>
              <a:t>created in Christ Jesus for good works</a:t>
            </a:r>
            <a:r>
              <a:rPr lang="en-US" sz="2400"/>
              <a:t>, which God prepared beforehand that we should walk in them. Ephesians 2:5;8;10</a:t>
            </a:r>
          </a:p>
          <a:p>
            <a:pPr marL="228600" marR="0" fontAlgn="base">
              <a:lnSpc>
                <a:spcPct val="115000"/>
              </a:lnSpc>
              <a:spcBef>
                <a:spcPts val="0"/>
              </a:spcBef>
              <a:spcAft>
                <a:spcPts val="800"/>
              </a:spcAft>
            </a:pPr>
            <a:r>
              <a:rPr lang="en-US" sz="2400"/>
              <a:t>For the Son of Man has come to save that which was lost. Matthew 18:11</a:t>
            </a:r>
          </a:p>
          <a:p>
            <a:pPr marL="228600" marR="0" fontAlgn="base">
              <a:lnSpc>
                <a:spcPct val="115000"/>
              </a:lnSpc>
              <a:spcBef>
                <a:spcPts val="0"/>
              </a:spcBef>
              <a:spcAft>
                <a:spcPts val="800"/>
              </a:spcAft>
            </a:pPr>
            <a:r>
              <a:rPr lang="en-US" sz="2400"/>
              <a:t>In this is love, not that we loved God, but that He loved us and sent His Son to be the propitiation for our sins. 1 John 4:10</a:t>
            </a:r>
          </a:p>
          <a:p>
            <a:pPr marL="228600" marR="0" fontAlgn="base">
              <a:lnSpc>
                <a:spcPct val="115000"/>
              </a:lnSpc>
              <a:spcBef>
                <a:spcPts val="0"/>
              </a:spcBef>
              <a:spcAft>
                <a:spcPts val="800"/>
              </a:spcAft>
            </a:pPr>
            <a:r>
              <a:rPr lang="en-US" sz="2400"/>
              <a:t>For who makes you differ from another? And what do you have that you did not receive? Now if you did indeed receive it, why do you boast as if you had not received it? 1 Corinthians 4:7</a:t>
            </a:r>
          </a:p>
          <a:p>
            <a:pPr marL="228600" marR="0" fontAlgn="base">
              <a:lnSpc>
                <a:spcPct val="115000"/>
              </a:lnSpc>
              <a:spcBef>
                <a:spcPts val="0"/>
              </a:spcBef>
              <a:spcAft>
                <a:spcPts val="800"/>
              </a:spcAft>
            </a:pPr>
            <a:r>
              <a:rPr lang="en-US" sz="2400"/>
              <a:t>11 But we believe that through the grace of the Lord Jesus Christ we shall be saved in the same manner as they.” Acts 15:11</a:t>
            </a:r>
          </a:p>
        </p:txBody>
      </p:sp>
    </p:spTree>
    <p:extLst>
      <p:ext uri="{BB962C8B-B14F-4D97-AF65-F5344CB8AC3E}">
        <p14:creationId xmlns:p14="http://schemas.microsoft.com/office/powerpoint/2010/main" val="3242239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59F98-8BD4-F880-9210-82B81E576997}"/>
              </a:ext>
            </a:extLst>
          </p:cNvPr>
          <p:cNvSpPr>
            <a:spLocks noGrp="1"/>
          </p:cNvSpPr>
          <p:nvPr>
            <p:ph type="title"/>
          </p:nvPr>
        </p:nvSpPr>
        <p:spPr/>
        <p:txBody>
          <a:bodyPr/>
          <a:lstStyle/>
          <a:p>
            <a:r>
              <a:rPr lang="en-US"/>
              <a:t>Deeper Look: What is God’s Grace?</a:t>
            </a:r>
          </a:p>
        </p:txBody>
      </p:sp>
      <p:sp>
        <p:nvSpPr>
          <p:cNvPr id="3" name="Content Placeholder 2">
            <a:extLst>
              <a:ext uri="{FF2B5EF4-FFF2-40B4-BE49-F238E27FC236}">
                <a16:creationId xmlns:a16="http://schemas.microsoft.com/office/drawing/2014/main" id="{FEF8F846-7F49-1120-0138-9AFABE3B0207}"/>
              </a:ext>
            </a:extLst>
          </p:cNvPr>
          <p:cNvSpPr>
            <a:spLocks noGrp="1"/>
          </p:cNvSpPr>
          <p:nvPr>
            <p:ph idx="1"/>
          </p:nvPr>
        </p:nvSpPr>
        <p:spPr>
          <a:xfrm>
            <a:off x="207818" y="1690688"/>
            <a:ext cx="7135091" cy="4904075"/>
          </a:xfrm>
        </p:spPr>
        <p:txBody>
          <a:bodyPr>
            <a:normAutofit fontScale="77500" lnSpcReduction="20000"/>
          </a:bodyPr>
          <a:lstStyle/>
          <a:p>
            <a:pPr marL="0" indent="0">
              <a:buNone/>
            </a:pPr>
            <a:r>
              <a:rPr lang="en-US"/>
              <a:t>What is the dominant characteristic of a dead person?</a:t>
            </a:r>
          </a:p>
          <a:p>
            <a:pPr lvl="1">
              <a:buAutoNum type="arabicPeriod"/>
            </a:pPr>
            <a:r>
              <a:rPr lang="en-US"/>
              <a:t>Can they do work?</a:t>
            </a:r>
          </a:p>
          <a:p>
            <a:pPr lvl="1">
              <a:buAutoNum type="arabicPeriod"/>
            </a:pPr>
            <a:r>
              <a:rPr lang="en-US"/>
              <a:t>Can they grow and improve?</a:t>
            </a:r>
          </a:p>
          <a:p>
            <a:pPr lvl="1">
              <a:buAutoNum type="arabicPeriod"/>
            </a:pPr>
            <a:r>
              <a:rPr lang="en-US"/>
              <a:t>Can they make atonement?  </a:t>
            </a:r>
          </a:p>
          <a:p>
            <a:pPr marL="0" indent="0">
              <a:buNone/>
            </a:pPr>
            <a:r>
              <a:rPr lang="en-US"/>
              <a:t>Death is the time for judgement, because all deeds are complete.  Our deeds:  Trespasses</a:t>
            </a:r>
          </a:p>
          <a:p>
            <a:pPr marL="0" indent="0">
              <a:buNone/>
            </a:pPr>
            <a:r>
              <a:rPr lang="en-US"/>
              <a:t>We were created for good works, but who planned the work?</a:t>
            </a:r>
          </a:p>
          <a:p>
            <a:pPr marL="0" indent="0">
              <a:buNone/>
            </a:pPr>
            <a:r>
              <a:rPr lang="en-US"/>
              <a:t>So…</a:t>
            </a:r>
          </a:p>
          <a:p>
            <a:pPr marL="514350" indent="-514350">
              <a:buAutoNum type="alphaLcPeriod"/>
            </a:pPr>
            <a:r>
              <a:rPr lang="en-US">
                <a:solidFill>
                  <a:srgbClr val="FF0000"/>
                </a:solidFill>
              </a:rPr>
              <a:t>We were loved by grace while we were sinners</a:t>
            </a:r>
          </a:p>
          <a:p>
            <a:pPr marL="514350" indent="-514350">
              <a:buAutoNum type="alphaLcPeriod"/>
            </a:pPr>
            <a:r>
              <a:rPr lang="en-US">
                <a:solidFill>
                  <a:srgbClr val="FF0000"/>
                </a:solidFill>
              </a:rPr>
              <a:t>We were saved by grace through the gift of God’s son’s payment for our sins</a:t>
            </a:r>
          </a:p>
          <a:p>
            <a:pPr marL="514350" indent="-514350">
              <a:buAutoNum type="alphaLcPeriod"/>
            </a:pPr>
            <a:r>
              <a:rPr lang="en-US">
                <a:solidFill>
                  <a:srgbClr val="FF0000"/>
                </a:solidFill>
              </a:rPr>
              <a:t>We were made of value by grace, by being recreated in Christ for Good Works</a:t>
            </a:r>
          </a:p>
          <a:p>
            <a:pPr marL="514350" indent="-514350">
              <a:buAutoNum type="alphaLcPeriod"/>
            </a:pPr>
            <a:r>
              <a:rPr lang="en-US">
                <a:solidFill>
                  <a:srgbClr val="FF0000"/>
                </a:solidFill>
              </a:rPr>
              <a:t>We were given Good Works to do by grace by God’s preparation beforehand </a:t>
            </a:r>
          </a:p>
        </p:txBody>
      </p:sp>
      <p:sp>
        <p:nvSpPr>
          <p:cNvPr id="4" name="TextBox 3">
            <a:extLst>
              <a:ext uri="{FF2B5EF4-FFF2-40B4-BE49-F238E27FC236}">
                <a16:creationId xmlns:a16="http://schemas.microsoft.com/office/drawing/2014/main" id="{E6976816-C820-3D9F-FAC2-C004732DEAA8}"/>
              </a:ext>
            </a:extLst>
          </p:cNvPr>
          <p:cNvSpPr txBox="1"/>
          <p:nvPr/>
        </p:nvSpPr>
        <p:spPr>
          <a:xfrm>
            <a:off x="7439891" y="1954580"/>
            <a:ext cx="4447309" cy="4093428"/>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marL="228600" marR="0" fontAlgn="base">
              <a:lnSpc>
                <a:spcPct val="115000"/>
              </a:lnSpc>
              <a:spcBef>
                <a:spcPts val="0"/>
              </a:spcBef>
              <a:spcAft>
                <a:spcPts val="800"/>
              </a:spcAft>
            </a:pPr>
            <a:r>
              <a:rPr lang="en-US" sz="2000"/>
              <a:t>even when we were </a:t>
            </a:r>
            <a:r>
              <a:rPr lang="en-US" sz="2000">
                <a:solidFill>
                  <a:srgbClr val="FF0000"/>
                </a:solidFill>
              </a:rPr>
              <a:t>dead in trespasses</a:t>
            </a:r>
            <a:r>
              <a:rPr lang="en-US" sz="2000"/>
              <a:t>, made us alive together with Christ (by grace you have been saved); For by grace you have been saved through faith, and that not of yourselves; it is the gift of God;  For we are His workmanship, </a:t>
            </a:r>
            <a:r>
              <a:rPr lang="en-US" sz="2000">
                <a:solidFill>
                  <a:srgbClr val="FF0000"/>
                </a:solidFill>
              </a:rPr>
              <a:t>created in Christ Jesus for good works</a:t>
            </a:r>
            <a:r>
              <a:rPr lang="en-US" sz="2000"/>
              <a:t>, which God prepared beforehand that we should walk in them. Ephesians 2:5;8;10</a:t>
            </a:r>
          </a:p>
        </p:txBody>
      </p:sp>
    </p:spTree>
    <p:extLst>
      <p:ext uri="{BB962C8B-B14F-4D97-AF65-F5344CB8AC3E}">
        <p14:creationId xmlns:p14="http://schemas.microsoft.com/office/powerpoint/2010/main" val="1098724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pPr marL="274320" indent="-274320"/>
            <a:r>
              <a:rPr lang="en-US" sz="4400" kern="0">
                <a:solidFill>
                  <a:srgbClr val="444444"/>
                </a:solidFill>
                <a:effectLst/>
                <a:latin typeface="Open Sans" panose="020B0606030504020204" pitchFamily="34" charset="0"/>
                <a:ea typeface="Times New Roman" panose="02020603050405020304" pitchFamily="18" charset="0"/>
              </a:rPr>
              <a:t>through the Mediatorial Offices of the Son of God;</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296091" y="1825624"/>
            <a:ext cx="11608526" cy="4904359"/>
          </a:xfrm>
        </p:spPr>
        <p:txBody>
          <a:bodyPr>
            <a:normAutofit/>
          </a:bodyPr>
          <a:lstStyle/>
          <a:p>
            <a:pPr marL="228600" marR="0" fontAlgn="base">
              <a:lnSpc>
                <a:spcPct val="115000"/>
              </a:lnSpc>
              <a:spcBef>
                <a:spcPts val="0"/>
              </a:spcBef>
              <a:spcAft>
                <a:spcPts val="800"/>
              </a:spcAft>
            </a:pPr>
            <a:r>
              <a:rPr lang="en-US" sz="2000"/>
              <a:t>​</a:t>
            </a:r>
            <a:r>
              <a:rPr lang="en-US" sz="2000" baseline="30000"/>
              <a:t>1</a:t>
            </a:r>
            <a:r>
              <a:rPr lang="en-US" sz="2000"/>
              <a:t> In the beginning was the </a:t>
            </a:r>
            <a:r>
              <a:rPr lang="en-US" sz="2000">
                <a:solidFill>
                  <a:srgbClr val="FF0000"/>
                </a:solidFill>
              </a:rPr>
              <a:t>Word</a:t>
            </a:r>
            <a:r>
              <a:rPr lang="en-US" sz="2000"/>
              <a:t>, and the Word was with God, and the Word was God. </a:t>
            </a:r>
            <a:r>
              <a:rPr lang="en-US" sz="2000" baseline="30000"/>
              <a:t>2</a:t>
            </a:r>
            <a:r>
              <a:rPr lang="en-US" sz="2000"/>
              <a:t> He was in the beginning with God. </a:t>
            </a:r>
            <a:r>
              <a:rPr lang="en-US" sz="2000" baseline="30000"/>
              <a:t>3</a:t>
            </a:r>
            <a:r>
              <a:rPr lang="en-US" sz="2000"/>
              <a:t> All things were </a:t>
            </a:r>
            <a:r>
              <a:rPr lang="en-US" sz="2000">
                <a:solidFill>
                  <a:srgbClr val="FF0000"/>
                </a:solidFill>
              </a:rPr>
              <a:t>made through Him</a:t>
            </a:r>
            <a:r>
              <a:rPr lang="en-US" sz="2000"/>
              <a:t>, and without Him nothing was made that was made. </a:t>
            </a:r>
            <a:r>
              <a:rPr lang="en-US" sz="2000" baseline="30000"/>
              <a:t>4</a:t>
            </a:r>
            <a:r>
              <a:rPr lang="en-US" sz="2000"/>
              <a:t> In Him was life, and the life was the </a:t>
            </a:r>
            <a:r>
              <a:rPr lang="en-US" sz="2000">
                <a:solidFill>
                  <a:srgbClr val="FF0000"/>
                </a:solidFill>
              </a:rPr>
              <a:t>light of men</a:t>
            </a:r>
            <a:r>
              <a:rPr lang="en-US" sz="2000"/>
              <a:t>. </a:t>
            </a:r>
            <a:r>
              <a:rPr lang="en-US" sz="2000" baseline="30000"/>
              <a:t>5</a:t>
            </a:r>
            <a:r>
              <a:rPr lang="en-US" sz="2000"/>
              <a:t> And the light shines in the darkness, and the darkness did not comprehend it.  </a:t>
            </a:r>
            <a:r>
              <a:rPr lang="en-US" sz="2000" baseline="30000"/>
              <a:t>6</a:t>
            </a:r>
            <a:r>
              <a:rPr lang="en-US" sz="2000"/>
              <a:t> There was a man sent from God, whose name was John. </a:t>
            </a:r>
            <a:r>
              <a:rPr lang="en-US" sz="2000" baseline="30000"/>
              <a:t>7</a:t>
            </a:r>
            <a:r>
              <a:rPr lang="en-US" sz="2000"/>
              <a:t> This man came for a witness, to bear witness of the Light, that all through him might believe. </a:t>
            </a:r>
            <a:r>
              <a:rPr lang="en-US" sz="2000" baseline="30000"/>
              <a:t>8</a:t>
            </a:r>
            <a:r>
              <a:rPr lang="en-US" sz="2000"/>
              <a:t> He was not that Light, but was sent to bear witness of that Light. </a:t>
            </a:r>
            <a:r>
              <a:rPr lang="en-US" sz="2000" baseline="30000"/>
              <a:t>9</a:t>
            </a:r>
            <a:r>
              <a:rPr lang="en-US" sz="2000"/>
              <a:t> That was the true Light which gives light to every man coming into the world.</a:t>
            </a:r>
            <a:br>
              <a:rPr lang="en-US" sz="2000"/>
            </a:br>
            <a:r>
              <a:rPr lang="en-US" sz="2000" baseline="30000"/>
              <a:t>10</a:t>
            </a:r>
            <a:r>
              <a:rPr lang="en-US" sz="2000"/>
              <a:t> He was in the world, and the world was made through Him, and the world did not know Him. </a:t>
            </a:r>
            <a:r>
              <a:rPr lang="en-US" sz="2000" baseline="30000"/>
              <a:t>11</a:t>
            </a:r>
            <a:r>
              <a:rPr lang="en-US" sz="2000"/>
              <a:t> He came to His own, and His own did not receive Him. </a:t>
            </a:r>
            <a:r>
              <a:rPr lang="en-US" sz="2000" baseline="30000"/>
              <a:t>12</a:t>
            </a:r>
            <a:r>
              <a:rPr lang="en-US" sz="2000"/>
              <a:t> But as many as received Him, to them He gave the right to become children of God, to those who believe in His name: </a:t>
            </a:r>
            <a:r>
              <a:rPr lang="en-US" sz="2000" baseline="30000"/>
              <a:t>13</a:t>
            </a:r>
            <a:r>
              <a:rPr lang="en-US" sz="2000"/>
              <a:t> who were born, not of blood, nor of the will of the flesh, nor of the will of man, but of God. </a:t>
            </a:r>
            <a:r>
              <a:rPr lang="en-US" sz="2000" baseline="30000"/>
              <a:t>14</a:t>
            </a:r>
            <a:r>
              <a:rPr lang="en-US" sz="2000"/>
              <a:t> And the Word became flesh and dwelt among us, and we beheld His glory, the glory as of the only begotten of the Father, full of grace and truth. John 1:1-14</a:t>
            </a:r>
            <a:endParaRPr lang="en-US" sz="4400" u="sng" kern="10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509149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pPr marL="274320" indent="-274320"/>
            <a:r>
              <a:rPr lang="en-US" sz="4400" kern="0">
                <a:solidFill>
                  <a:srgbClr val="444444"/>
                </a:solidFill>
                <a:effectLst/>
                <a:latin typeface="Open Sans" panose="020B0606030504020204" pitchFamily="34" charset="0"/>
                <a:ea typeface="Times New Roman" panose="02020603050405020304" pitchFamily="18" charset="0"/>
              </a:rPr>
              <a:t>through the Mediatorial Offices of the Son of God;</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296091" y="1825624"/>
            <a:ext cx="11608526" cy="4904359"/>
          </a:xfrm>
        </p:spPr>
        <p:txBody>
          <a:bodyPr>
            <a:normAutofit/>
          </a:bodyPr>
          <a:lstStyle/>
          <a:p>
            <a:pPr marL="228600" marR="0" fontAlgn="base">
              <a:lnSpc>
                <a:spcPct val="115000"/>
              </a:lnSpc>
              <a:spcBef>
                <a:spcPts val="0"/>
              </a:spcBef>
              <a:spcAft>
                <a:spcPts val="800"/>
              </a:spcAft>
            </a:pPr>
            <a:r>
              <a:rPr lang="en-US" sz="2400" baseline="30000"/>
              <a:t>14</a:t>
            </a:r>
            <a:r>
              <a:rPr lang="en-US" sz="2400"/>
              <a:t> Seeing then that we have </a:t>
            </a:r>
            <a:r>
              <a:rPr lang="en-US" sz="2400">
                <a:solidFill>
                  <a:srgbClr val="FF0000"/>
                </a:solidFill>
              </a:rPr>
              <a:t>a great High Priest </a:t>
            </a:r>
            <a:r>
              <a:rPr lang="en-US" sz="2400"/>
              <a:t>who has passed through the heavens, Jesus the Son of God, let us hold fast our confession. </a:t>
            </a:r>
            <a:r>
              <a:rPr lang="en-US" sz="2400" baseline="30000"/>
              <a:t>15</a:t>
            </a:r>
            <a:r>
              <a:rPr lang="en-US" sz="2400"/>
              <a:t> For we do not have a High Priest who cannot sympathize with our weaknesses, but was in all points tempted as we are, yet without sin. </a:t>
            </a:r>
            <a:r>
              <a:rPr lang="en-US" sz="2400" baseline="30000"/>
              <a:t>16</a:t>
            </a:r>
            <a:r>
              <a:rPr lang="en-US" sz="2400"/>
              <a:t> Let us therefore come boldly to the throne of grace, that we may obtain mercy and find grace to help in time of need. Hebrews 4:14-16</a:t>
            </a:r>
          </a:p>
          <a:p>
            <a:pPr marL="228600" marR="0" fontAlgn="base">
              <a:lnSpc>
                <a:spcPct val="115000"/>
              </a:lnSpc>
              <a:spcBef>
                <a:spcPts val="0"/>
              </a:spcBef>
              <a:spcAft>
                <a:spcPts val="800"/>
              </a:spcAft>
            </a:pPr>
            <a:r>
              <a:rPr lang="en-US" sz="2400"/>
              <a:t>to Jesus the </a:t>
            </a:r>
            <a:r>
              <a:rPr lang="en-US" sz="2400">
                <a:solidFill>
                  <a:srgbClr val="FF0000"/>
                </a:solidFill>
              </a:rPr>
              <a:t>Mediator of the new covenant</a:t>
            </a:r>
            <a:r>
              <a:rPr lang="en-US" sz="2400"/>
              <a:t>, and to the blood of sprinkling that speaks better things than that of Abel. Hebrews 12:24</a:t>
            </a:r>
            <a:endParaRPr lang="en-US" sz="3600" u="sng" kern="10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
        <p:nvSpPr>
          <p:cNvPr id="4" name="Explosion: 8 Points 3">
            <a:extLst>
              <a:ext uri="{FF2B5EF4-FFF2-40B4-BE49-F238E27FC236}">
                <a16:creationId xmlns:a16="http://schemas.microsoft.com/office/drawing/2014/main" id="{2A5309C2-172C-AD91-A319-210B69BF14EC}"/>
              </a:ext>
            </a:extLst>
          </p:cNvPr>
          <p:cNvSpPr/>
          <p:nvPr/>
        </p:nvSpPr>
        <p:spPr>
          <a:xfrm>
            <a:off x="11120846" y="5947954"/>
            <a:ext cx="844731" cy="782029"/>
          </a:xfrm>
          <a:prstGeom prst="irregularSeal1">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4654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pPr marL="274320" indent="-274320"/>
            <a:r>
              <a:rPr lang="en-US" sz="4400" kern="0">
                <a:solidFill>
                  <a:srgbClr val="444444"/>
                </a:solidFill>
                <a:effectLst/>
                <a:latin typeface="Open Sans" panose="020B0606030504020204" pitchFamily="34" charset="0"/>
                <a:ea typeface="Times New Roman" panose="02020603050405020304" pitchFamily="18" charset="0"/>
              </a:rPr>
              <a:t>who took upon Him our nature, yet without sin</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346363" y="1825624"/>
            <a:ext cx="11623963" cy="4904359"/>
          </a:xfrm>
        </p:spPr>
        <p:txBody>
          <a:bodyPr>
            <a:normAutofit/>
          </a:bodyPr>
          <a:lstStyle/>
          <a:p>
            <a:pPr marL="228600" marR="0" fontAlgn="base">
              <a:lnSpc>
                <a:spcPct val="115000"/>
              </a:lnSpc>
              <a:spcBef>
                <a:spcPts val="0"/>
              </a:spcBef>
              <a:spcAft>
                <a:spcPts val="800"/>
              </a:spcAft>
            </a:pPr>
            <a:r>
              <a:rPr lang="en-US" sz="2000" baseline="30000"/>
              <a:t>6</a:t>
            </a:r>
            <a:r>
              <a:rPr lang="en-US" sz="2000"/>
              <a:t> who, being in the form of God, did not consider it robbery to be equal with God, </a:t>
            </a:r>
            <a:r>
              <a:rPr lang="en-US" sz="2000" baseline="30000"/>
              <a:t>7</a:t>
            </a:r>
            <a:r>
              <a:rPr lang="en-US" sz="2000"/>
              <a:t> but made Himself of no reputation, taking the form of a bondservant, and coming in the likeness of men. Philippians 2:6-7</a:t>
            </a:r>
          </a:p>
          <a:p>
            <a:pPr marL="228600" marR="0" fontAlgn="base">
              <a:lnSpc>
                <a:spcPct val="115000"/>
              </a:lnSpc>
              <a:spcBef>
                <a:spcPts val="0"/>
              </a:spcBef>
              <a:spcAft>
                <a:spcPts val="800"/>
              </a:spcAft>
            </a:pPr>
            <a:r>
              <a:rPr lang="en-US" sz="2000" baseline="30000"/>
              <a:t>9</a:t>
            </a:r>
            <a:r>
              <a:rPr lang="en-US" sz="2000"/>
              <a:t> But we see Jesus, who was made a little lower than the angels, for the suffering of death crowned with glory and honor, that He, by the grace of God, might taste death for everyone. Hebrews 2:9</a:t>
            </a:r>
          </a:p>
          <a:p>
            <a:pPr marL="228600" marR="0" fontAlgn="base">
              <a:lnSpc>
                <a:spcPct val="115000"/>
              </a:lnSpc>
              <a:spcBef>
                <a:spcPts val="0"/>
              </a:spcBef>
              <a:spcAft>
                <a:spcPts val="800"/>
              </a:spcAft>
            </a:pPr>
            <a:r>
              <a:rPr lang="en-US" sz="2000" baseline="30000"/>
              <a:t>14</a:t>
            </a:r>
            <a:r>
              <a:rPr lang="en-US" sz="2000"/>
              <a:t> Inasmuch then as the children have partaken of flesh and blood, He Himself likewise shared in the same, that through death He might destroy him who had the power of death, that is, the devil, Hebrews 2:14</a:t>
            </a:r>
            <a:endParaRPr lang="en-US" sz="3200"/>
          </a:p>
        </p:txBody>
      </p:sp>
    </p:spTree>
    <p:extLst>
      <p:ext uri="{BB962C8B-B14F-4D97-AF65-F5344CB8AC3E}">
        <p14:creationId xmlns:p14="http://schemas.microsoft.com/office/powerpoint/2010/main" val="3863363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pPr marL="274320" indent="-274320"/>
            <a:r>
              <a:rPr lang="en-US" sz="4400" kern="0">
                <a:solidFill>
                  <a:srgbClr val="444444"/>
                </a:solidFill>
                <a:effectLst/>
                <a:latin typeface="Open Sans" panose="020B0606030504020204" pitchFamily="34" charset="0"/>
                <a:ea typeface="Times New Roman" panose="02020603050405020304" pitchFamily="18" charset="0"/>
              </a:rPr>
              <a:t>honored the law by His personal obedience</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346363" y="1825624"/>
            <a:ext cx="11623963" cy="4904359"/>
          </a:xfrm>
        </p:spPr>
        <p:txBody>
          <a:bodyPr>
            <a:normAutofit/>
          </a:bodyPr>
          <a:lstStyle/>
          <a:p>
            <a:pPr marL="228600" marR="0" fontAlgn="base">
              <a:lnSpc>
                <a:spcPct val="115000"/>
              </a:lnSpc>
              <a:spcBef>
                <a:spcPts val="0"/>
              </a:spcBef>
              <a:spcAft>
                <a:spcPts val="800"/>
              </a:spcAft>
            </a:pPr>
            <a:r>
              <a:rPr lang="en-US" sz="2400" baseline="30000"/>
              <a:t>21</a:t>
            </a:r>
            <a:r>
              <a:rPr lang="en-US" sz="2400"/>
              <a:t> The LORD is well pleased for His righteousness’ sake;</a:t>
            </a:r>
            <a:br>
              <a:rPr lang="en-US" sz="2400"/>
            </a:br>
            <a:r>
              <a:rPr lang="en-US" sz="2400"/>
              <a:t>He will exalt the law and make it honorable. Isaiah 42:21</a:t>
            </a:r>
          </a:p>
          <a:p>
            <a:pPr marL="228600" marR="0" fontAlgn="base">
              <a:lnSpc>
                <a:spcPct val="115000"/>
              </a:lnSpc>
              <a:spcBef>
                <a:spcPts val="0"/>
              </a:spcBef>
              <a:spcAft>
                <a:spcPts val="800"/>
              </a:spcAft>
            </a:pPr>
            <a:r>
              <a:rPr lang="en-US" sz="2400" baseline="30000"/>
              <a:t>8</a:t>
            </a:r>
            <a:r>
              <a:rPr lang="en-US" sz="2400"/>
              <a:t> And being found in appearance as a man, He humbled Himself and became obedient to the point of death, even the death of the cross. Philippians 2:8</a:t>
            </a:r>
            <a:endParaRPr lang="en-US" sz="1600"/>
          </a:p>
          <a:p>
            <a:pPr marL="228600" marR="0" fontAlgn="base">
              <a:lnSpc>
                <a:spcPct val="115000"/>
              </a:lnSpc>
              <a:spcBef>
                <a:spcPts val="0"/>
              </a:spcBef>
              <a:spcAft>
                <a:spcPts val="800"/>
              </a:spcAft>
            </a:pPr>
            <a:r>
              <a:rPr lang="en-US" sz="2400" baseline="30000"/>
              <a:t>4</a:t>
            </a:r>
            <a:r>
              <a:rPr lang="en-US" sz="2400"/>
              <a:t> But when the fullness of the time had come, God sent forth His Son, born of a woman, born under the law, </a:t>
            </a:r>
            <a:r>
              <a:rPr lang="en-US" sz="2400" baseline="30000"/>
              <a:t>5</a:t>
            </a:r>
            <a:r>
              <a:rPr lang="en-US" sz="2400"/>
              <a:t> to redeem those who were under the law, that we might receive the adoption as sons. Galatians 4:4-5</a:t>
            </a:r>
            <a:endParaRPr lang="en-US" sz="1600"/>
          </a:p>
          <a:p>
            <a:pPr marL="228600" marR="0" fontAlgn="base">
              <a:lnSpc>
                <a:spcPct val="115000"/>
              </a:lnSpc>
              <a:spcBef>
                <a:spcPts val="0"/>
              </a:spcBef>
              <a:spcAft>
                <a:spcPts val="800"/>
              </a:spcAft>
            </a:pPr>
            <a:r>
              <a:rPr lang="en-US" sz="2400" baseline="30000"/>
              <a:t>21</a:t>
            </a:r>
            <a:r>
              <a:rPr lang="en-US" sz="2400"/>
              <a:t> But now the righteousness of God apart from the law is revealed, being witnessed by the Law and the Prophets Romans 3:21</a:t>
            </a:r>
            <a:endParaRPr lang="en-US" sz="3600"/>
          </a:p>
        </p:txBody>
      </p:sp>
    </p:spTree>
    <p:extLst>
      <p:ext uri="{BB962C8B-B14F-4D97-AF65-F5344CB8AC3E}">
        <p14:creationId xmlns:p14="http://schemas.microsoft.com/office/powerpoint/2010/main" val="37384213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TM02900769[[fn=Retrospect]]</Template>
  <TotalTime>0</TotalTime>
  <Words>3703</Words>
  <Application>Microsoft Office PowerPoint</Application>
  <PresentationFormat>Widescreen</PresentationFormat>
  <Paragraphs>196</Paragraphs>
  <Slides>16</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Aptos</vt:lpstr>
      <vt:lpstr>Aptos Display</vt:lpstr>
      <vt:lpstr>Arial</vt:lpstr>
      <vt:lpstr>Open Sans</vt:lpstr>
      <vt:lpstr>Posterama</vt:lpstr>
      <vt:lpstr>Times New Roman</vt:lpstr>
      <vt:lpstr>Wingdings</vt:lpstr>
      <vt:lpstr>Office Theme</vt:lpstr>
      <vt:lpstr>Brandon Baptist Church Statement of Faith</vt:lpstr>
      <vt:lpstr>Statement of Faith Topics</vt:lpstr>
      <vt:lpstr>Of the WAY OF SALVATION</vt:lpstr>
      <vt:lpstr>the salvation of sinners is wholly of grace</vt:lpstr>
      <vt:lpstr>Deeper Look: What is God’s Grace?</vt:lpstr>
      <vt:lpstr>through the Mediatorial Offices of the Son of God;</vt:lpstr>
      <vt:lpstr>through the Mediatorial Offices of the Son of God;</vt:lpstr>
      <vt:lpstr>who took upon Him our nature, yet without sin</vt:lpstr>
      <vt:lpstr>honored the law by His personal obedience</vt:lpstr>
      <vt:lpstr>Deeper Look: The Law</vt:lpstr>
      <vt:lpstr>and made atonement for our sins by His death</vt:lpstr>
      <vt:lpstr>and made atonement for our sins by His death (cont.)</vt:lpstr>
      <vt:lpstr>being risen from the dead He is now enthroned in Heaven</vt:lpstr>
      <vt:lpstr>and uniting in His wonderful person the tenderest sympathies with divine perfections, is every way qualified to be a suitable, a compassionate, and all-sufficient Savior</vt:lpstr>
      <vt:lpstr>Psalm 45</vt:lpstr>
      <vt:lpstr>Of the WAY OF SALVATION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Brandon Baptist Church Statement of Faith</dc:title>
  <dc:creator>Rob Gregory</dc:creator>
  <cp:lastModifiedBy>Rob Gregory</cp:lastModifiedBy>
  <cp:revision>1</cp:revision>
  <dcterms:created xsi:type="dcterms:W3CDTF">2024-04-28T03:18:15Z</dcterms:created>
  <dcterms:modified xsi:type="dcterms:W3CDTF">2024-06-04T13:38:57Z</dcterms:modified>
</cp:coreProperties>
</file>