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9" r:id="rId3"/>
    <p:sldId id="273" r:id="rId4"/>
    <p:sldId id="262" r:id="rId5"/>
    <p:sldId id="298" r:id="rId6"/>
    <p:sldId id="289" r:id="rId7"/>
    <p:sldId id="290" r:id="rId8"/>
    <p:sldId id="291" r:id="rId9"/>
    <p:sldId id="296" r:id="rId10"/>
    <p:sldId id="292" r:id="rId11"/>
    <p:sldId id="297" r:id="rId12"/>
    <p:sldId id="293" r:id="rId13"/>
    <p:sldId id="294" r:id="rId14"/>
    <p:sldId id="29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42D058-DDF9-4837-AEB0-CCA837489B8C}" v="13" dt="2024-05-19T05:30:21.7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66102" autoAdjust="0"/>
  </p:normalViewPr>
  <p:slideViewPr>
    <p:cSldViewPr snapToGrid="0">
      <p:cViewPr varScale="1">
        <p:scale>
          <a:sx n="73" d="100"/>
          <a:sy n="73" d="100"/>
        </p:scale>
        <p:origin x="122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A442D058-DDF9-4837-AEB0-CCA837489B8C}"/>
    <pc:docChg chg="undo redo custSel addSld delSld modSld sldOrd">
      <pc:chgData name="Rob Gregory" userId="a7bfa114233000dd" providerId="LiveId" clId="{A442D058-DDF9-4837-AEB0-CCA837489B8C}" dt="2024-05-19T05:32:47.469" v="5761" actId="20577"/>
      <pc:docMkLst>
        <pc:docMk/>
      </pc:docMkLst>
      <pc:sldChg chg="modSp mod modNotesTx">
        <pc:chgData name="Rob Gregory" userId="a7bfa114233000dd" providerId="LiveId" clId="{A442D058-DDF9-4837-AEB0-CCA837489B8C}" dt="2024-05-19T04:09:22.434" v="1491" actId="21"/>
        <pc:sldMkLst>
          <pc:docMk/>
          <pc:sldMk cId="3242239520" sldId="262"/>
        </pc:sldMkLst>
        <pc:spChg chg="mod">
          <ac:chgData name="Rob Gregory" userId="a7bfa114233000dd" providerId="LiveId" clId="{A442D058-DDF9-4837-AEB0-CCA837489B8C}" dt="2024-05-19T04:09:22.434" v="1491" actId="21"/>
          <ac:spMkLst>
            <pc:docMk/>
            <pc:sldMk cId="3242239520" sldId="262"/>
            <ac:spMk id="3" creationId="{EEB048E6-3889-EAF9-58B0-5B954114D920}"/>
          </ac:spMkLst>
        </pc:spChg>
      </pc:sldChg>
      <pc:sldChg chg="del">
        <pc:chgData name="Rob Gregory" userId="a7bfa114233000dd" providerId="LiveId" clId="{A442D058-DDF9-4837-AEB0-CCA837489B8C}" dt="2024-05-19T03:08:18.138" v="3" actId="47"/>
        <pc:sldMkLst>
          <pc:docMk/>
          <pc:sldMk cId="1395598801" sldId="274"/>
        </pc:sldMkLst>
      </pc:sldChg>
      <pc:sldChg chg="del">
        <pc:chgData name="Rob Gregory" userId="a7bfa114233000dd" providerId="LiveId" clId="{A442D058-DDF9-4837-AEB0-CCA837489B8C}" dt="2024-05-19T03:08:18.138" v="3" actId="47"/>
        <pc:sldMkLst>
          <pc:docMk/>
          <pc:sldMk cId="2810193027" sldId="275"/>
        </pc:sldMkLst>
      </pc:sldChg>
      <pc:sldChg chg="del">
        <pc:chgData name="Rob Gregory" userId="a7bfa114233000dd" providerId="LiveId" clId="{A442D058-DDF9-4837-AEB0-CCA837489B8C}" dt="2024-05-19T03:08:18.138" v="3" actId="47"/>
        <pc:sldMkLst>
          <pc:docMk/>
          <pc:sldMk cId="2441929604" sldId="276"/>
        </pc:sldMkLst>
      </pc:sldChg>
      <pc:sldChg chg="del">
        <pc:chgData name="Rob Gregory" userId="a7bfa114233000dd" providerId="LiveId" clId="{A442D058-DDF9-4837-AEB0-CCA837489B8C}" dt="2024-05-19T03:08:18.138" v="3" actId="47"/>
        <pc:sldMkLst>
          <pc:docMk/>
          <pc:sldMk cId="195674897" sldId="277"/>
        </pc:sldMkLst>
      </pc:sldChg>
      <pc:sldChg chg="del">
        <pc:chgData name="Rob Gregory" userId="a7bfa114233000dd" providerId="LiveId" clId="{A442D058-DDF9-4837-AEB0-CCA837489B8C}" dt="2024-05-19T03:08:18.138" v="3" actId="47"/>
        <pc:sldMkLst>
          <pc:docMk/>
          <pc:sldMk cId="334922220" sldId="278"/>
        </pc:sldMkLst>
      </pc:sldChg>
      <pc:sldChg chg="add del">
        <pc:chgData name="Rob Gregory" userId="a7bfa114233000dd" providerId="LiveId" clId="{A442D058-DDF9-4837-AEB0-CCA837489B8C}" dt="2024-05-19T03:32:24.681" v="25" actId="47"/>
        <pc:sldMkLst>
          <pc:docMk/>
          <pc:sldMk cId="2041617918" sldId="279"/>
        </pc:sldMkLst>
      </pc:sldChg>
      <pc:sldChg chg="del">
        <pc:chgData name="Rob Gregory" userId="a7bfa114233000dd" providerId="LiveId" clId="{A442D058-DDF9-4837-AEB0-CCA837489B8C}" dt="2024-05-19T03:08:18.138" v="3" actId="47"/>
        <pc:sldMkLst>
          <pc:docMk/>
          <pc:sldMk cId="3710826664" sldId="280"/>
        </pc:sldMkLst>
      </pc:sldChg>
      <pc:sldChg chg="add del">
        <pc:chgData name="Rob Gregory" userId="a7bfa114233000dd" providerId="LiveId" clId="{A442D058-DDF9-4837-AEB0-CCA837489B8C}" dt="2024-05-19T03:08:18.138" v="3" actId="47"/>
        <pc:sldMkLst>
          <pc:docMk/>
          <pc:sldMk cId="3972452687" sldId="281"/>
        </pc:sldMkLst>
      </pc:sldChg>
      <pc:sldChg chg="del">
        <pc:chgData name="Rob Gregory" userId="a7bfa114233000dd" providerId="LiveId" clId="{A442D058-DDF9-4837-AEB0-CCA837489B8C}" dt="2024-05-19T03:07:59.158" v="0" actId="47"/>
        <pc:sldMkLst>
          <pc:docMk/>
          <pc:sldMk cId="600785586" sldId="282"/>
        </pc:sldMkLst>
      </pc:sldChg>
      <pc:sldChg chg="del">
        <pc:chgData name="Rob Gregory" userId="a7bfa114233000dd" providerId="LiveId" clId="{A442D058-DDF9-4837-AEB0-CCA837489B8C}" dt="2024-05-19T03:08:18.138" v="3" actId="47"/>
        <pc:sldMkLst>
          <pc:docMk/>
          <pc:sldMk cId="468726615" sldId="283"/>
        </pc:sldMkLst>
      </pc:sldChg>
      <pc:sldChg chg="del">
        <pc:chgData name="Rob Gregory" userId="a7bfa114233000dd" providerId="LiveId" clId="{A442D058-DDF9-4837-AEB0-CCA837489B8C}" dt="2024-05-19T03:08:18.138" v="3" actId="47"/>
        <pc:sldMkLst>
          <pc:docMk/>
          <pc:sldMk cId="3247027865" sldId="286"/>
        </pc:sldMkLst>
      </pc:sldChg>
      <pc:sldChg chg="del">
        <pc:chgData name="Rob Gregory" userId="a7bfa114233000dd" providerId="LiveId" clId="{A442D058-DDF9-4837-AEB0-CCA837489B8C}" dt="2024-05-19T03:08:18.138" v="3" actId="47"/>
        <pc:sldMkLst>
          <pc:docMk/>
          <pc:sldMk cId="2680736774" sldId="287"/>
        </pc:sldMkLst>
      </pc:sldChg>
      <pc:sldChg chg="del">
        <pc:chgData name="Rob Gregory" userId="a7bfa114233000dd" providerId="LiveId" clId="{A442D058-DDF9-4837-AEB0-CCA837489B8C}" dt="2024-05-19T03:08:18.138" v="3" actId="47"/>
        <pc:sldMkLst>
          <pc:docMk/>
          <pc:sldMk cId="382976116" sldId="288"/>
        </pc:sldMkLst>
      </pc:sldChg>
      <pc:sldChg chg="modSp mod ord">
        <pc:chgData name="Rob Gregory" userId="a7bfa114233000dd" providerId="LiveId" clId="{A442D058-DDF9-4837-AEB0-CCA837489B8C}" dt="2024-05-19T04:17:13.071" v="1670"/>
        <pc:sldMkLst>
          <pc:docMk/>
          <pc:sldMk cId="2285094575" sldId="289"/>
        </pc:sldMkLst>
        <pc:spChg chg="mod">
          <ac:chgData name="Rob Gregory" userId="a7bfa114233000dd" providerId="LiveId" clId="{A442D058-DDF9-4837-AEB0-CCA837489B8C}" dt="2024-05-19T04:12:04.853" v="1537" actId="20577"/>
          <ac:spMkLst>
            <pc:docMk/>
            <pc:sldMk cId="2285094575" sldId="289"/>
            <ac:spMk id="2" creationId="{73259F98-8BD4-F880-9210-82B81E576997}"/>
          </ac:spMkLst>
        </pc:spChg>
        <pc:spChg chg="mod">
          <ac:chgData name="Rob Gregory" userId="a7bfa114233000dd" providerId="LiveId" clId="{A442D058-DDF9-4837-AEB0-CCA837489B8C}" dt="2024-05-19T04:16:51.219" v="1668" actId="27636"/>
          <ac:spMkLst>
            <pc:docMk/>
            <pc:sldMk cId="2285094575" sldId="289"/>
            <ac:spMk id="3" creationId="{FEF8F846-7F49-1120-0138-9AFABE3B0207}"/>
          </ac:spMkLst>
        </pc:spChg>
      </pc:sldChg>
      <pc:sldChg chg="modSp mod modNotesTx">
        <pc:chgData name="Rob Gregory" userId="a7bfa114233000dd" providerId="LiveId" clId="{A442D058-DDF9-4837-AEB0-CCA837489B8C}" dt="2024-05-19T05:10:32.366" v="4274" actId="20577"/>
        <pc:sldMkLst>
          <pc:docMk/>
          <pc:sldMk cId="1509149829" sldId="290"/>
        </pc:sldMkLst>
        <pc:spChg chg="mod">
          <ac:chgData name="Rob Gregory" userId="a7bfa114233000dd" providerId="LiveId" clId="{A442D058-DDF9-4837-AEB0-CCA837489B8C}" dt="2024-05-19T04:47:46.794" v="2939" actId="27636"/>
          <ac:spMkLst>
            <pc:docMk/>
            <pc:sldMk cId="1509149829" sldId="290"/>
            <ac:spMk id="3" creationId="{EEB048E6-3889-EAF9-58B0-5B954114D920}"/>
          </ac:spMkLst>
        </pc:spChg>
      </pc:sldChg>
      <pc:sldChg chg="modSp add mod modNotesTx">
        <pc:chgData name="Rob Gregory" userId="a7bfa114233000dd" providerId="LiveId" clId="{A442D058-DDF9-4837-AEB0-CCA837489B8C}" dt="2024-05-19T05:18:21.710" v="4778" actId="20577"/>
        <pc:sldMkLst>
          <pc:docMk/>
          <pc:sldMk cId="3863363343" sldId="291"/>
        </pc:sldMkLst>
        <pc:spChg chg="mod">
          <ac:chgData name="Rob Gregory" userId="a7bfa114233000dd" providerId="LiveId" clId="{A442D058-DDF9-4837-AEB0-CCA837489B8C}" dt="2024-05-19T03:30:29.996" v="5"/>
          <ac:spMkLst>
            <pc:docMk/>
            <pc:sldMk cId="3863363343" sldId="291"/>
            <ac:spMk id="2" creationId="{6E23025B-1983-20D4-55FA-3B4270875D91}"/>
          </ac:spMkLst>
        </pc:spChg>
        <pc:spChg chg="mod">
          <ac:chgData name="Rob Gregory" userId="a7bfa114233000dd" providerId="LiveId" clId="{A442D058-DDF9-4837-AEB0-CCA837489B8C}" dt="2024-05-19T03:39:21.421" v="47" actId="27636"/>
          <ac:spMkLst>
            <pc:docMk/>
            <pc:sldMk cId="3863363343" sldId="291"/>
            <ac:spMk id="3" creationId="{EEB048E6-3889-EAF9-58B0-5B954114D920}"/>
          </ac:spMkLst>
        </pc:spChg>
      </pc:sldChg>
      <pc:sldChg chg="modSp add mod modNotesTx">
        <pc:chgData name="Rob Gregory" userId="a7bfa114233000dd" providerId="LiveId" clId="{A442D058-DDF9-4837-AEB0-CCA837489B8C}" dt="2024-05-19T05:22:46.744" v="5151" actId="20577"/>
        <pc:sldMkLst>
          <pc:docMk/>
          <pc:sldMk cId="2716380212" sldId="292"/>
        </pc:sldMkLst>
        <pc:spChg chg="mod">
          <ac:chgData name="Rob Gregory" userId="a7bfa114233000dd" providerId="LiveId" clId="{A442D058-DDF9-4837-AEB0-CCA837489B8C}" dt="2024-05-19T03:31:06.097" v="7"/>
          <ac:spMkLst>
            <pc:docMk/>
            <pc:sldMk cId="2716380212" sldId="292"/>
            <ac:spMk id="2" creationId="{6E23025B-1983-20D4-55FA-3B4270875D91}"/>
          </ac:spMkLst>
        </pc:spChg>
        <pc:spChg chg="mod">
          <ac:chgData name="Rob Gregory" userId="a7bfa114233000dd" providerId="LiveId" clId="{A442D058-DDF9-4837-AEB0-CCA837489B8C}" dt="2024-05-19T03:41:28.199" v="66" actId="5793"/>
          <ac:spMkLst>
            <pc:docMk/>
            <pc:sldMk cId="2716380212" sldId="292"/>
            <ac:spMk id="3" creationId="{EEB048E6-3889-EAF9-58B0-5B954114D920}"/>
          </ac:spMkLst>
        </pc:spChg>
      </pc:sldChg>
      <pc:sldChg chg="modSp add mod modNotesTx">
        <pc:chgData name="Rob Gregory" userId="a7bfa114233000dd" providerId="LiveId" clId="{A442D058-DDF9-4837-AEB0-CCA837489B8C}" dt="2024-05-19T05:29:58.532" v="5562" actId="20577"/>
        <pc:sldMkLst>
          <pc:docMk/>
          <pc:sldMk cId="2373477049" sldId="293"/>
        </pc:sldMkLst>
        <pc:spChg chg="mod">
          <ac:chgData name="Rob Gregory" userId="a7bfa114233000dd" providerId="LiveId" clId="{A442D058-DDF9-4837-AEB0-CCA837489B8C}" dt="2024-05-19T03:31:35.492" v="13" actId="404"/>
          <ac:spMkLst>
            <pc:docMk/>
            <pc:sldMk cId="2373477049" sldId="293"/>
            <ac:spMk id="2" creationId="{6E23025B-1983-20D4-55FA-3B4270875D91}"/>
          </ac:spMkLst>
        </pc:spChg>
        <pc:spChg chg="mod">
          <ac:chgData name="Rob Gregory" userId="a7bfa114233000dd" providerId="LiveId" clId="{A442D058-DDF9-4837-AEB0-CCA837489B8C}" dt="2024-05-19T03:47:09.508" v="106" actId="20577"/>
          <ac:spMkLst>
            <pc:docMk/>
            <pc:sldMk cId="2373477049" sldId="293"/>
            <ac:spMk id="3" creationId="{EEB048E6-3889-EAF9-58B0-5B954114D920}"/>
          </ac:spMkLst>
        </pc:spChg>
      </pc:sldChg>
      <pc:sldChg chg="add del">
        <pc:chgData name="Rob Gregory" userId="a7bfa114233000dd" providerId="LiveId" clId="{A442D058-DDF9-4837-AEB0-CCA837489B8C}" dt="2024-05-19T03:31:49.070" v="15" actId="2890"/>
        <pc:sldMkLst>
          <pc:docMk/>
          <pc:sldMk cId="1521503769" sldId="294"/>
        </pc:sldMkLst>
      </pc:sldChg>
      <pc:sldChg chg="modSp add mod ord modNotesTx">
        <pc:chgData name="Rob Gregory" userId="a7bfa114233000dd" providerId="LiveId" clId="{A442D058-DDF9-4837-AEB0-CCA837489B8C}" dt="2024-05-19T05:32:47.469" v="5761" actId="20577"/>
        <pc:sldMkLst>
          <pc:docMk/>
          <pc:sldMk cId="1885104511" sldId="294"/>
        </pc:sldMkLst>
        <pc:spChg chg="mod">
          <ac:chgData name="Rob Gregory" userId="a7bfa114233000dd" providerId="LiveId" clId="{A442D058-DDF9-4837-AEB0-CCA837489B8C}" dt="2024-05-19T03:31:57.675" v="17"/>
          <ac:spMkLst>
            <pc:docMk/>
            <pc:sldMk cId="1885104511" sldId="294"/>
            <ac:spMk id="2" creationId="{6E23025B-1983-20D4-55FA-3B4270875D91}"/>
          </ac:spMkLst>
        </pc:spChg>
        <pc:spChg chg="mod">
          <ac:chgData name="Rob Gregory" userId="a7bfa114233000dd" providerId="LiveId" clId="{A442D058-DDF9-4837-AEB0-CCA837489B8C}" dt="2024-05-19T03:48:47.577" v="118" actId="27636"/>
          <ac:spMkLst>
            <pc:docMk/>
            <pc:sldMk cId="1885104511" sldId="294"/>
            <ac:spMk id="3" creationId="{EEB048E6-3889-EAF9-58B0-5B954114D920}"/>
          </ac:spMkLst>
        </pc:spChg>
      </pc:sldChg>
      <pc:sldChg chg="add">
        <pc:chgData name="Rob Gregory" userId="a7bfa114233000dd" providerId="LiveId" clId="{A442D058-DDF9-4837-AEB0-CCA837489B8C}" dt="2024-05-19T03:32:09.171" v="20"/>
        <pc:sldMkLst>
          <pc:docMk/>
          <pc:sldMk cId="3797245153" sldId="295"/>
        </pc:sldMkLst>
      </pc:sldChg>
      <pc:sldChg chg="add del">
        <pc:chgData name="Rob Gregory" userId="a7bfa114233000dd" providerId="LiveId" clId="{A442D058-DDF9-4837-AEB0-CCA837489B8C}" dt="2024-05-19T03:32:05.426" v="19" actId="2696"/>
        <pc:sldMkLst>
          <pc:docMk/>
          <pc:sldMk cId="4047539340" sldId="295"/>
        </pc:sldMkLst>
      </pc:sldChg>
      <pc:sldChg chg="modSp add mod modNotesTx">
        <pc:chgData name="Rob Gregory" userId="a7bfa114233000dd" providerId="LiveId" clId="{A442D058-DDF9-4837-AEB0-CCA837489B8C}" dt="2024-05-19T05:13:31.487" v="4301"/>
        <pc:sldMkLst>
          <pc:docMk/>
          <pc:sldMk cId="3808892839" sldId="296"/>
        </pc:sldMkLst>
        <pc:spChg chg="mod">
          <ac:chgData name="Rob Gregory" userId="a7bfa114233000dd" providerId="LiveId" clId="{A442D058-DDF9-4837-AEB0-CCA837489B8C}" dt="2024-05-19T03:39:41.523" v="56" actId="20577"/>
          <ac:spMkLst>
            <pc:docMk/>
            <pc:sldMk cId="3808892839" sldId="296"/>
            <ac:spMk id="2" creationId="{6E23025B-1983-20D4-55FA-3B4270875D91}"/>
          </ac:spMkLst>
        </pc:spChg>
        <pc:spChg chg="mod">
          <ac:chgData name="Rob Gregory" userId="a7bfa114233000dd" providerId="LiveId" clId="{A442D058-DDF9-4837-AEB0-CCA837489B8C}" dt="2024-05-19T03:39:32.448" v="48" actId="6549"/>
          <ac:spMkLst>
            <pc:docMk/>
            <pc:sldMk cId="3808892839" sldId="296"/>
            <ac:spMk id="3" creationId="{EEB048E6-3889-EAF9-58B0-5B954114D920}"/>
          </ac:spMkLst>
        </pc:spChg>
      </pc:sldChg>
      <pc:sldChg chg="modSp add mod modNotesTx">
        <pc:chgData name="Rob Gregory" userId="a7bfa114233000dd" providerId="LiveId" clId="{A442D058-DDF9-4837-AEB0-CCA837489B8C}" dt="2024-05-19T05:25:27.258" v="5286" actId="20577"/>
        <pc:sldMkLst>
          <pc:docMk/>
          <pc:sldMk cId="1157528578" sldId="297"/>
        </pc:sldMkLst>
        <pc:spChg chg="mod">
          <ac:chgData name="Rob Gregory" userId="a7bfa114233000dd" providerId="LiveId" clId="{A442D058-DDF9-4837-AEB0-CCA837489B8C}" dt="2024-05-19T03:41:54.855" v="70" actId="27636"/>
          <ac:spMkLst>
            <pc:docMk/>
            <pc:sldMk cId="1157528578" sldId="297"/>
            <ac:spMk id="3" creationId="{EEB048E6-3889-EAF9-58B0-5B954114D920}"/>
          </ac:spMkLst>
        </pc:spChg>
      </pc:sldChg>
      <pc:sldChg chg="addSp modSp add del mod">
        <pc:chgData name="Rob Gregory" userId="a7bfa114233000dd" providerId="LiveId" clId="{A442D058-DDF9-4837-AEB0-CCA837489B8C}" dt="2024-05-19T04:45:04.560" v="2845" actId="115"/>
        <pc:sldMkLst>
          <pc:docMk/>
          <pc:sldMk cId="1098724036" sldId="298"/>
        </pc:sldMkLst>
        <pc:spChg chg="mod">
          <ac:chgData name="Rob Gregory" userId="a7bfa114233000dd" providerId="LiveId" clId="{A442D058-DDF9-4837-AEB0-CCA837489B8C}" dt="2024-05-19T04:45:04.560" v="2845" actId="115"/>
          <ac:spMkLst>
            <pc:docMk/>
            <pc:sldMk cId="1098724036" sldId="298"/>
            <ac:spMk id="3" creationId="{FEF8F846-7F49-1120-0138-9AFABE3B0207}"/>
          </ac:spMkLst>
        </pc:spChg>
        <pc:spChg chg="add mod">
          <ac:chgData name="Rob Gregory" userId="a7bfa114233000dd" providerId="LiveId" clId="{A442D058-DDF9-4837-AEB0-CCA837489B8C}" dt="2024-05-19T04:43:33.606" v="2815" actId="1076"/>
          <ac:spMkLst>
            <pc:docMk/>
            <pc:sldMk cId="1098724036" sldId="298"/>
            <ac:spMk id="4" creationId="{E6976816-C820-3D9F-FAC2-C004732DEAA8}"/>
          </ac:spMkLst>
        </pc:spChg>
      </pc:sldChg>
    </pc:docChg>
  </pc:docChgLst>
  <pc:docChgLst>
    <pc:chgData name="Rob Gregory" userId="a7bfa114233000dd" providerId="LiveId" clId="{358B39C0-EADC-4193-B5AC-6E8AFF96B6C1}"/>
    <pc:docChg chg="undo redo custSel addSld modSld sldOrd">
      <pc:chgData name="Rob Gregory" userId="a7bfa114233000dd" providerId="LiveId" clId="{358B39C0-EADC-4193-B5AC-6E8AFF96B6C1}" dt="2024-05-19T13:48:36.626" v="171" actId="6549"/>
      <pc:docMkLst>
        <pc:docMk/>
      </pc:docMkLst>
      <pc:sldChg chg="modSp mod">
        <pc:chgData name="Rob Gregory" userId="a7bfa114233000dd" providerId="LiveId" clId="{358B39C0-EADC-4193-B5AC-6E8AFF96B6C1}" dt="2024-05-19T13:48:36.626" v="171" actId="6549"/>
        <pc:sldMkLst>
          <pc:docMk/>
          <pc:sldMk cId="999829043" sldId="256"/>
        </pc:sldMkLst>
        <pc:spChg chg="mod">
          <ac:chgData name="Rob Gregory" userId="a7bfa114233000dd" providerId="LiveId" clId="{358B39C0-EADC-4193-B5AC-6E8AFF96B6C1}" dt="2024-05-19T13:48:36.626" v="171" actId="6549"/>
          <ac:spMkLst>
            <pc:docMk/>
            <pc:sldMk cId="999829043" sldId="256"/>
            <ac:spMk id="3" creationId="{88627DA9-E992-8706-3B6A-3B247D8C19B2}"/>
          </ac:spMkLst>
        </pc:spChg>
      </pc:sldChg>
      <pc:sldChg chg="modSp mod">
        <pc:chgData name="Rob Gregory" userId="a7bfa114233000dd" providerId="LiveId" clId="{358B39C0-EADC-4193-B5AC-6E8AFF96B6C1}" dt="2024-05-13T21:25:31.685" v="0" actId="1076"/>
        <pc:sldMkLst>
          <pc:docMk/>
          <pc:sldMk cId="2525138430" sldId="259"/>
        </pc:sldMkLst>
        <pc:spChg chg="mod">
          <ac:chgData name="Rob Gregory" userId="a7bfa114233000dd" providerId="LiveId" clId="{358B39C0-EADC-4193-B5AC-6E8AFF96B6C1}" dt="2024-05-13T21:25:31.685" v="0" actId="1076"/>
          <ac:spMkLst>
            <pc:docMk/>
            <pc:sldMk cId="2525138430" sldId="259"/>
            <ac:spMk id="3" creationId="{55D95C16-11B6-00FD-9B8E-E8373F4E7B4A}"/>
          </ac:spMkLst>
        </pc:spChg>
      </pc:sldChg>
      <pc:sldChg chg="modSp mod">
        <pc:chgData name="Rob Gregory" userId="a7bfa114233000dd" providerId="LiveId" clId="{358B39C0-EADC-4193-B5AC-6E8AFF96B6C1}" dt="2024-05-13T21:31:34.459" v="64" actId="27636"/>
        <pc:sldMkLst>
          <pc:docMk/>
          <pc:sldMk cId="3242239520" sldId="262"/>
        </pc:sldMkLst>
        <pc:spChg chg="mod">
          <ac:chgData name="Rob Gregory" userId="a7bfa114233000dd" providerId="LiveId" clId="{358B39C0-EADC-4193-B5AC-6E8AFF96B6C1}" dt="2024-05-13T21:27:44.808" v="31" actId="20577"/>
          <ac:spMkLst>
            <pc:docMk/>
            <pc:sldMk cId="3242239520" sldId="262"/>
            <ac:spMk id="2" creationId="{6E23025B-1983-20D4-55FA-3B4270875D91}"/>
          </ac:spMkLst>
        </pc:spChg>
        <pc:spChg chg="mod">
          <ac:chgData name="Rob Gregory" userId="a7bfa114233000dd" providerId="LiveId" clId="{358B39C0-EADC-4193-B5AC-6E8AFF96B6C1}" dt="2024-05-13T21:31:34.459" v="64" actId="27636"/>
          <ac:spMkLst>
            <pc:docMk/>
            <pc:sldMk cId="3242239520" sldId="262"/>
            <ac:spMk id="3" creationId="{EEB048E6-3889-EAF9-58B0-5B954114D920}"/>
          </ac:spMkLst>
        </pc:spChg>
      </pc:sldChg>
      <pc:sldChg chg="modSp mod">
        <pc:chgData name="Rob Gregory" userId="a7bfa114233000dd" providerId="LiveId" clId="{358B39C0-EADC-4193-B5AC-6E8AFF96B6C1}" dt="2024-05-13T21:27:21.307" v="28" actId="403"/>
        <pc:sldMkLst>
          <pc:docMk/>
          <pc:sldMk cId="2758097278" sldId="273"/>
        </pc:sldMkLst>
        <pc:spChg chg="mod">
          <ac:chgData name="Rob Gregory" userId="a7bfa114233000dd" providerId="LiveId" clId="{358B39C0-EADC-4193-B5AC-6E8AFF96B6C1}" dt="2024-05-13T21:25:47.370" v="3"/>
          <ac:spMkLst>
            <pc:docMk/>
            <pc:sldMk cId="2758097278" sldId="273"/>
            <ac:spMk id="2" creationId="{110BE78F-DB4B-A514-9EFE-5EBC25E1F72F}"/>
          </ac:spMkLst>
        </pc:spChg>
        <pc:spChg chg="mod">
          <ac:chgData name="Rob Gregory" userId="a7bfa114233000dd" providerId="LiveId" clId="{358B39C0-EADC-4193-B5AC-6E8AFF96B6C1}" dt="2024-05-13T21:27:21.307" v="28" actId="403"/>
          <ac:spMkLst>
            <pc:docMk/>
            <pc:sldMk cId="2758097278" sldId="273"/>
            <ac:spMk id="3" creationId="{9ADE9DD4-0717-832D-6017-B816D8AC014D}"/>
          </ac:spMkLst>
        </pc:spChg>
      </pc:sldChg>
      <pc:sldChg chg="modSp new mod">
        <pc:chgData name="Rob Gregory" userId="a7bfa114233000dd" providerId="LiveId" clId="{358B39C0-EADC-4193-B5AC-6E8AFF96B6C1}" dt="2024-05-13T21:32:32.883" v="120" actId="20577"/>
        <pc:sldMkLst>
          <pc:docMk/>
          <pc:sldMk cId="2285094575" sldId="289"/>
        </pc:sldMkLst>
        <pc:spChg chg="mod">
          <ac:chgData name="Rob Gregory" userId="a7bfa114233000dd" providerId="LiveId" clId="{358B39C0-EADC-4193-B5AC-6E8AFF96B6C1}" dt="2024-05-13T21:32:32.883" v="120" actId="20577"/>
          <ac:spMkLst>
            <pc:docMk/>
            <pc:sldMk cId="2285094575" sldId="289"/>
            <ac:spMk id="2" creationId="{73259F98-8BD4-F880-9210-82B81E576997}"/>
          </ac:spMkLst>
        </pc:spChg>
      </pc:sldChg>
      <pc:sldChg chg="modSp add mod ord">
        <pc:chgData name="Rob Gregory" userId="a7bfa114233000dd" providerId="LiveId" clId="{358B39C0-EADC-4193-B5AC-6E8AFF96B6C1}" dt="2024-05-13T21:39:01.883" v="145" actId="27636"/>
        <pc:sldMkLst>
          <pc:docMk/>
          <pc:sldMk cId="1509149829" sldId="290"/>
        </pc:sldMkLst>
        <pc:spChg chg="mod">
          <ac:chgData name="Rob Gregory" userId="a7bfa114233000dd" providerId="LiveId" clId="{358B39C0-EADC-4193-B5AC-6E8AFF96B6C1}" dt="2024-05-13T21:33:44.588" v="124"/>
          <ac:spMkLst>
            <pc:docMk/>
            <pc:sldMk cId="1509149829" sldId="290"/>
            <ac:spMk id="2" creationId="{6E23025B-1983-20D4-55FA-3B4270875D91}"/>
          </ac:spMkLst>
        </pc:spChg>
        <pc:spChg chg="mod">
          <ac:chgData name="Rob Gregory" userId="a7bfa114233000dd" providerId="LiveId" clId="{358B39C0-EADC-4193-B5AC-6E8AFF96B6C1}" dt="2024-05-13T21:39:01.883" v="145" actId="27636"/>
          <ac:spMkLst>
            <pc:docMk/>
            <pc:sldMk cId="1509149829" sldId="290"/>
            <ac:spMk id="3" creationId="{EEB048E6-3889-EAF9-58B0-5B954114D92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5/19/2024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 So what did God think about the state of his creation at the end of the sixth day?</a:t>
            </a:r>
          </a:p>
          <a:p>
            <a:pPr marL="228600" indent="-228600">
              <a:buAutoNum type="arabicPeriod"/>
            </a:pPr>
            <a:r>
              <a:rPr lang="en-US" dirty="0"/>
              <a:t>It was very good!  </a:t>
            </a:r>
          </a:p>
          <a:p>
            <a:pPr marL="685800" lvl="1" indent="-228600">
              <a:buAutoNum type="arabicPeriod"/>
            </a:pPr>
            <a:r>
              <a:rPr lang="en-US" dirty="0"/>
              <a:t>What does God mean by Very Good?  Passable?  Good Enough for Government Work?</a:t>
            </a:r>
          </a:p>
          <a:p>
            <a:pPr marL="1143000" lvl="2" indent="-228600">
              <a:buAutoNum type="arabicPeriod"/>
            </a:pPr>
            <a:r>
              <a:rPr lang="en-US" dirty="0"/>
              <a:t>Perfect</a:t>
            </a:r>
          </a:p>
          <a:p>
            <a:pPr marL="685800" lvl="1" indent="-228600">
              <a:buAutoNum type="arabicPeriod"/>
            </a:pPr>
            <a:r>
              <a:rPr lang="en-US" dirty="0"/>
              <a:t>What does that tell us about the state of Man?</a:t>
            </a:r>
          </a:p>
          <a:p>
            <a:pPr marL="1143000" lvl="2" indent="-228600">
              <a:buAutoNum type="arabicPeriod"/>
            </a:pPr>
            <a:r>
              <a:rPr lang="en-US" dirty="0"/>
              <a:t>Perfect</a:t>
            </a:r>
          </a:p>
          <a:p>
            <a:pPr marL="228600" lvl="0" indent="-228600">
              <a:buAutoNum type="arabicPeriod"/>
            </a:pPr>
            <a:r>
              <a:rPr lang="en-US" dirty="0"/>
              <a:t>What was the Law given to Adam?</a:t>
            </a:r>
          </a:p>
          <a:p>
            <a:pPr marL="685800" lvl="1" indent="-228600">
              <a:buAutoNum type="arabicPeriod"/>
            </a:pPr>
            <a:r>
              <a:rPr lang="en-US" dirty="0"/>
              <a:t>What could Adam do?</a:t>
            </a:r>
          </a:p>
          <a:p>
            <a:pPr marL="685800" lvl="1" indent="-228600">
              <a:buAutoNum type="arabicPeriod"/>
            </a:pPr>
            <a:r>
              <a:rPr lang="en-US" dirty="0"/>
              <a:t>What could he not do?</a:t>
            </a:r>
          </a:p>
          <a:p>
            <a:pPr marL="685800" lvl="1" indent="-228600">
              <a:buAutoNum type="arabicPeriod"/>
            </a:pPr>
            <a:r>
              <a:rPr lang="en-US" dirty="0"/>
              <a:t>What about the Tree of Life?</a:t>
            </a:r>
          </a:p>
          <a:p>
            <a:pPr marL="685800" lvl="1" indent="-228600">
              <a:buAutoNum type="arabicPeriod"/>
            </a:pPr>
            <a:r>
              <a:rPr lang="en-US" dirty="0"/>
              <a:t>What does it imply that Adam was not barred from the Tree of Life until after he sinned</a:t>
            </a:r>
            <a:r>
              <a:rPr lang="en-US"/>
              <a:t>?  </a:t>
            </a: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4272782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379662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Why did Eve take the fruit?</a:t>
            </a:r>
          </a:p>
          <a:p>
            <a:pPr marL="685800" lvl="1" indent="-228600">
              <a:buAutoNum type="arabicPeriod"/>
            </a:pPr>
            <a:r>
              <a:rPr lang="en-US" dirty="0"/>
              <a:t>Selfish Ambition</a:t>
            </a:r>
          </a:p>
          <a:p>
            <a:pPr marL="1143000" lvl="2" indent="-228600">
              <a:buAutoNum type="arabicPeriod"/>
            </a:pPr>
            <a:r>
              <a:rPr lang="en-US" dirty="0"/>
              <a:t>She wanted to be wise.</a:t>
            </a:r>
          </a:p>
          <a:p>
            <a:pPr marL="228600" lvl="0" indent="-228600">
              <a:buAutoNum type="arabicPeriod"/>
            </a:pPr>
            <a:r>
              <a:rPr lang="en-US" dirty="0"/>
              <a:t>Why did Adam blame the Eve?</a:t>
            </a:r>
          </a:p>
          <a:p>
            <a:pPr marL="685800" lvl="1" indent="-228600">
              <a:buAutoNum type="arabicPeriod"/>
            </a:pPr>
            <a:r>
              <a:rPr lang="en-US" dirty="0"/>
              <a:t>Conceit</a:t>
            </a:r>
          </a:p>
          <a:p>
            <a:pPr marL="1143000" lvl="2" indent="-228600">
              <a:buAutoNum type="arabicPeriod"/>
            </a:pPr>
            <a:r>
              <a:rPr lang="en-US" dirty="0"/>
              <a:t>Pride / Avoiding Blame</a:t>
            </a:r>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2350987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lang="en-US" dirty="0"/>
              <a:t>Q. How do people respond to a Selfish and Conceited person? </a:t>
            </a:r>
          </a:p>
          <a:p>
            <a:pPr marL="685800" lvl="1" indent="-228600">
              <a:buAutoNum type="arabicPeriod"/>
            </a:pPr>
            <a:r>
              <a:rPr lang="en-US" dirty="0"/>
              <a:t>Selfishness and Conceit.</a:t>
            </a:r>
          </a:p>
          <a:p>
            <a:pPr marL="228600" lvl="0" indent="-228600">
              <a:buAutoNum type="arabicPeriod"/>
            </a:pPr>
            <a:r>
              <a:rPr lang="en-US" dirty="0"/>
              <a:t>Are we all sinners, or is all of this Adam’s fault?</a:t>
            </a:r>
          </a:p>
          <a:p>
            <a:pPr marL="228600" lvl="0" indent="-228600">
              <a:buAutoNum type="arabicPeriod"/>
            </a:pPr>
            <a:r>
              <a:rPr lang="en-US" dirty="0"/>
              <a:t>So what is Adam’s role in our condemnation?</a:t>
            </a:r>
          </a:p>
          <a:p>
            <a:pPr marL="685800" lvl="1" indent="-228600">
              <a:buAutoNum type="arabicPeriod"/>
            </a:pPr>
            <a:r>
              <a:rPr lang="en-US" dirty="0"/>
              <a:t>He set it in motion, and bears responsibility for a portion of our sinfulness.</a:t>
            </a:r>
          </a:p>
          <a:p>
            <a:pPr marL="228600" lvl="0" indent="-228600">
              <a:buAutoNum type="arabicPeriod"/>
            </a:pPr>
            <a:r>
              <a:rPr lang="en-US" dirty="0"/>
              <a:t>What is the different between the free gift of Justification and the offense that brought about condemnation?</a:t>
            </a:r>
          </a:p>
          <a:p>
            <a:pPr marL="685800" lvl="1" indent="-228600">
              <a:buAutoNum type="arabicPeriod"/>
            </a:pPr>
            <a:r>
              <a:rPr lang="en-US" dirty="0"/>
              <a:t>In Christ, our Justification is entirely his doing.  We don’t participate in our Justification.</a:t>
            </a:r>
          </a:p>
          <a:p>
            <a:pPr marL="685800" lvl="1" indent="-228600">
              <a:buAutoNum type="arabicPeriod"/>
            </a:pPr>
            <a:r>
              <a:rPr lang="en-US" dirty="0"/>
              <a:t>We do participate in our condemnation</a:t>
            </a:r>
          </a:p>
          <a:p>
            <a:pPr marL="685800" lvl="1" indent="-228600">
              <a:buAutoNum type="arabicPeriod"/>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1486726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lang="en-US" dirty="0"/>
              <a:t>Sometimes the concept of Adam being the Covenant Head of mankind is over played, and people think Adam’s one sin is the cause of all condemnation.  But Paul includes that “all sinned”.  Adam’s sin broke Man’s covenantal relationship with God, but it also broke Man’s character.  From birth, we must compete against other men’s selfish ambition and conceit.  From birth, we are trying to pry eternal life from the hands of others who do not have it.</a:t>
            </a:r>
          </a:p>
        </p:txBody>
      </p:sp>
      <p:sp>
        <p:nvSpPr>
          <p:cNvPr id="4" name="Slide Number Placeholder 3"/>
          <p:cNvSpPr>
            <a:spLocks noGrp="1"/>
          </p:cNvSpPr>
          <p:nvPr>
            <p:ph type="sldNum" sz="quarter" idx="5"/>
          </p:nvPr>
        </p:nvSpPr>
        <p:spPr/>
        <p:txBody>
          <a:bodyPr/>
          <a:lstStyle/>
          <a:p>
            <a:fld id="{60EADE2C-6519-4584-AD03-81ED5DC2B6CD}" type="slidenum">
              <a:rPr lang="en-US" smtClean="0"/>
              <a:t>9</a:t>
            </a:fld>
            <a:endParaRPr lang="en-US"/>
          </a:p>
        </p:txBody>
      </p:sp>
    </p:spTree>
    <p:extLst>
      <p:ext uri="{BB962C8B-B14F-4D97-AF65-F5344CB8AC3E}">
        <p14:creationId xmlns:p14="http://schemas.microsoft.com/office/powerpoint/2010/main" val="1767220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the world praises … Every One to his own way.</a:t>
            </a:r>
          </a:p>
          <a:p>
            <a:r>
              <a:rPr lang="en-US" dirty="0"/>
              <a:t>What does the World think going your own way leads to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Is there any reason to feel sorry for men’s iniquity?  Any excuse?</a:t>
            </a:r>
          </a:p>
          <a:p>
            <a:r>
              <a:rPr lang="en-US" dirty="0"/>
              <a:t>How much humility is required to take on the iniquity of someone else?  How about everyone else?</a:t>
            </a:r>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10</a:t>
            </a:fld>
            <a:endParaRPr lang="en-US"/>
          </a:p>
        </p:txBody>
      </p:sp>
    </p:spTree>
    <p:extLst>
      <p:ext uri="{BB962C8B-B14F-4D97-AF65-F5344CB8AC3E}">
        <p14:creationId xmlns:p14="http://schemas.microsoft.com/office/powerpoint/2010/main" val="973682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does it mean “their throat is an open tomb?”</a:t>
            </a:r>
          </a:p>
          <a:p>
            <a:r>
              <a:rPr lang="en-US" dirty="0"/>
              <a:t>Is the last line an additional curse, or the reason for everything above?</a:t>
            </a:r>
          </a:p>
        </p:txBody>
      </p:sp>
      <p:sp>
        <p:nvSpPr>
          <p:cNvPr id="4" name="Slide Number Placeholder 3"/>
          <p:cNvSpPr>
            <a:spLocks noGrp="1"/>
          </p:cNvSpPr>
          <p:nvPr>
            <p:ph type="sldNum" sz="quarter" idx="5"/>
          </p:nvPr>
        </p:nvSpPr>
        <p:spPr/>
        <p:txBody>
          <a:bodyPr/>
          <a:lstStyle/>
          <a:p>
            <a:fld id="{60EADE2C-6519-4584-AD03-81ED5DC2B6CD}" type="slidenum">
              <a:rPr lang="en-US" smtClean="0"/>
              <a:t>11</a:t>
            </a:fld>
            <a:endParaRPr lang="en-US"/>
          </a:p>
        </p:txBody>
      </p:sp>
    </p:spTree>
    <p:extLst>
      <p:ext uri="{BB962C8B-B14F-4D97-AF65-F5344CB8AC3E}">
        <p14:creationId xmlns:p14="http://schemas.microsoft.com/office/powerpoint/2010/main" val="534462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the different between “given to the gratification of the world” and “Wholly given to the gratification of the world”</a:t>
            </a:r>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12</a:t>
            </a:fld>
            <a:endParaRPr lang="en-US"/>
          </a:p>
        </p:txBody>
      </p:sp>
    </p:spTree>
    <p:extLst>
      <p:ext uri="{BB962C8B-B14F-4D97-AF65-F5344CB8AC3E}">
        <p14:creationId xmlns:p14="http://schemas.microsoft.com/office/powerpoint/2010/main" val="3366433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1" dirty="0">
                <a:solidFill>
                  <a:srgbClr val="565656"/>
                </a:solidFill>
                <a:effectLst/>
                <a:highlight>
                  <a:srgbClr val="FFFFFF"/>
                </a:highlight>
                <a:latin typeface="Roboto" panose="02000000000000000000" pitchFamily="2" charset="0"/>
              </a:rPr>
              <a:t>What are the possible excuses that are addressed by these passages?</a:t>
            </a:r>
          </a:p>
          <a:p>
            <a:pPr marL="228600" indent="-228600">
              <a:buAutoNum type="arabicPeriod"/>
            </a:pPr>
            <a:r>
              <a:rPr lang="en-US" b="0" i="1" dirty="0">
                <a:solidFill>
                  <a:srgbClr val="565656"/>
                </a:solidFill>
                <a:effectLst/>
                <a:highlight>
                  <a:srgbClr val="FFFFFF"/>
                </a:highlight>
                <a:latin typeface="Roboto" panose="02000000000000000000" pitchFamily="2" charset="0"/>
              </a:rPr>
              <a:t>God didn’t make himself known?</a:t>
            </a:r>
          </a:p>
          <a:p>
            <a:pPr marL="228600" indent="-228600">
              <a:buAutoNum type="arabicPeriod"/>
            </a:pPr>
            <a:r>
              <a:rPr lang="en-US" b="0" i="1" dirty="0">
                <a:solidFill>
                  <a:srgbClr val="565656"/>
                </a:solidFill>
                <a:effectLst/>
                <a:highlight>
                  <a:srgbClr val="FFFFFF"/>
                </a:highlight>
                <a:latin typeface="Roboto" panose="02000000000000000000" pitchFamily="2" charset="0"/>
              </a:rPr>
              <a:t>I didn’t know it was wrong</a:t>
            </a:r>
          </a:p>
          <a:p>
            <a:pPr marL="228600" indent="-228600">
              <a:buAutoNum type="arabicPeriod"/>
            </a:pPr>
            <a:r>
              <a:rPr lang="en-US" b="0" i="1" dirty="0">
                <a:solidFill>
                  <a:srgbClr val="565656"/>
                </a:solidFill>
                <a:effectLst/>
                <a:highlight>
                  <a:srgbClr val="FFFFFF"/>
                </a:highlight>
                <a:latin typeface="Roboto" panose="02000000000000000000" pitchFamily="2" charset="0"/>
              </a:rPr>
              <a:t>It was society that made me this way</a:t>
            </a:r>
          </a:p>
          <a:p>
            <a:pPr marL="228600" indent="-228600">
              <a:buAutoNum type="arabicPeriod"/>
            </a:pPr>
            <a:r>
              <a:rPr lang="en-US" b="0" i="1" dirty="0">
                <a:solidFill>
                  <a:srgbClr val="565656"/>
                </a:solidFill>
                <a:effectLst/>
                <a:highlight>
                  <a:srgbClr val="FFFFFF"/>
                </a:highlight>
                <a:latin typeface="Roboto" panose="02000000000000000000" pitchFamily="2" charset="0"/>
              </a:rPr>
              <a:t>I don’t </a:t>
            </a:r>
            <a:r>
              <a:rPr lang="en-US" b="0" i="1">
                <a:solidFill>
                  <a:srgbClr val="565656"/>
                </a:solidFill>
                <a:effectLst/>
                <a:highlight>
                  <a:srgbClr val="FFFFFF"/>
                </a:highlight>
                <a:latin typeface="Roboto" panose="02000000000000000000" pitchFamily="2" charset="0"/>
              </a:rPr>
              <a:t>remember sinning</a:t>
            </a:r>
            <a:endParaRPr lang="en-US" b="0" i="1" dirty="0">
              <a:solidFill>
                <a:srgbClr val="565656"/>
              </a:solidFill>
              <a:effectLst/>
              <a:highlight>
                <a:srgbClr val="FFFFFF"/>
              </a:highlight>
              <a:latin typeface="Roboto" panose="02000000000000000000" pitchFamily="2" charset="0"/>
            </a:endParaRPr>
          </a:p>
          <a:p>
            <a:endParaRPr lang="en-US" b="0" i="1" dirty="0">
              <a:solidFill>
                <a:srgbClr val="565656"/>
              </a:solidFill>
              <a:effectLst/>
              <a:highlight>
                <a:srgbClr val="FFFFFF"/>
              </a:highlight>
              <a:latin typeface="Roboto" panose="02000000000000000000" pitchFamily="2" charset="0"/>
            </a:endParaRPr>
          </a:p>
          <a:p>
            <a:r>
              <a:rPr lang="en-US" b="0" i="1" dirty="0">
                <a:solidFill>
                  <a:srgbClr val="565656"/>
                </a:solidFill>
                <a:effectLst/>
                <a:highlight>
                  <a:srgbClr val="FFFFFF"/>
                </a:highlight>
                <a:latin typeface="Roboto" panose="02000000000000000000" pitchFamily="2" charset="0"/>
              </a:rPr>
              <a:t>C. S. Lewis:  As regards my own sins it is a safe bet (though not a certainty) that the excuses are not really so good as I think; as regards other men’s sins against me it is a safe bet (though not a certainty) that the excuses are better than I think.</a:t>
            </a: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13</a:t>
            </a:fld>
            <a:endParaRPr lang="en-US"/>
          </a:p>
        </p:txBody>
      </p:sp>
    </p:spTree>
    <p:extLst>
      <p:ext uri="{BB962C8B-B14F-4D97-AF65-F5344CB8AC3E}">
        <p14:creationId xmlns:p14="http://schemas.microsoft.com/office/powerpoint/2010/main" val="698831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5/19/2024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5/19/2024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5/19/2024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5/19/2024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5/19/2024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5/19/2024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5/19/2024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5/19/2024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5/19/2024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5/19/2024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5/19/2024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5/19/2024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dirty="0"/>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3 – OF</a:t>
            </a:r>
            <a:r>
              <a:rPr lang="en-US"/>
              <a:t>	THE FALL OF MAN</a:t>
            </a:r>
            <a:endParaRPr lang="en-US" dirty="0"/>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not by constraint or necessity, but by choice;</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2400" baseline="30000" dirty="0"/>
              <a:t>6</a:t>
            </a:r>
            <a:r>
              <a:rPr lang="en-US" sz="2400" dirty="0"/>
              <a:t> All we like sheep have gone astray;</a:t>
            </a:r>
            <a:br>
              <a:rPr lang="en-US" sz="2400" dirty="0"/>
            </a:br>
            <a:r>
              <a:rPr lang="en-US" sz="2400" dirty="0"/>
              <a:t>We have turned, every one, to his own way;</a:t>
            </a:r>
            <a:br>
              <a:rPr lang="en-US" sz="2400" dirty="0"/>
            </a:br>
            <a:r>
              <a:rPr lang="en-US" sz="2400" dirty="0"/>
              <a:t>And the LORD has laid on Him the iniquity of us all. Isaiah 53:6</a:t>
            </a:r>
          </a:p>
          <a:p>
            <a:pPr marL="228600" marR="0" fontAlgn="base">
              <a:lnSpc>
                <a:spcPct val="115000"/>
              </a:lnSpc>
              <a:spcBef>
                <a:spcPts val="0"/>
              </a:spcBef>
              <a:spcAft>
                <a:spcPts val="800"/>
              </a:spcAft>
            </a:pPr>
            <a:r>
              <a:rPr lang="en-US" sz="2400" baseline="30000" dirty="0"/>
              <a:t>12</a:t>
            </a:r>
            <a:r>
              <a:rPr lang="en-US" sz="2400" dirty="0"/>
              <a:t> So God looked upon the earth, and indeed it was corrupt; for all flesh had corrupted their way on the earth. Genesis 6:12</a:t>
            </a:r>
          </a:p>
          <a:p>
            <a:pPr marL="0" marR="0" indent="0" fontAlgn="base">
              <a:lnSpc>
                <a:spcPct val="115000"/>
              </a:lnSpc>
              <a:spcBef>
                <a:spcPts val="0"/>
              </a:spcBef>
              <a:spcAft>
                <a:spcPts val="800"/>
              </a:spcAft>
              <a:buNone/>
            </a:pPr>
            <a:endParaRPr lang="en-US" sz="36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16380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not by constraint or necessity, but by choice;</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fontScale="77500" lnSpcReduction="20000"/>
          </a:bodyPr>
          <a:lstStyle/>
          <a:p>
            <a:pPr marL="0" marR="0" indent="0" fontAlgn="base">
              <a:lnSpc>
                <a:spcPct val="115000"/>
              </a:lnSpc>
              <a:spcBef>
                <a:spcPts val="0"/>
              </a:spcBef>
              <a:spcAft>
                <a:spcPts val="800"/>
              </a:spcAft>
              <a:buNone/>
            </a:pPr>
            <a:r>
              <a:rPr lang="en-US" sz="2400" baseline="30000" dirty="0"/>
              <a:t>9</a:t>
            </a:r>
            <a:r>
              <a:rPr lang="en-US" sz="2400" dirty="0"/>
              <a:t> What then? Are we better than they? Not at all. For we have previously charged both Jews and Greeks that they are all under sin.</a:t>
            </a:r>
            <a:br>
              <a:rPr lang="en-US" sz="2400" dirty="0"/>
            </a:br>
            <a:r>
              <a:rPr lang="en-US" sz="2400" baseline="30000" dirty="0"/>
              <a:t>10</a:t>
            </a:r>
            <a:r>
              <a:rPr lang="en-US" sz="2400" dirty="0"/>
              <a:t> As it is written:</a:t>
            </a:r>
            <a:br>
              <a:rPr lang="en-US" sz="2400" dirty="0"/>
            </a:br>
            <a:r>
              <a:rPr lang="en-US" sz="2400" dirty="0"/>
              <a:t>“There is none righteous, no, not one;</a:t>
            </a:r>
            <a:br>
              <a:rPr lang="en-US" sz="2400" dirty="0"/>
            </a:br>
            <a:r>
              <a:rPr lang="en-US" sz="2400" baseline="30000" dirty="0"/>
              <a:t>11</a:t>
            </a:r>
            <a:r>
              <a:rPr lang="en-US" sz="2400" dirty="0"/>
              <a:t> There is none who understands;</a:t>
            </a:r>
            <a:br>
              <a:rPr lang="en-US" sz="2400" dirty="0"/>
            </a:br>
            <a:r>
              <a:rPr lang="en-US" sz="2400" dirty="0"/>
              <a:t>There is none who seeks after God.</a:t>
            </a:r>
            <a:br>
              <a:rPr lang="en-US" sz="2400" dirty="0"/>
            </a:br>
            <a:r>
              <a:rPr lang="en-US" sz="2400" baseline="30000" dirty="0"/>
              <a:t>12</a:t>
            </a:r>
            <a:r>
              <a:rPr lang="en-US" sz="2400" dirty="0"/>
              <a:t> They have all turned aside;</a:t>
            </a:r>
            <a:br>
              <a:rPr lang="en-US" sz="2400" dirty="0"/>
            </a:br>
            <a:r>
              <a:rPr lang="en-US" sz="2400" dirty="0"/>
              <a:t>They have together become unprofitable;</a:t>
            </a:r>
            <a:br>
              <a:rPr lang="en-US" sz="2400" dirty="0"/>
            </a:br>
            <a:r>
              <a:rPr lang="en-US" sz="2400" dirty="0"/>
              <a:t>There is none who does good, no, not one.”</a:t>
            </a:r>
            <a:br>
              <a:rPr lang="en-US" sz="2400" dirty="0"/>
            </a:br>
            <a:r>
              <a:rPr lang="en-US" sz="2400" baseline="30000" dirty="0"/>
              <a:t>13</a:t>
            </a:r>
            <a:r>
              <a:rPr lang="en-US" sz="2400" dirty="0"/>
              <a:t> “Their throat is an open tomb;</a:t>
            </a:r>
            <a:br>
              <a:rPr lang="en-US" sz="2400" dirty="0"/>
            </a:br>
            <a:r>
              <a:rPr lang="en-US" sz="2400" dirty="0"/>
              <a:t>With their tongues they have practiced deceit”;</a:t>
            </a:r>
            <a:br>
              <a:rPr lang="en-US" sz="2400" dirty="0"/>
            </a:br>
            <a:r>
              <a:rPr lang="en-US" sz="2400" dirty="0"/>
              <a:t>“The poison of asps is under their lips”;</a:t>
            </a:r>
            <a:br>
              <a:rPr lang="en-US" sz="2400" dirty="0"/>
            </a:br>
            <a:r>
              <a:rPr lang="en-US" sz="2400" baseline="30000" dirty="0"/>
              <a:t>14</a:t>
            </a:r>
            <a:r>
              <a:rPr lang="en-US" sz="2400" dirty="0"/>
              <a:t> “Whose mouth is full of cursing and bitterness.”</a:t>
            </a:r>
            <a:br>
              <a:rPr lang="en-US" sz="2400" dirty="0"/>
            </a:br>
            <a:r>
              <a:rPr lang="en-US" sz="2400" baseline="30000" dirty="0"/>
              <a:t>15</a:t>
            </a:r>
            <a:r>
              <a:rPr lang="en-US" sz="2400" dirty="0"/>
              <a:t> “Their feet are swift to shed blood;</a:t>
            </a:r>
            <a:br>
              <a:rPr lang="en-US" sz="2400" dirty="0"/>
            </a:br>
            <a:r>
              <a:rPr lang="en-US" sz="2400" baseline="30000" dirty="0"/>
              <a:t>16</a:t>
            </a:r>
            <a:r>
              <a:rPr lang="en-US" sz="2400" dirty="0"/>
              <a:t> Destruction and misery are in their ways;</a:t>
            </a:r>
            <a:br>
              <a:rPr lang="en-US" sz="2400" dirty="0"/>
            </a:br>
            <a:r>
              <a:rPr lang="en-US" sz="2400" baseline="30000" dirty="0"/>
              <a:t>17</a:t>
            </a:r>
            <a:r>
              <a:rPr lang="en-US" sz="2400" dirty="0"/>
              <a:t> And the way of peace they have not known.”</a:t>
            </a:r>
            <a:br>
              <a:rPr lang="en-US" sz="2400" dirty="0"/>
            </a:br>
            <a:r>
              <a:rPr lang="en-US" sz="2400" baseline="30000" dirty="0"/>
              <a:t>18</a:t>
            </a:r>
            <a:r>
              <a:rPr lang="en-US" sz="2400" dirty="0"/>
              <a:t> “There is no fear of God before their eyes.” Romans 3:9-18</a:t>
            </a:r>
            <a:endParaRPr lang="en-US" sz="36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157528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Autofit/>
          </a:bodyPr>
          <a:lstStyle/>
          <a:p>
            <a:pPr marL="274320" indent="-274320"/>
            <a:r>
              <a:rPr lang="en-US" sz="2800" kern="0" dirty="0">
                <a:solidFill>
                  <a:srgbClr val="444444"/>
                </a:solidFill>
                <a:effectLst/>
                <a:latin typeface="Open Sans" panose="020B0606030504020204" pitchFamily="34" charset="0"/>
                <a:ea typeface="Times New Roman" panose="02020603050405020304" pitchFamily="18" charset="0"/>
              </a:rPr>
              <a:t>being by nature utterly void of that holiness required by the law of God, wholly given to the gratification of the world, of Satan, and of their own sinful passions, and, therefore, under just condemnation to eternal ruin;</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fontScale="85000" lnSpcReduction="20000"/>
          </a:bodyPr>
          <a:lstStyle/>
          <a:p>
            <a:pPr marL="228600" marR="0" fontAlgn="base">
              <a:lnSpc>
                <a:spcPct val="115000"/>
              </a:lnSpc>
              <a:spcBef>
                <a:spcPts val="0"/>
              </a:spcBef>
              <a:spcAft>
                <a:spcPts val="800"/>
              </a:spcAft>
            </a:pPr>
            <a:r>
              <a:rPr lang="en-US" sz="2400" baseline="30000" dirty="0"/>
              <a:t>3</a:t>
            </a:r>
            <a:r>
              <a:rPr lang="en-US" sz="2400" dirty="0"/>
              <a:t> among whom also we all once conducted ourselves in the lusts of our flesh, fulfilling the desires of the flesh and of the mind, and were by nature children of wrath, just as the others. Ephesians 2:3</a:t>
            </a:r>
          </a:p>
          <a:p>
            <a:pPr marL="228600" marR="0" fontAlgn="base">
              <a:lnSpc>
                <a:spcPct val="115000"/>
              </a:lnSpc>
              <a:spcBef>
                <a:spcPts val="0"/>
              </a:spcBef>
              <a:spcAft>
                <a:spcPts val="800"/>
              </a:spcAft>
            </a:pPr>
            <a:r>
              <a:rPr lang="en-US" sz="2400" baseline="30000" dirty="0"/>
              <a:t>18</a:t>
            </a:r>
            <a:r>
              <a:rPr lang="en-US" sz="2400" dirty="0"/>
              <a:t> For the wrath of God is revealed from heaven against all ungodliness and unrighteousness of men, who suppress the truth in unrighteousness;  </a:t>
            </a:r>
            <a:r>
              <a:rPr lang="en-US" sz="2400" baseline="30000" dirty="0"/>
              <a:t>32</a:t>
            </a:r>
            <a:r>
              <a:rPr lang="en-US" sz="2400" dirty="0"/>
              <a:t> who, knowing the righteous judgment of God, that those who practice such things are deserving of death, not only do the same but also approve of those who practice them. Romans 1:18, 32</a:t>
            </a:r>
          </a:p>
          <a:p>
            <a:pPr marL="228600" marR="0" fontAlgn="base">
              <a:lnSpc>
                <a:spcPct val="115000"/>
              </a:lnSpc>
              <a:spcBef>
                <a:spcPts val="0"/>
              </a:spcBef>
              <a:spcAft>
                <a:spcPts val="800"/>
              </a:spcAft>
            </a:pPr>
            <a:r>
              <a:rPr lang="en-US" sz="2400" baseline="30000" dirty="0"/>
              <a:t>10</a:t>
            </a:r>
            <a:r>
              <a:rPr lang="en-US" sz="2400" dirty="0"/>
              <a:t> For as many as are of the works of the law are under the curse; for it is written, “Cursed is everyone who does not continue in all things which are written in the book of the law, to do them.” Galatians 3:10</a:t>
            </a:r>
          </a:p>
          <a:p>
            <a:pPr marL="228600" marR="0" fontAlgn="base">
              <a:lnSpc>
                <a:spcPct val="115000"/>
              </a:lnSpc>
              <a:spcBef>
                <a:spcPts val="0"/>
              </a:spcBef>
              <a:spcAft>
                <a:spcPts val="800"/>
              </a:spcAft>
            </a:pPr>
            <a:r>
              <a:rPr lang="en-US" sz="2400" baseline="30000" dirty="0"/>
              <a:t>41</a:t>
            </a:r>
            <a:r>
              <a:rPr lang="en-US" sz="2400" dirty="0"/>
              <a:t> “Then He will also say to those on the left hand, Depart from Me, you cursed, into the everlasting fire prepared for the devil and his angels: Matthew 25:41</a:t>
            </a:r>
          </a:p>
          <a:p>
            <a:pPr marL="228600" marR="0" fontAlgn="base">
              <a:lnSpc>
                <a:spcPct val="115000"/>
              </a:lnSpc>
              <a:spcBef>
                <a:spcPts val="0"/>
              </a:spcBef>
              <a:spcAft>
                <a:spcPts val="800"/>
              </a:spcAft>
            </a:pPr>
            <a:r>
              <a:rPr lang="en-US" sz="2400" baseline="30000" dirty="0"/>
              <a:t>15</a:t>
            </a:r>
            <a:r>
              <a:rPr lang="en-US" sz="2400" dirty="0"/>
              <a:t> And anyone not found written in the Book of Life was cast into the lake of fire. Revelation 20:15</a:t>
            </a:r>
            <a:endParaRPr lang="en-US" sz="36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73477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without defense of excuse.</a:t>
            </a:r>
            <a:endParaRPr lang="en-US" sz="5400" kern="100" dirty="0">
              <a:effectLst/>
              <a:highlight>
                <a:srgbClr val="FFFFFF"/>
              </a:highlight>
              <a:ea typeface="Aptos" panose="020B0004020202020204" pitchFamily="34" charset="0"/>
              <a:cs typeface="Posterama" panose="020B0502040204020203" pitchFamily="34" charset="0"/>
            </a:endParaRP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fontScale="92500" lnSpcReduction="20000"/>
          </a:bodyPr>
          <a:lstStyle/>
          <a:p>
            <a:pPr marL="228600" marR="0" fontAlgn="base">
              <a:lnSpc>
                <a:spcPct val="115000"/>
              </a:lnSpc>
              <a:spcBef>
                <a:spcPts val="0"/>
              </a:spcBef>
              <a:spcAft>
                <a:spcPts val="800"/>
              </a:spcAft>
            </a:pPr>
            <a:r>
              <a:rPr lang="en-US" sz="2400" baseline="30000" dirty="0"/>
              <a:t>20</a:t>
            </a:r>
            <a:r>
              <a:rPr lang="en-US" sz="2400" dirty="0"/>
              <a:t> For since the creation of the world His invisible attributes are clearly seen, being understood by the things that are made, even His eternal power and Godhead, so that they are without excuse Romans 1:20</a:t>
            </a:r>
          </a:p>
          <a:p>
            <a:pPr marL="228600" marR="0" fontAlgn="base">
              <a:lnSpc>
                <a:spcPct val="115000"/>
              </a:lnSpc>
              <a:spcBef>
                <a:spcPts val="0"/>
              </a:spcBef>
              <a:spcAft>
                <a:spcPts val="800"/>
              </a:spcAft>
            </a:pPr>
            <a:r>
              <a:rPr lang="en-US" sz="2400" baseline="30000" dirty="0"/>
              <a:t>19</a:t>
            </a:r>
            <a:r>
              <a:rPr lang="en-US" sz="2400" dirty="0"/>
              <a:t> Now we know that whatever the law says, it says to those who are under the law, that every mouth may be stopped, and all the world may become guilty before God. Romans 3:19</a:t>
            </a:r>
          </a:p>
          <a:p>
            <a:pPr marL="228600" marR="0" fontAlgn="base">
              <a:lnSpc>
                <a:spcPct val="115000"/>
              </a:lnSpc>
              <a:spcBef>
                <a:spcPts val="0"/>
              </a:spcBef>
              <a:spcAft>
                <a:spcPts val="800"/>
              </a:spcAft>
            </a:pPr>
            <a:r>
              <a:rPr lang="en-US" sz="2400" baseline="30000" dirty="0"/>
              <a:t>19</a:t>
            </a:r>
            <a:r>
              <a:rPr lang="en-US" sz="2400" dirty="0"/>
              <a:t> “Yet you say, ‘Why should the son not bear the guilt of the father?’ Because the son has done what is lawful and right, and has kept all My statutes and observed them, he shall surely live. </a:t>
            </a:r>
            <a:r>
              <a:rPr lang="en-US" sz="2400" baseline="30000" dirty="0"/>
              <a:t>20</a:t>
            </a:r>
            <a:r>
              <a:rPr lang="en-US" sz="2400" dirty="0"/>
              <a:t> The soul who sins shall die. The son shall not bear the guilt of the father, nor the father bear the guilt of the son. The righteousness of the righteous shall be upon himself, and the wickedness of the wicked shall be upon himself. Ezekiel 18:19-20</a:t>
            </a:r>
          </a:p>
          <a:p>
            <a:pPr marL="228600" marR="0" fontAlgn="base">
              <a:lnSpc>
                <a:spcPct val="115000"/>
              </a:lnSpc>
              <a:spcBef>
                <a:spcPts val="0"/>
              </a:spcBef>
              <a:spcAft>
                <a:spcPts val="800"/>
              </a:spcAft>
            </a:pPr>
            <a:r>
              <a:rPr lang="en-US" sz="2400" baseline="30000" dirty="0"/>
              <a:t>22</a:t>
            </a:r>
            <a:r>
              <a:rPr lang="en-US" sz="2400" dirty="0"/>
              <a:t> But the Scripture has confined all under sin, that the promise by faith in Jesus Christ might be given to those who believe. Galatians 3:22</a:t>
            </a:r>
            <a:endParaRPr lang="en-US" sz="36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85104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E78F-DB4B-A514-9EFE-5EBC25E1F72F}"/>
              </a:ext>
            </a:extLst>
          </p:cNvPr>
          <p:cNvSpPr>
            <a:spLocks noGrp="1"/>
          </p:cNvSpPr>
          <p:nvPr>
            <p:ph type="title"/>
          </p:nvPr>
        </p:nvSpPr>
        <p:spPr/>
        <p:txBody>
          <a:bodyPr/>
          <a:lstStyle/>
          <a:p>
            <a:r>
              <a:rPr lang="en-US" dirty="0"/>
              <a:t>Of the FALL OF MAN</a:t>
            </a:r>
          </a:p>
        </p:txBody>
      </p:sp>
      <p:sp>
        <p:nvSpPr>
          <p:cNvPr id="3" name="Content Placeholder 2">
            <a:extLst>
              <a:ext uri="{FF2B5EF4-FFF2-40B4-BE49-F238E27FC236}">
                <a16:creationId xmlns:a16="http://schemas.microsoft.com/office/drawing/2014/main" id="{9ADE9DD4-0717-832D-6017-B816D8AC014D}"/>
              </a:ext>
            </a:extLst>
          </p:cNvPr>
          <p:cNvSpPr>
            <a:spLocks noGrp="1"/>
          </p:cNvSpPr>
          <p:nvPr>
            <p:ph idx="1"/>
          </p:nvPr>
        </p:nvSpPr>
        <p:spPr>
          <a:xfrm>
            <a:off x="838200" y="1450848"/>
            <a:ext cx="11081084" cy="4726115"/>
          </a:xfrm>
        </p:spPr>
        <p:txBody>
          <a:bodyPr>
            <a:noAutofit/>
          </a:bodyPr>
          <a:lstStyle/>
          <a:p>
            <a:pPr marL="0" indent="0">
              <a:buNone/>
            </a:pPr>
            <a:r>
              <a:rPr lang="en-US" sz="3200" kern="0" dirty="0">
                <a:solidFill>
                  <a:srgbClr val="444444"/>
                </a:solidFill>
                <a:effectLst/>
                <a:highlight>
                  <a:srgbClr val="FFFFFF"/>
                </a:highlight>
                <a:ea typeface="Times New Roman" panose="02020603050405020304" pitchFamily="18" charset="0"/>
                <a:cs typeface="Posterama" panose="020B0502040204020203" pitchFamily="34" charset="0"/>
              </a:rPr>
              <a:t> </a:t>
            </a:r>
            <a:r>
              <a:rPr lang="en-US" sz="4000" b="1" kern="0" dirty="0">
                <a:solidFill>
                  <a:srgbClr val="444444"/>
                </a:solidFill>
                <a:effectLst/>
                <a:highlight>
                  <a:srgbClr val="FFFFFF"/>
                </a:highlight>
                <a:ea typeface="Times New Roman" panose="02020603050405020304" pitchFamily="18" charset="0"/>
                <a:cs typeface="Posterama" panose="020B0502040204020203" pitchFamily="34" charset="0"/>
              </a:rPr>
              <a:t>We believe </a:t>
            </a:r>
            <a:r>
              <a:rPr lang="en-US" sz="4000" b="1" kern="0" dirty="0">
                <a:solidFill>
                  <a:srgbClr val="444444"/>
                </a:solidFill>
                <a:highlight>
                  <a:srgbClr val="FFFFFF"/>
                </a:highlight>
                <a:cs typeface="Posterama" panose="020B0502040204020203" pitchFamily="34" charset="0"/>
              </a:rPr>
              <a:t>that</a:t>
            </a:r>
            <a:r>
              <a:rPr lang="en-US" sz="3200" kern="0" dirty="0">
                <a:solidFill>
                  <a:srgbClr val="444444"/>
                </a:solidFill>
                <a:effectLst/>
                <a:highlight>
                  <a:srgbClr val="FFFFFF"/>
                </a:highlight>
                <a:ea typeface="Times New Roman" panose="02020603050405020304" pitchFamily="18" charset="0"/>
                <a:cs typeface="Posterama" panose="020B0502040204020203" pitchFamily="34" charset="0"/>
              </a:rPr>
              <a:t> </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man was created in a state of holiness, under the law of his maker;</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but by voluntary transgression fell from that holy and happy state;</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in consequence of which all mankind are sinners,</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not by constraint or necessity, but by choice;</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being by nature utterly void of that holiness required by the law of God, wholly given to the gratification of the world, of Satan, and of their own sinful passions, and, therefore, under just condemnation to eternal ruin;</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without defense of excuse.</a:t>
            </a:r>
            <a:endParaRPr lang="en-US" sz="3200" kern="100" dirty="0">
              <a:effectLst/>
              <a:highlight>
                <a:srgbClr val="FFFFFF"/>
              </a:highlight>
              <a:ea typeface="Aptos" panose="020B0004020202020204" pitchFamily="34" charset="0"/>
              <a:cs typeface="Posterama" panose="020B0502040204020203" pitchFamily="34" charset="0"/>
            </a:endParaRPr>
          </a:p>
        </p:txBody>
      </p:sp>
    </p:spTree>
    <p:extLst>
      <p:ext uri="{BB962C8B-B14F-4D97-AF65-F5344CB8AC3E}">
        <p14:creationId xmlns:p14="http://schemas.microsoft.com/office/powerpoint/2010/main" val="379724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dirty="0"/>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dirty="0">
                          <a:solidFill>
                            <a:schemeClr val="dk1"/>
                          </a:solidFill>
                          <a:effectLst/>
                          <a:latin typeface="+mn-lt"/>
                          <a:ea typeface="+mn-ea"/>
                          <a:cs typeface="+mn-cs"/>
                        </a:rPr>
                        <a:t>1. Of the Scriptures</a:t>
                      </a: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9. Of God's Purpose of Grace</a:t>
                      </a: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18. Of the World to Come</a:t>
                      </a:r>
                      <a:r>
                        <a:rPr lang="en-US" sz="2400" kern="1200" dirty="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flipH="1">
            <a:off x="3581400" y="2949574"/>
            <a:ext cx="1543050"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E78F-DB4B-A514-9EFE-5EBC25E1F72F}"/>
              </a:ext>
            </a:extLst>
          </p:cNvPr>
          <p:cNvSpPr>
            <a:spLocks noGrp="1"/>
          </p:cNvSpPr>
          <p:nvPr>
            <p:ph type="title"/>
          </p:nvPr>
        </p:nvSpPr>
        <p:spPr/>
        <p:txBody>
          <a:bodyPr/>
          <a:lstStyle/>
          <a:p>
            <a:r>
              <a:rPr lang="en-US" dirty="0"/>
              <a:t>Of the FALL OF MAN</a:t>
            </a:r>
          </a:p>
        </p:txBody>
      </p:sp>
      <p:sp>
        <p:nvSpPr>
          <p:cNvPr id="3" name="Content Placeholder 2">
            <a:extLst>
              <a:ext uri="{FF2B5EF4-FFF2-40B4-BE49-F238E27FC236}">
                <a16:creationId xmlns:a16="http://schemas.microsoft.com/office/drawing/2014/main" id="{9ADE9DD4-0717-832D-6017-B816D8AC014D}"/>
              </a:ext>
            </a:extLst>
          </p:cNvPr>
          <p:cNvSpPr>
            <a:spLocks noGrp="1"/>
          </p:cNvSpPr>
          <p:nvPr>
            <p:ph idx="1"/>
          </p:nvPr>
        </p:nvSpPr>
        <p:spPr>
          <a:xfrm>
            <a:off x="838200" y="1450848"/>
            <a:ext cx="11081084" cy="4726115"/>
          </a:xfrm>
        </p:spPr>
        <p:txBody>
          <a:bodyPr>
            <a:noAutofit/>
          </a:bodyPr>
          <a:lstStyle/>
          <a:p>
            <a:pPr marL="0" indent="0">
              <a:buNone/>
            </a:pPr>
            <a:r>
              <a:rPr lang="en-US" sz="3200" kern="0" dirty="0">
                <a:solidFill>
                  <a:srgbClr val="444444"/>
                </a:solidFill>
                <a:effectLst/>
                <a:highlight>
                  <a:srgbClr val="FFFFFF"/>
                </a:highlight>
                <a:ea typeface="Times New Roman" panose="02020603050405020304" pitchFamily="18" charset="0"/>
                <a:cs typeface="Posterama" panose="020B0502040204020203" pitchFamily="34" charset="0"/>
              </a:rPr>
              <a:t> </a:t>
            </a:r>
            <a:r>
              <a:rPr lang="en-US" sz="4000" b="1" kern="0" dirty="0">
                <a:solidFill>
                  <a:srgbClr val="444444"/>
                </a:solidFill>
                <a:effectLst/>
                <a:highlight>
                  <a:srgbClr val="FFFFFF"/>
                </a:highlight>
                <a:ea typeface="Times New Roman" panose="02020603050405020304" pitchFamily="18" charset="0"/>
                <a:cs typeface="Posterama" panose="020B0502040204020203" pitchFamily="34" charset="0"/>
              </a:rPr>
              <a:t>We believe </a:t>
            </a:r>
            <a:r>
              <a:rPr lang="en-US" sz="4000" b="1" kern="0" dirty="0">
                <a:solidFill>
                  <a:srgbClr val="444444"/>
                </a:solidFill>
                <a:highlight>
                  <a:srgbClr val="FFFFFF"/>
                </a:highlight>
                <a:cs typeface="Posterama" panose="020B0502040204020203" pitchFamily="34" charset="0"/>
              </a:rPr>
              <a:t>that</a:t>
            </a:r>
            <a:r>
              <a:rPr lang="en-US" sz="3200" kern="0" dirty="0">
                <a:solidFill>
                  <a:srgbClr val="444444"/>
                </a:solidFill>
                <a:effectLst/>
                <a:highlight>
                  <a:srgbClr val="FFFFFF"/>
                </a:highlight>
                <a:ea typeface="Times New Roman" panose="02020603050405020304" pitchFamily="18" charset="0"/>
                <a:cs typeface="Posterama" panose="020B0502040204020203" pitchFamily="34" charset="0"/>
              </a:rPr>
              <a:t> </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man was created in a state of holiness, under the law of his maker;</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but by voluntary transgression fell from that holy and happy state;</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in consequence of which all mankind are sinners,</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not by constraint or necessity, but by choice;</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being by nature utterly void of that holiness required by the law of God, wholly given to the gratification of the world, of Satan, and of their own sinful passions, and, therefore, under just condemnation to eternal ruin;</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without defense of excuse.</a:t>
            </a:r>
            <a:endParaRPr lang="en-US" sz="3200" kern="100" dirty="0">
              <a:effectLst/>
              <a:highlight>
                <a:srgbClr val="FFFFFF"/>
              </a:highlight>
              <a:ea typeface="Aptos" panose="020B0004020202020204" pitchFamily="34" charset="0"/>
              <a:cs typeface="Posterama" panose="020B0502040204020203" pitchFamily="34" charset="0"/>
            </a:endParaRPr>
          </a:p>
        </p:txBody>
      </p:sp>
    </p:spTree>
    <p:extLst>
      <p:ext uri="{BB962C8B-B14F-4D97-AF65-F5344CB8AC3E}">
        <p14:creationId xmlns:p14="http://schemas.microsoft.com/office/powerpoint/2010/main" val="2758097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man was created in a state of holiness, under the law of his maker;</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lnSpcReduction="10000"/>
          </a:bodyPr>
          <a:lstStyle/>
          <a:p>
            <a:pPr marL="228600" marR="0" fontAlgn="base">
              <a:lnSpc>
                <a:spcPct val="115000"/>
              </a:lnSpc>
              <a:spcBef>
                <a:spcPts val="0"/>
              </a:spcBef>
              <a:spcAft>
                <a:spcPts val="800"/>
              </a:spcAft>
            </a:pPr>
            <a:r>
              <a:rPr lang="en-US" sz="2400" baseline="30000" dirty="0"/>
              <a:t>27</a:t>
            </a:r>
            <a:r>
              <a:rPr lang="en-US" sz="2400" dirty="0"/>
              <a:t> So God created man in His own image; in the image of God He created him; male and female He created them;  </a:t>
            </a:r>
            <a:r>
              <a:rPr lang="en-US" sz="2400" baseline="30000" dirty="0"/>
              <a:t>31</a:t>
            </a:r>
            <a:r>
              <a:rPr lang="en-US" sz="2400" dirty="0"/>
              <a:t> Then God saw everything that He had made, and indeed it was very good. So the evening and the morning were the sixth day. Genesis 1:27,31</a:t>
            </a:r>
          </a:p>
          <a:p>
            <a:pPr marL="228600" marR="0" fontAlgn="base">
              <a:lnSpc>
                <a:spcPct val="115000"/>
              </a:lnSpc>
              <a:spcBef>
                <a:spcPts val="0"/>
              </a:spcBef>
              <a:spcAft>
                <a:spcPts val="800"/>
              </a:spcAft>
            </a:pPr>
            <a:r>
              <a:rPr lang="en-US" sz="2400" baseline="30000" dirty="0"/>
              <a:t>15</a:t>
            </a:r>
            <a:r>
              <a:rPr lang="en-US" sz="2400" dirty="0"/>
              <a:t> Then the LORD God took the man and put him in the garden of Eden to tend and keep it. </a:t>
            </a:r>
            <a:r>
              <a:rPr lang="en-US" sz="2400" baseline="30000" dirty="0"/>
              <a:t>16</a:t>
            </a:r>
            <a:r>
              <a:rPr lang="en-US" sz="2400" dirty="0"/>
              <a:t> And the LORD God commanded the man, saying, “Of every tree of the garden you may freely eat; </a:t>
            </a:r>
            <a:r>
              <a:rPr lang="en-US" sz="2400" baseline="30000" dirty="0"/>
              <a:t>17</a:t>
            </a:r>
            <a:r>
              <a:rPr lang="en-US" sz="2400" dirty="0"/>
              <a:t> but of the tree of the knowledge of good and evil you shall not eat, for in the day that you eat of it you shall surely die.” Genesis 2:15-17</a:t>
            </a:r>
            <a:endParaRPr lang="en-US" sz="3600" baseline="30000" dirty="0"/>
          </a:p>
          <a:p>
            <a:pPr marL="228600" marR="0" fontAlgn="base">
              <a:lnSpc>
                <a:spcPct val="115000"/>
              </a:lnSpc>
              <a:spcBef>
                <a:spcPts val="0"/>
              </a:spcBef>
              <a:spcAft>
                <a:spcPts val="800"/>
              </a:spcAft>
            </a:pPr>
            <a:r>
              <a:rPr lang="en-US" sz="2400" baseline="30000" dirty="0"/>
              <a:t>29</a:t>
            </a:r>
            <a:r>
              <a:rPr lang="en-US" sz="2400" dirty="0"/>
              <a:t> Truly, this only I have found:</a:t>
            </a:r>
            <a:br>
              <a:rPr lang="en-US" sz="2400" dirty="0"/>
            </a:br>
            <a:r>
              <a:rPr lang="en-US" sz="2400" dirty="0"/>
              <a:t>That God made man upright,</a:t>
            </a:r>
            <a:br>
              <a:rPr lang="en-US" sz="2400" dirty="0"/>
            </a:br>
            <a:r>
              <a:rPr lang="en-US" sz="2400" dirty="0"/>
              <a:t>But they have sought out many schemes.” Ecclesiastes 7:29</a:t>
            </a:r>
            <a:endParaRPr lang="en-US" sz="36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42239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59F98-8BD4-F880-9210-82B81E576997}"/>
              </a:ext>
            </a:extLst>
          </p:cNvPr>
          <p:cNvSpPr>
            <a:spLocks noGrp="1"/>
          </p:cNvSpPr>
          <p:nvPr>
            <p:ph type="title"/>
          </p:nvPr>
        </p:nvSpPr>
        <p:spPr/>
        <p:txBody>
          <a:bodyPr/>
          <a:lstStyle/>
          <a:p>
            <a:r>
              <a:rPr lang="en-US" dirty="0"/>
              <a:t>Deeper Look: Made in the Image of God</a:t>
            </a:r>
          </a:p>
        </p:txBody>
      </p:sp>
      <p:sp>
        <p:nvSpPr>
          <p:cNvPr id="3" name="Content Placeholder 2">
            <a:extLst>
              <a:ext uri="{FF2B5EF4-FFF2-40B4-BE49-F238E27FC236}">
                <a16:creationId xmlns:a16="http://schemas.microsoft.com/office/drawing/2014/main" id="{FEF8F846-7F49-1120-0138-9AFABE3B0207}"/>
              </a:ext>
            </a:extLst>
          </p:cNvPr>
          <p:cNvSpPr>
            <a:spLocks noGrp="1"/>
          </p:cNvSpPr>
          <p:nvPr>
            <p:ph idx="1"/>
          </p:nvPr>
        </p:nvSpPr>
        <p:spPr>
          <a:xfrm>
            <a:off x="207818" y="1690688"/>
            <a:ext cx="7135091" cy="4904075"/>
          </a:xfrm>
        </p:spPr>
        <p:txBody>
          <a:bodyPr>
            <a:normAutofit fontScale="70000" lnSpcReduction="20000"/>
          </a:bodyPr>
          <a:lstStyle/>
          <a:p>
            <a:pPr marL="0" indent="0" algn="ctr">
              <a:buNone/>
            </a:pPr>
            <a:r>
              <a:rPr lang="en-US" u="sng" dirty="0"/>
              <a:t>Man is to Emulate God</a:t>
            </a:r>
          </a:p>
          <a:p>
            <a:r>
              <a:rPr lang="en-US" dirty="0"/>
              <a:t>God is Spirit</a:t>
            </a:r>
          </a:p>
          <a:p>
            <a:pPr lvl="1"/>
            <a:r>
              <a:rPr lang="en-US" dirty="0"/>
              <a:t>God breathed the breath of life into Adam, and he became a living being.</a:t>
            </a:r>
          </a:p>
          <a:p>
            <a:r>
              <a:rPr lang="en-US" dirty="0"/>
              <a:t>God is the Lord</a:t>
            </a:r>
          </a:p>
          <a:p>
            <a:pPr lvl="1"/>
            <a:r>
              <a:rPr lang="en-US" dirty="0"/>
              <a:t>Man is commanded to subdue and have dominion over the earth</a:t>
            </a:r>
          </a:p>
          <a:p>
            <a:r>
              <a:rPr lang="en-US" dirty="0"/>
              <a:t>God Created the Heavens and the Earth</a:t>
            </a:r>
          </a:p>
          <a:p>
            <a:pPr lvl="1"/>
            <a:r>
              <a:rPr lang="en-US" dirty="0"/>
              <a:t>Man is put in Eden to tend and keep the Earth</a:t>
            </a:r>
          </a:p>
          <a:p>
            <a:r>
              <a:rPr lang="en-US" dirty="0"/>
              <a:t>God is the Law Giver</a:t>
            </a:r>
          </a:p>
          <a:p>
            <a:pPr lvl="1"/>
            <a:r>
              <a:rPr lang="en-US" dirty="0"/>
              <a:t>Man is the Law Keeper and Law Breaker</a:t>
            </a:r>
          </a:p>
          <a:p>
            <a:r>
              <a:rPr lang="en-US" dirty="0"/>
              <a:t>God destroyed the world by flood because of Evil</a:t>
            </a:r>
          </a:p>
          <a:p>
            <a:pPr lvl="1"/>
            <a:r>
              <a:rPr lang="en-US" dirty="0"/>
              <a:t>Man is commanded to destroy Evil in his community</a:t>
            </a:r>
          </a:p>
          <a:p>
            <a:endParaRPr lang="en-US" dirty="0"/>
          </a:p>
          <a:p>
            <a:pPr marL="0" indent="0">
              <a:buNone/>
            </a:pPr>
            <a:r>
              <a:rPr lang="en-US" dirty="0">
                <a:solidFill>
                  <a:srgbClr val="C00000"/>
                </a:solidFill>
              </a:rPr>
              <a:t>Man’s role is to Glorify God </a:t>
            </a:r>
          </a:p>
          <a:p>
            <a:pPr marL="0" indent="0">
              <a:buNone/>
            </a:pPr>
            <a:r>
              <a:rPr lang="en-US" dirty="0">
                <a:solidFill>
                  <a:srgbClr val="C00000"/>
                </a:solidFill>
              </a:rPr>
              <a:t>	Praise Him on Earth as he is Praised in Heaven</a:t>
            </a:r>
          </a:p>
          <a:p>
            <a:pPr marL="0" indent="0">
              <a:buNone/>
            </a:pPr>
            <a:r>
              <a:rPr lang="en-US" dirty="0">
                <a:solidFill>
                  <a:srgbClr val="C00000"/>
                </a:solidFill>
              </a:rPr>
              <a:t>	See that God’s will is done on Earth as it is in Heaven</a:t>
            </a:r>
          </a:p>
        </p:txBody>
      </p:sp>
      <p:sp>
        <p:nvSpPr>
          <p:cNvPr id="4" name="TextBox 3">
            <a:extLst>
              <a:ext uri="{FF2B5EF4-FFF2-40B4-BE49-F238E27FC236}">
                <a16:creationId xmlns:a16="http://schemas.microsoft.com/office/drawing/2014/main" id="{E6976816-C820-3D9F-FAC2-C004732DEAA8}"/>
              </a:ext>
            </a:extLst>
          </p:cNvPr>
          <p:cNvSpPr txBox="1"/>
          <p:nvPr/>
        </p:nvSpPr>
        <p:spPr>
          <a:xfrm>
            <a:off x="7439891" y="1954580"/>
            <a:ext cx="4447309" cy="4093428"/>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US" sz="2000" baseline="30000" dirty="0"/>
              <a:t>5</a:t>
            </a:r>
            <a:r>
              <a:rPr lang="en-US" sz="2000" dirty="0"/>
              <a:t> Let the saints be joyful in glory;</a:t>
            </a:r>
            <a:br>
              <a:rPr lang="en-US" sz="2000" dirty="0"/>
            </a:br>
            <a:r>
              <a:rPr lang="en-US" sz="2000" dirty="0"/>
              <a:t>Let them sing aloud on their beds.</a:t>
            </a:r>
            <a:br>
              <a:rPr lang="en-US" sz="2000" dirty="0"/>
            </a:br>
            <a:r>
              <a:rPr lang="en-US" sz="2000" baseline="30000" dirty="0"/>
              <a:t>6</a:t>
            </a:r>
            <a:r>
              <a:rPr lang="en-US" sz="2000" dirty="0"/>
              <a:t> Let the high praises of God be in their mouth,</a:t>
            </a:r>
            <a:br>
              <a:rPr lang="en-US" sz="2000" dirty="0"/>
            </a:br>
            <a:r>
              <a:rPr lang="en-US" sz="2000" dirty="0"/>
              <a:t>And a two-edged sword in their hand,</a:t>
            </a:r>
            <a:br>
              <a:rPr lang="en-US" sz="2000" dirty="0"/>
            </a:br>
            <a:r>
              <a:rPr lang="en-US" sz="2000" baseline="30000" dirty="0"/>
              <a:t>7</a:t>
            </a:r>
            <a:r>
              <a:rPr lang="en-US" sz="2000" dirty="0"/>
              <a:t> To execute vengeance on the nations,</a:t>
            </a:r>
            <a:br>
              <a:rPr lang="en-US" sz="2000" dirty="0"/>
            </a:br>
            <a:r>
              <a:rPr lang="en-US" sz="2000" dirty="0"/>
              <a:t>And punishments on the peoples;</a:t>
            </a:r>
            <a:br>
              <a:rPr lang="en-US" sz="2000" dirty="0"/>
            </a:br>
            <a:r>
              <a:rPr lang="en-US" sz="2000" baseline="30000" dirty="0"/>
              <a:t>8</a:t>
            </a:r>
            <a:r>
              <a:rPr lang="en-US" sz="2000" dirty="0"/>
              <a:t> To bind their kings with chains,</a:t>
            </a:r>
            <a:br>
              <a:rPr lang="en-US" sz="2000" dirty="0"/>
            </a:br>
            <a:r>
              <a:rPr lang="en-US" sz="2000" dirty="0"/>
              <a:t>And their nobles with fetters of iron;</a:t>
            </a:r>
            <a:br>
              <a:rPr lang="en-US" sz="2000" dirty="0"/>
            </a:br>
            <a:r>
              <a:rPr lang="en-US" sz="2000" baseline="30000" dirty="0"/>
              <a:t>9</a:t>
            </a:r>
            <a:r>
              <a:rPr lang="en-US" sz="2000" dirty="0"/>
              <a:t> To execute on them the written judgment—</a:t>
            </a:r>
            <a:br>
              <a:rPr lang="en-US" sz="2000" dirty="0"/>
            </a:br>
            <a:r>
              <a:rPr lang="en-US" sz="2000" dirty="0"/>
              <a:t>This honor have all His saints. Psalms 149:5-9</a:t>
            </a:r>
          </a:p>
        </p:txBody>
      </p:sp>
    </p:spTree>
    <p:extLst>
      <p:ext uri="{BB962C8B-B14F-4D97-AF65-F5344CB8AC3E}">
        <p14:creationId xmlns:p14="http://schemas.microsoft.com/office/powerpoint/2010/main" val="109872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59F98-8BD4-F880-9210-82B81E576997}"/>
              </a:ext>
            </a:extLst>
          </p:cNvPr>
          <p:cNvSpPr>
            <a:spLocks noGrp="1"/>
          </p:cNvSpPr>
          <p:nvPr>
            <p:ph type="title"/>
          </p:nvPr>
        </p:nvSpPr>
        <p:spPr/>
        <p:txBody>
          <a:bodyPr/>
          <a:lstStyle/>
          <a:p>
            <a:r>
              <a:rPr lang="en-US" dirty="0"/>
              <a:t>Deeper Look: The Tree of Life</a:t>
            </a:r>
          </a:p>
        </p:txBody>
      </p:sp>
      <p:sp>
        <p:nvSpPr>
          <p:cNvPr id="3" name="Content Placeholder 2">
            <a:extLst>
              <a:ext uri="{FF2B5EF4-FFF2-40B4-BE49-F238E27FC236}">
                <a16:creationId xmlns:a16="http://schemas.microsoft.com/office/drawing/2014/main" id="{FEF8F846-7F49-1120-0138-9AFABE3B0207}"/>
              </a:ext>
            </a:extLst>
          </p:cNvPr>
          <p:cNvSpPr>
            <a:spLocks noGrp="1"/>
          </p:cNvSpPr>
          <p:nvPr>
            <p:ph idx="1"/>
          </p:nvPr>
        </p:nvSpPr>
        <p:spPr>
          <a:xfrm>
            <a:off x="581891" y="1510145"/>
            <a:ext cx="11055927" cy="5126182"/>
          </a:xfrm>
        </p:spPr>
        <p:txBody>
          <a:bodyPr>
            <a:normAutofit fontScale="92500" lnSpcReduction="20000"/>
          </a:bodyPr>
          <a:lstStyle/>
          <a:p>
            <a:r>
              <a:rPr lang="en-US" sz="2600" baseline="30000" dirty="0"/>
              <a:t>8</a:t>
            </a:r>
            <a:r>
              <a:rPr lang="en-US" sz="2600" dirty="0"/>
              <a:t> The LORD God planted a garden eastward in Eden, and there He put the man whom He had formed. </a:t>
            </a:r>
            <a:r>
              <a:rPr lang="en-US" sz="2600" baseline="30000" dirty="0"/>
              <a:t>9</a:t>
            </a:r>
            <a:r>
              <a:rPr lang="en-US" sz="2600" dirty="0"/>
              <a:t> And out of the ground the LORD God made every tree grow that is pleasant to the sight and good for food. </a:t>
            </a:r>
            <a:r>
              <a:rPr lang="en-US" sz="2600" dirty="0">
                <a:solidFill>
                  <a:srgbClr val="C00000"/>
                </a:solidFill>
              </a:rPr>
              <a:t>The tree of life</a:t>
            </a:r>
            <a:r>
              <a:rPr lang="en-US" sz="2600" dirty="0"/>
              <a:t> was also in the midst of the garden, and the tree of the knowledge of good and evil.  ; </a:t>
            </a:r>
            <a:r>
              <a:rPr lang="en-US" sz="2600" baseline="30000" dirty="0"/>
              <a:t>15</a:t>
            </a:r>
            <a:r>
              <a:rPr lang="en-US" sz="2600" dirty="0"/>
              <a:t> Then the LORD God took the man and put him in the garden of Eden to tend and keep it. </a:t>
            </a:r>
            <a:r>
              <a:rPr lang="en-US" sz="2600" baseline="30000" dirty="0"/>
              <a:t>16</a:t>
            </a:r>
            <a:r>
              <a:rPr lang="en-US" sz="2600" dirty="0"/>
              <a:t> And the LORD God commanded the man, saying, “</a:t>
            </a:r>
            <a:r>
              <a:rPr lang="en-US" sz="2600" dirty="0">
                <a:solidFill>
                  <a:srgbClr val="C00000"/>
                </a:solidFill>
              </a:rPr>
              <a:t>Of every tree of the garden you may freely eat</a:t>
            </a:r>
            <a:r>
              <a:rPr lang="en-US" sz="2600" dirty="0"/>
              <a:t>; </a:t>
            </a:r>
            <a:r>
              <a:rPr lang="en-US" sz="2600" baseline="30000" dirty="0"/>
              <a:t>17</a:t>
            </a:r>
            <a:r>
              <a:rPr lang="en-US" sz="2600" dirty="0"/>
              <a:t> but of the tree of the knowledge of good and evil you shall not eat, for in the day that you eat of it you shall surely die.” Genesis 2:8-9; 15-17</a:t>
            </a:r>
          </a:p>
          <a:p>
            <a:pPr marL="0" indent="0">
              <a:buNone/>
            </a:pPr>
            <a:endParaRPr lang="en-US" sz="1800" dirty="0"/>
          </a:p>
          <a:p>
            <a:pPr marL="0" indent="0">
              <a:buNone/>
            </a:pPr>
            <a:r>
              <a:rPr lang="en-US" sz="2400" i="1" dirty="0">
                <a:solidFill>
                  <a:srgbClr val="0070C0"/>
                </a:solidFill>
              </a:rPr>
              <a:t>In the Garden, God gave Adam unfettered access to Life until the Fall.  The source of life was still external to Adam, but it was within creation, in the Garden.  </a:t>
            </a:r>
          </a:p>
          <a:p>
            <a:pPr marL="0" indent="0">
              <a:buNone/>
            </a:pPr>
            <a:r>
              <a:rPr lang="en-US" sz="2400" i="1" dirty="0">
                <a:solidFill>
                  <a:srgbClr val="0070C0"/>
                </a:solidFill>
              </a:rPr>
              <a:t>After the Fall, outside the Garden, creation would no longer sustain eternal life.  Only in Christ do we return to a state of Holiness and are reconnected to eternal life, now through Christ alone. </a:t>
            </a:r>
          </a:p>
          <a:p>
            <a:pPr marL="0" indent="0">
              <a:buNone/>
            </a:pPr>
            <a:r>
              <a:rPr lang="en-US" sz="2400" i="1" dirty="0">
                <a:solidFill>
                  <a:srgbClr val="0070C0"/>
                </a:solidFill>
              </a:rPr>
              <a:t>Jesus describes himself as the Bread of Life, Living Water, the Vine.  </a:t>
            </a:r>
          </a:p>
          <a:p>
            <a:pPr marL="0" indent="0">
              <a:buNone/>
            </a:pPr>
            <a:r>
              <a:rPr lang="en-US" sz="2400" i="1" dirty="0">
                <a:solidFill>
                  <a:srgbClr val="0070C0"/>
                </a:solidFill>
              </a:rPr>
              <a:t>53 Then Jesus said to them, “Most assuredly, I say to you, unless you eat the flesh of the Son of Man and drink His blood, you have no life in you. 54 Whoever eats My flesh and drinks My blood has eternal life, and I will raise him up at the last day. John 6:53-54</a:t>
            </a:r>
          </a:p>
          <a:p>
            <a:pPr marL="0" indent="0">
              <a:buNone/>
            </a:pPr>
            <a:endParaRPr lang="en-US" sz="2400" i="1" dirty="0">
              <a:solidFill>
                <a:srgbClr val="0070C0"/>
              </a:solidFill>
            </a:endParaRPr>
          </a:p>
          <a:p>
            <a:pPr marL="0" indent="0">
              <a:buNone/>
            </a:pPr>
            <a:endParaRPr lang="en-US" sz="2400" i="1" dirty="0">
              <a:solidFill>
                <a:srgbClr val="0070C0"/>
              </a:solidFill>
            </a:endParaRPr>
          </a:p>
          <a:p>
            <a:endParaRPr lang="en-US" sz="4000" baseline="30000" dirty="0"/>
          </a:p>
          <a:p>
            <a:endParaRPr lang="en-US" dirty="0"/>
          </a:p>
          <a:p>
            <a:endParaRPr lang="en-US" dirty="0"/>
          </a:p>
        </p:txBody>
      </p:sp>
    </p:spTree>
    <p:extLst>
      <p:ext uri="{BB962C8B-B14F-4D97-AF65-F5344CB8AC3E}">
        <p14:creationId xmlns:p14="http://schemas.microsoft.com/office/powerpoint/2010/main" val="2285094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but by voluntary transgression fell from that holy and happy state;</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2400" baseline="30000" dirty="0"/>
              <a:t>6</a:t>
            </a:r>
            <a:r>
              <a:rPr lang="en-US" sz="2400" dirty="0"/>
              <a:t> So when the woman saw that the tree was good for food, that it was pleasant to the eyes, and a tree desirable to make one wise, she took of its fruit and ate. She also gave to her husband with her, and he ate. Genesis 3:6</a:t>
            </a:r>
          </a:p>
          <a:p>
            <a:pPr marL="228600" marR="0" fontAlgn="base">
              <a:lnSpc>
                <a:spcPct val="115000"/>
              </a:lnSpc>
              <a:spcBef>
                <a:spcPts val="0"/>
              </a:spcBef>
              <a:spcAft>
                <a:spcPts val="800"/>
              </a:spcAft>
            </a:pPr>
            <a:r>
              <a:rPr lang="en-US" sz="2400" baseline="30000" dirty="0"/>
              <a:t>12</a:t>
            </a:r>
            <a:r>
              <a:rPr lang="en-US" sz="2400" dirty="0"/>
              <a:t> Then the man said, “The woman whom You gave to be with me, she gave me of the tree, and I ate.”</a:t>
            </a:r>
            <a:br>
              <a:rPr lang="en-US" sz="2400" dirty="0"/>
            </a:br>
            <a:r>
              <a:rPr lang="en-US" sz="2400" baseline="30000" dirty="0"/>
              <a:t>13</a:t>
            </a:r>
            <a:r>
              <a:rPr lang="en-US" sz="2400" dirty="0"/>
              <a:t> And the LORD God said to the woman, “What is this you have done?”</a:t>
            </a:r>
            <a:br>
              <a:rPr lang="en-US" sz="2400" dirty="0"/>
            </a:br>
            <a:r>
              <a:rPr lang="en-US" sz="2400" dirty="0"/>
              <a:t>The woman said, “The serpent deceived me, and I ate.” Genesis 3:12-13</a:t>
            </a:r>
          </a:p>
          <a:p>
            <a:pPr marL="228600" marR="0" fontAlgn="base">
              <a:lnSpc>
                <a:spcPct val="115000"/>
              </a:lnSpc>
              <a:spcBef>
                <a:spcPts val="0"/>
              </a:spcBef>
              <a:spcAft>
                <a:spcPts val="800"/>
              </a:spcAft>
            </a:pPr>
            <a:r>
              <a:rPr lang="en-US" sz="2400" baseline="30000" dirty="0"/>
              <a:t>12</a:t>
            </a:r>
            <a:r>
              <a:rPr lang="en-US" sz="2400" dirty="0"/>
              <a:t> Therefore, just as through one man sin entered the world, and death through sin, and thus death spread to all men, because all sinned Romans 5:12</a:t>
            </a:r>
            <a:endParaRPr lang="en-US" sz="36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509149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in consequence of which all mankind are sinners,</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346363" y="1825624"/>
            <a:ext cx="11623963" cy="4904359"/>
          </a:xfrm>
        </p:spPr>
        <p:txBody>
          <a:bodyPr>
            <a:normAutofit fontScale="92500"/>
          </a:bodyPr>
          <a:lstStyle/>
          <a:p>
            <a:pPr marL="228600" marR="0" fontAlgn="base">
              <a:lnSpc>
                <a:spcPct val="115000"/>
              </a:lnSpc>
              <a:spcBef>
                <a:spcPts val="0"/>
              </a:spcBef>
              <a:spcAft>
                <a:spcPts val="800"/>
              </a:spcAft>
            </a:pPr>
            <a:r>
              <a:rPr lang="en-US" sz="2400" baseline="30000" dirty="0"/>
              <a:t>15</a:t>
            </a:r>
            <a:r>
              <a:rPr lang="en-US" sz="2400" dirty="0"/>
              <a:t> But the free gift is not like the offense. For if by the one man’s offense many died, much more the grace of God and the gift by the grace of the one Man, Jesus Christ, abounded to many. </a:t>
            </a:r>
            <a:r>
              <a:rPr lang="en-US" sz="2400" baseline="30000" dirty="0"/>
              <a:t>16</a:t>
            </a:r>
            <a:r>
              <a:rPr lang="en-US" sz="2400" dirty="0"/>
              <a:t> And the gift is not like that which came through the one who sinned. For the judgment which came from one offense resulted in condemnation, but the free gift which came from many offenses resulted in justification. </a:t>
            </a:r>
            <a:r>
              <a:rPr lang="en-US" sz="2400" baseline="30000" dirty="0"/>
              <a:t>17</a:t>
            </a:r>
            <a:r>
              <a:rPr lang="en-US" sz="2400" dirty="0"/>
              <a:t> For if by the one man’s offense death reigned through the one, much more those who receive abundance of grace and of the gift of righteousness will reign in life through the One, Jesus Christ.)</a:t>
            </a:r>
            <a:br>
              <a:rPr lang="en-US" sz="2400" dirty="0"/>
            </a:br>
            <a:r>
              <a:rPr lang="en-US" sz="2400" baseline="30000" dirty="0"/>
              <a:t>18</a:t>
            </a:r>
            <a:r>
              <a:rPr lang="en-US" sz="2400" dirty="0"/>
              <a:t> Therefore, as through one man’s offense judgment came to all men, resulting in condemnation, even so through one Man’s righteous act the free gift came to all men, resulting in justification of life. </a:t>
            </a:r>
            <a:r>
              <a:rPr lang="en-US" sz="2400" baseline="30000" dirty="0"/>
              <a:t>19</a:t>
            </a:r>
            <a:r>
              <a:rPr lang="en-US" sz="2400" dirty="0"/>
              <a:t> For as by one man’s disobedience many were made sinners, so also by one Man’s obedience many will be made righteous. Romans 5:15-19</a:t>
            </a:r>
          </a:p>
        </p:txBody>
      </p:sp>
    </p:spTree>
    <p:extLst>
      <p:ext uri="{BB962C8B-B14F-4D97-AF65-F5344CB8AC3E}">
        <p14:creationId xmlns:p14="http://schemas.microsoft.com/office/powerpoint/2010/main" val="3863363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in consequence of which all mankind are sinners (</a:t>
            </a:r>
            <a:r>
              <a:rPr lang="en-US" sz="4400" kern="0" dirty="0" err="1">
                <a:solidFill>
                  <a:srgbClr val="444444"/>
                </a:solidFill>
                <a:effectLst/>
                <a:latin typeface="Open Sans" panose="020B0606030504020204" pitchFamily="34" charset="0"/>
                <a:ea typeface="Times New Roman" panose="02020603050405020304" pitchFamily="18" charset="0"/>
              </a:rPr>
              <a:t>cont</a:t>
            </a:r>
            <a:r>
              <a:rPr lang="en-US" sz="4400" kern="0" dirty="0">
                <a:solidFill>
                  <a:srgbClr val="444444"/>
                </a:solidFill>
                <a:effectLst/>
                <a:latin typeface="Open Sans" panose="020B0606030504020204" pitchFamily="34" charset="0"/>
                <a:ea typeface="Times New Roman" panose="02020603050405020304" pitchFamily="18" charset="0"/>
              </a:rPr>
              <a:t>)</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346363" y="1825624"/>
            <a:ext cx="11623963" cy="4904359"/>
          </a:xfrm>
        </p:spPr>
        <p:txBody>
          <a:bodyPr>
            <a:normAutofit/>
          </a:bodyPr>
          <a:lstStyle/>
          <a:p>
            <a:pPr marL="228600" marR="0" fontAlgn="base">
              <a:lnSpc>
                <a:spcPct val="115000"/>
              </a:lnSpc>
              <a:spcBef>
                <a:spcPts val="0"/>
              </a:spcBef>
              <a:spcAft>
                <a:spcPts val="800"/>
              </a:spcAft>
            </a:pPr>
            <a:r>
              <a:rPr lang="en-US" sz="2400" baseline="30000" dirty="0"/>
              <a:t>6</a:t>
            </a:r>
            <a:r>
              <a:rPr lang="en-US" sz="2400" dirty="0"/>
              <a:t> That which is born of the flesh is flesh, and that which is born of the Spirit is spirit. John 3:6</a:t>
            </a:r>
            <a:endParaRPr lang="en-US" sz="1600" dirty="0"/>
          </a:p>
          <a:p>
            <a:pPr marL="228600" marR="0" fontAlgn="base">
              <a:lnSpc>
                <a:spcPct val="115000"/>
              </a:lnSpc>
              <a:spcBef>
                <a:spcPts val="0"/>
              </a:spcBef>
              <a:spcAft>
                <a:spcPts val="800"/>
              </a:spcAft>
            </a:pPr>
            <a:r>
              <a:rPr lang="en-US" sz="2400" baseline="30000" dirty="0"/>
              <a:t>5</a:t>
            </a:r>
            <a:r>
              <a:rPr lang="en-US" sz="2400" dirty="0"/>
              <a:t> Behold, I was brought forth in iniquity,</a:t>
            </a:r>
            <a:br>
              <a:rPr lang="en-US" sz="2400" dirty="0"/>
            </a:br>
            <a:r>
              <a:rPr lang="en-US" sz="2400" dirty="0"/>
              <a:t>And in sin my mother conceived me. Psalms 51:5</a:t>
            </a:r>
            <a:endParaRPr lang="en-US" sz="36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088928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19887</TotalTime>
  <Words>2733</Words>
  <Application>Microsoft Office PowerPoint</Application>
  <PresentationFormat>Widescreen</PresentationFormat>
  <Paragraphs>142</Paragraphs>
  <Slides>14</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Aptos</vt:lpstr>
      <vt:lpstr>Aptos Display</vt:lpstr>
      <vt:lpstr>Arial</vt:lpstr>
      <vt:lpstr>Open Sans</vt:lpstr>
      <vt:lpstr>Posterama</vt:lpstr>
      <vt:lpstr>Roboto</vt:lpstr>
      <vt:lpstr>Times New Roman</vt:lpstr>
      <vt:lpstr>Office Theme</vt:lpstr>
      <vt:lpstr>Brandon Baptist Church Statement of Faith</vt:lpstr>
      <vt:lpstr>Statement of Faith Topics</vt:lpstr>
      <vt:lpstr>Of the FALL OF MAN</vt:lpstr>
      <vt:lpstr>man was created in a state of holiness, under the law of his maker;</vt:lpstr>
      <vt:lpstr>Deeper Look: Made in the Image of God</vt:lpstr>
      <vt:lpstr>Deeper Look: The Tree of Life</vt:lpstr>
      <vt:lpstr>but by voluntary transgression fell from that holy and happy state;</vt:lpstr>
      <vt:lpstr>in consequence of which all mankind are sinners,</vt:lpstr>
      <vt:lpstr>in consequence of which all mankind are sinners (cont)</vt:lpstr>
      <vt:lpstr>not by constraint or necessity, but by choice;</vt:lpstr>
      <vt:lpstr>not by constraint or necessity, but by choice;</vt:lpstr>
      <vt:lpstr>being by nature utterly void of that holiness required by the law of God, wholly given to the gratification of the world, of Satan, and of their own sinful passions, and, therefore, under just condemnation to eternal ruin;</vt:lpstr>
      <vt:lpstr>without defense of excuse.</vt:lpstr>
      <vt:lpstr>Of the FALL OF 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3</cp:revision>
  <dcterms:created xsi:type="dcterms:W3CDTF">2024-04-28T03:18:15Z</dcterms:created>
  <dcterms:modified xsi:type="dcterms:W3CDTF">2024-05-19T13:48:39Z</dcterms:modified>
</cp:coreProperties>
</file>