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9" r:id="rId3"/>
    <p:sldId id="273" r:id="rId4"/>
    <p:sldId id="262" r:id="rId5"/>
    <p:sldId id="282" r:id="rId6"/>
    <p:sldId id="281" r:id="rId7"/>
    <p:sldId id="280" r:id="rId8"/>
    <p:sldId id="274" r:id="rId9"/>
    <p:sldId id="275" r:id="rId10"/>
    <p:sldId id="276" r:id="rId11"/>
    <p:sldId id="283" r:id="rId12"/>
    <p:sldId id="287" r:id="rId13"/>
    <p:sldId id="288" r:id="rId14"/>
    <p:sldId id="286" r:id="rId15"/>
    <p:sldId id="277" r:id="rId16"/>
    <p:sldId id="278" r:id="rId17"/>
    <p:sldId id="27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BD87A4-A04F-4038-A0BE-AED791FE1FF1}" v="5" dt="2024-05-12T03:17:33.7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66102" autoAdjust="0"/>
  </p:normalViewPr>
  <p:slideViewPr>
    <p:cSldViewPr snapToGrid="0">
      <p:cViewPr varScale="1">
        <p:scale>
          <a:sx n="69" d="100"/>
          <a:sy n="69" d="100"/>
        </p:scale>
        <p:origin x="474" y="72"/>
      </p:cViewPr>
      <p:guideLst/>
    </p:cSldViewPr>
  </p:slideViewPr>
  <p:notesTextViewPr>
    <p:cViewPr>
      <p:scale>
        <a:sx n="1" d="1"/>
        <a:sy n="1" d="1"/>
      </p:scale>
      <p:origin x="0" y="-58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CFBD87A4-A04F-4038-A0BE-AED791FE1FF1}"/>
    <pc:docChg chg="undo redo custSel addSld delSld modSld sldOrd">
      <pc:chgData name="Rob Gregory" userId="a7bfa114233000dd" providerId="LiveId" clId="{CFBD87A4-A04F-4038-A0BE-AED791FE1FF1}" dt="2024-05-12T03:23:37.836" v="4010" actId="20577"/>
      <pc:docMkLst>
        <pc:docMk/>
      </pc:docMkLst>
      <pc:sldChg chg="del">
        <pc:chgData name="Rob Gregory" userId="a7bfa114233000dd" providerId="LiveId" clId="{CFBD87A4-A04F-4038-A0BE-AED791FE1FF1}" dt="2024-04-30T17:43:17.153" v="0" actId="47"/>
        <pc:sldMkLst>
          <pc:docMk/>
          <pc:sldMk cId="3533732717" sldId="261"/>
        </pc:sldMkLst>
      </pc:sldChg>
      <pc:sldChg chg="del">
        <pc:chgData name="Rob Gregory" userId="a7bfa114233000dd" providerId="LiveId" clId="{CFBD87A4-A04F-4038-A0BE-AED791FE1FF1}" dt="2024-04-30T18:02:14.363" v="58" actId="47"/>
        <pc:sldMkLst>
          <pc:docMk/>
          <pc:sldMk cId="4135720918" sldId="263"/>
        </pc:sldMkLst>
      </pc:sldChg>
      <pc:sldChg chg="del">
        <pc:chgData name="Rob Gregory" userId="a7bfa114233000dd" providerId="LiveId" clId="{CFBD87A4-A04F-4038-A0BE-AED791FE1FF1}" dt="2024-04-30T18:02:15.541" v="59" actId="47"/>
        <pc:sldMkLst>
          <pc:docMk/>
          <pc:sldMk cId="4231849090" sldId="264"/>
        </pc:sldMkLst>
      </pc:sldChg>
      <pc:sldChg chg="del">
        <pc:chgData name="Rob Gregory" userId="a7bfa114233000dd" providerId="LiveId" clId="{CFBD87A4-A04F-4038-A0BE-AED791FE1FF1}" dt="2024-04-30T18:02:16.155" v="60" actId="47"/>
        <pc:sldMkLst>
          <pc:docMk/>
          <pc:sldMk cId="2619494582" sldId="265"/>
        </pc:sldMkLst>
      </pc:sldChg>
      <pc:sldChg chg="del">
        <pc:chgData name="Rob Gregory" userId="a7bfa114233000dd" providerId="LiveId" clId="{CFBD87A4-A04F-4038-A0BE-AED791FE1FF1}" dt="2024-04-30T18:02:16.655" v="61" actId="47"/>
        <pc:sldMkLst>
          <pc:docMk/>
          <pc:sldMk cId="3098041285" sldId="266"/>
        </pc:sldMkLst>
      </pc:sldChg>
      <pc:sldChg chg="del">
        <pc:chgData name="Rob Gregory" userId="a7bfa114233000dd" providerId="LiveId" clId="{CFBD87A4-A04F-4038-A0BE-AED791FE1FF1}" dt="2024-04-30T18:02:17.506" v="62" actId="47"/>
        <pc:sldMkLst>
          <pc:docMk/>
          <pc:sldMk cId="947557608" sldId="267"/>
        </pc:sldMkLst>
      </pc:sldChg>
      <pc:sldChg chg="del">
        <pc:chgData name="Rob Gregory" userId="a7bfa114233000dd" providerId="LiveId" clId="{CFBD87A4-A04F-4038-A0BE-AED791FE1FF1}" dt="2024-04-30T18:02:18.062" v="63" actId="47"/>
        <pc:sldMkLst>
          <pc:docMk/>
          <pc:sldMk cId="1102755592" sldId="268"/>
        </pc:sldMkLst>
      </pc:sldChg>
      <pc:sldChg chg="del">
        <pc:chgData name="Rob Gregory" userId="a7bfa114233000dd" providerId="LiveId" clId="{CFBD87A4-A04F-4038-A0BE-AED791FE1FF1}" dt="2024-04-30T18:02:18.689" v="64" actId="47"/>
        <pc:sldMkLst>
          <pc:docMk/>
          <pc:sldMk cId="2999250836" sldId="269"/>
        </pc:sldMkLst>
      </pc:sldChg>
      <pc:sldChg chg="del">
        <pc:chgData name="Rob Gregory" userId="a7bfa114233000dd" providerId="LiveId" clId="{CFBD87A4-A04F-4038-A0BE-AED791FE1FF1}" dt="2024-04-30T18:02:19.583" v="65" actId="47"/>
        <pc:sldMkLst>
          <pc:docMk/>
          <pc:sldMk cId="4225773361" sldId="270"/>
        </pc:sldMkLst>
      </pc:sldChg>
      <pc:sldChg chg="del">
        <pc:chgData name="Rob Gregory" userId="a7bfa114233000dd" providerId="LiveId" clId="{CFBD87A4-A04F-4038-A0BE-AED791FE1FF1}" dt="2024-04-30T18:02:20.633" v="66" actId="47"/>
        <pc:sldMkLst>
          <pc:docMk/>
          <pc:sldMk cId="1484611564" sldId="271"/>
        </pc:sldMkLst>
      </pc:sldChg>
      <pc:sldChg chg="del">
        <pc:chgData name="Rob Gregory" userId="a7bfa114233000dd" providerId="LiveId" clId="{CFBD87A4-A04F-4038-A0BE-AED791FE1FF1}" dt="2024-04-30T18:02:24.286" v="67" actId="47"/>
        <pc:sldMkLst>
          <pc:docMk/>
          <pc:sldMk cId="4045465833" sldId="272"/>
        </pc:sldMkLst>
      </pc:sldChg>
      <pc:sldChg chg="modSp mod">
        <pc:chgData name="Rob Gregory" userId="a7bfa114233000dd" providerId="LiveId" clId="{CFBD87A4-A04F-4038-A0BE-AED791FE1FF1}" dt="2024-04-30T17:56:26.636" v="5" actId="6549"/>
        <pc:sldMkLst>
          <pc:docMk/>
          <pc:sldMk cId="2758097278" sldId="273"/>
        </pc:sldMkLst>
        <pc:spChg chg="mod">
          <ac:chgData name="Rob Gregory" userId="a7bfa114233000dd" providerId="LiveId" clId="{CFBD87A4-A04F-4038-A0BE-AED791FE1FF1}" dt="2024-04-30T17:56:26.636" v="5" actId="6549"/>
          <ac:spMkLst>
            <pc:docMk/>
            <pc:sldMk cId="2758097278" sldId="273"/>
            <ac:spMk id="3" creationId="{9ADE9DD4-0717-832D-6017-B816D8AC014D}"/>
          </ac:spMkLst>
        </pc:spChg>
      </pc:sldChg>
      <pc:sldChg chg="modSp add mod">
        <pc:chgData name="Rob Gregory" userId="a7bfa114233000dd" providerId="LiveId" clId="{CFBD87A4-A04F-4038-A0BE-AED791FE1FF1}" dt="2024-04-30T17:57:01.919" v="42" actId="20577"/>
        <pc:sldMkLst>
          <pc:docMk/>
          <pc:sldMk cId="1395598801" sldId="274"/>
        </pc:sldMkLst>
        <pc:spChg chg="mod">
          <ac:chgData name="Rob Gregory" userId="a7bfa114233000dd" providerId="LiveId" clId="{CFBD87A4-A04F-4038-A0BE-AED791FE1FF1}" dt="2024-04-30T17:57:01.919" v="42" actId="20577"/>
          <ac:spMkLst>
            <pc:docMk/>
            <pc:sldMk cId="1395598801" sldId="274"/>
            <ac:spMk id="2" creationId="{6E23025B-1983-20D4-55FA-3B4270875D91}"/>
          </ac:spMkLst>
        </pc:spChg>
        <pc:spChg chg="mod">
          <ac:chgData name="Rob Gregory" userId="a7bfa114233000dd" providerId="LiveId" clId="{CFBD87A4-A04F-4038-A0BE-AED791FE1FF1}" dt="2024-04-30T17:56:13.727" v="2"/>
          <ac:spMkLst>
            <pc:docMk/>
            <pc:sldMk cId="1395598801" sldId="274"/>
            <ac:spMk id="3" creationId="{EEB048E6-3889-EAF9-58B0-5B954114D920}"/>
          </ac:spMkLst>
        </pc:spChg>
      </pc:sldChg>
      <pc:sldChg chg="modSp add mod">
        <pc:chgData name="Rob Gregory" userId="a7bfa114233000dd" providerId="LiveId" clId="{CFBD87A4-A04F-4038-A0BE-AED791FE1FF1}" dt="2024-04-30T17:57:56.082" v="45"/>
        <pc:sldMkLst>
          <pc:docMk/>
          <pc:sldMk cId="2810193027" sldId="275"/>
        </pc:sldMkLst>
        <pc:spChg chg="mod">
          <ac:chgData name="Rob Gregory" userId="a7bfa114233000dd" providerId="LiveId" clId="{CFBD87A4-A04F-4038-A0BE-AED791FE1FF1}" dt="2024-04-30T17:57:56.082" v="45"/>
          <ac:spMkLst>
            <pc:docMk/>
            <pc:sldMk cId="2810193027" sldId="275"/>
            <ac:spMk id="2" creationId="{6E23025B-1983-20D4-55FA-3B4270875D91}"/>
          </ac:spMkLst>
        </pc:spChg>
        <pc:spChg chg="mod">
          <ac:chgData name="Rob Gregory" userId="a7bfa114233000dd" providerId="LiveId" clId="{CFBD87A4-A04F-4038-A0BE-AED791FE1FF1}" dt="2024-04-30T17:57:31.408" v="44"/>
          <ac:spMkLst>
            <pc:docMk/>
            <pc:sldMk cId="2810193027" sldId="275"/>
            <ac:spMk id="3" creationId="{EEB048E6-3889-EAF9-58B0-5B954114D920}"/>
          </ac:spMkLst>
        </pc:spChg>
      </pc:sldChg>
      <pc:sldChg chg="modSp add del mod">
        <pc:chgData name="Rob Gregory" userId="a7bfa114233000dd" providerId="LiveId" clId="{CFBD87A4-A04F-4038-A0BE-AED791FE1FF1}" dt="2024-05-12T02:26:40.360" v="2852" actId="14100"/>
        <pc:sldMkLst>
          <pc:docMk/>
          <pc:sldMk cId="2441929604" sldId="276"/>
        </pc:sldMkLst>
        <pc:spChg chg="mod">
          <ac:chgData name="Rob Gregory" userId="a7bfa114233000dd" providerId="LiveId" clId="{CFBD87A4-A04F-4038-A0BE-AED791FE1FF1}" dt="2024-04-30T17:58:25.011" v="48" actId="27636"/>
          <ac:spMkLst>
            <pc:docMk/>
            <pc:sldMk cId="2441929604" sldId="276"/>
            <ac:spMk id="2" creationId="{6E23025B-1983-20D4-55FA-3B4270875D91}"/>
          </ac:spMkLst>
        </pc:spChg>
        <pc:spChg chg="mod">
          <ac:chgData name="Rob Gregory" userId="a7bfa114233000dd" providerId="LiveId" clId="{CFBD87A4-A04F-4038-A0BE-AED791FE1FF1}" dt="2024-05-12T02:26:40.360" v="2852" actId="14100"/>
          <ac:spMkLst>
            <pc:docMk/>
            <pc:sldMk cId="2441929604" sldId="276"/>
            <ac:spMk id="3" creationId="{EEB048E6-3889-EAF9-58B0-5B954114D920}"/>
          </ac:spMkLst>
        </pc:spChg>
      </pc:sldChg>
      <pc:sldChg chg="modSp add mod modNotesTx">
        <pc:chgData name="Rob Gregory" userId="a7bfa114233000dd" providerId="LiveId" clId="{CFBD87A4-A04F-4038-A0BE-AED791FE1FF1}" dt="2024-05-12T02:45:04.485" v="2938" actId="27636"/>
        <pc:sldMkLst>
          <pc:docMk/>
          <pc:sldMk cId="195674897" sldId="277"/>
        </pc:sldMkLst>
        <pc:spChg chg="mod">
          <ac:chgData name="Rob Gregory" userId="a7bfa114233000dd" providerId="LiveId" clId="{CFBD87A4-A04F-4038-A0BE-AED791FE1FF1}" dt="2024-04-30T17:59:31.425" v="52" actId="27636"/>
          <ac:spMkLst>
            <pc:docMk/>
            <pc:sldMk cId="195674897" sldId="277"/>
            <ac:spMk id="2" creationId="{6E23025B-1983-20D4-55FA-3B4270875D91}"/>
          </ac:spMkLst>
        </pc:spChg>
        <pc:spChg chg="mod">
          <ac:chgData name="Rob Gregory" userId="a7bfa114233000dd" providerId="LiveId" clId="{CFBD87A4-A04F-4038-A0BE-AED791FE1FF1}" dt="2024-05-12T02:45:04.485" v="2938" actId="27636"/>
          <ac:spMkLst>
            <pc:docMk/>
            <pc:sldMk cId="195674897" sldId="277"/>
            <ac:spMk id="3" creationId="{EEB048E6-3889-EAF9-58B0-5B954114D920}"/>
          </ac:spMkLst>
        </pc:spChg>
      </pc:sldChg>
      <pc:sldChg chg="modSp add mod modNotesTx">
        <pc:chgData name="Rob Gregory" userId="a7bfa114233000dd" providerId="LiveId" clId="{CFBD87A4-A04F-4038-A0BE-AED791FE1FF1}" dt="2024-05-12T03:23:37.836" v="4010" actId="20577"/>
        <pc:sldMkLst>
          <pc:docMk/>
          <pc:sldMk cId="334922220" sldId="278"/>
        </pc:sldMkLst>
        <pc:spChg chg="mod">
          <ac:chgData name="Rob Gregory" userId="a7bfa114233000dd" providerId="LiveId" clId="{CFBD87A4-A04F-4038-A0BE-AED791FE1FF1}" dt="2024-04-30T18:02:04.257" v="57"/>
          <ac:spMkLst>
            <pc:docMk/>
            <pc:sldMk cId="334922220" sldId="278"/>
            <ac:spMk id="2" creationId="{6E23025B-1983-20D4-55FA-3B4270875D91}"/>
          </ac:spMkLst>
        </pc:spChg>
        <pc:spChg chg="mod">
          <ac:chgData name="Rob Gregory" userId="a7bfa114233000dd" providerId="LiveId" clId="{CFBD87A4-A04F-4038-A0BE-AED791FE1FF1}" dt="2024-05-12T03:17:52.054" v="3517" actId="403"/>
          <ac:spMkLst>
            <pc:docMk/>
            <pc:sldMk cId="334922220" sldId="278"/>
            <ac:spMk id="3" creationId="{EEB048E6-3889-EAF9-58B0-5B954114D920}"/>
          </ac:spMkLst>
        </pc:spChg>
      </pc:sldChg>
      <pc:sldChg chg="add del">
        <pc:chgData name="Rob Gregory" userId="a7bfa114233000dd" providerId="LiveId" clId="{CFBD87A4-A04F-4038-A0BE-AED791FE1FF1}" dt="2024-04-30T18:02:32.966" v="69" actId="2696"/>
        <pc:sldMkLst>
          <pc:docMk/>
          <pc:sldMk cId="353377055" sldId="279"/>
        </pc:sldMkLst>
      </pc:sldChg>
      <pc:sldChg chg="add">
        <pc:chgData name="Rob Gregory" userId="a7bfa114233000dd" providerId="LiveId" clId="{CFBD87A4-A04F-4038-A0BE-AED791FE1FF1}" dt="2024-04-30T18:02:36.866" v="70"/>
        <pc:sldMkLst>
          <pc:docMk/>
          <pc:sldMk cId="2041617918" sldId="279"/>
        </pc:sldMkLst>
      </pc:sldChg>
      <pc:sldChg chg="modSp add mod modNotesTx">
        <pc:chgData name="Rob Gregory" userId="a7bfa114233000dd" providerId="LiveId" clId="{CFBD87A4-A04F-4038-A0BE-AED791FE1FF1}" dt="2024-05-12T01:21:10.217" v="937" actId="20577"/>
        <pc:sldMkLst>
          <pc:docMk/>
          <pc:sldMk cId="468726615" sldId="283"/>
        </pc:sldMkLst>
        <pc:spChg chg="mod">
          <ac:chgData name="Rob Gregory" userId="a7bfa114233000dd" providerId="LiveId" clId="{CFBD87A4-A04F-4038-A0BE-AED791FE1FF1}" dt="2024-05-12T01:07:45.653" v="416" actId="6549"/>
          <ac:spMkLst>
            <pc:docMk/>
            <pc:sldMk cId="468726615" sldId="283"/>
            <ac:spMk id="2" creationId="{6E23025B-1983-20D4-55FA-3B4270875D91}"/>
          </ac:spMkLst>
        </pc:spChg>
        <pc:spChg chg="mod">
          <ac:chgData name="Rob Gregory" userId="a7bfa114233000dd" providerId="LiveId" clId="{CFBD87A4-A04F-4038-A0BE-AED791FE1FF1}" dt="2024-05-12T01:20:22.121" v="891" actId="113"/>
          <ac:spMkLst>
            <pc:docMk/>
            <pc:sldMk cId="468726615" sldId="283"/>
            <ac:spMk id="3" creationId="{EEB048E6-3889-EAF9-58B0-5B954114D920}"/>
          </ac:spMkLst>
        </pc:spChg>
      </pc:sldChg>
      <pc:sldChg chg="new del">
        <pc:chgData name="Rob Gregory" userId="a7bfa114233000dd" providerId="LiveId" clId="{CFBD87A4-A04F-4038-A0BE-AED791FE1FF1}" dt="2024-05-12T00:41:22.786" v="74" actId="680"/>
        <pc:sldMkLst>
          <pc:docMk/>
          <pc:sldMk cId="1993001042" sldId="283"/>
        </pc:sldMkLst>
      </pc:sldChg>
      <pc:sldChg chg="modSp add del mod">
        <pc:chgData name="Rob Gregory" userId="a7bfa114233000dd" providerId="LiveId" clId="{CFBD87A4-A04F-4038-A0BE-AED791FE1FF1}" dt="2024-05-12T02:25:05.518" v="2844" actId="47"/>
        <pc:sldMkLst>
          <pc:docMk/>
          <pc:sldMk cId="1145778798" sldId="284"/>
        </pc:sldMkLst>
        <pc:spChg chg="mod">
          <ac:chgData name="Rob Gregory" userId="a7bfa114233000dd" providerId="LiveId" clId="{CFBD87A4-A04F-4038-A0BE-AED791FE1FF1}" dt="2024-05-12T00:53:33.269" v="126" actId="6549"/>
          <ac:spMkLst>
            <pc:docMk/>
            <pc:sldMk cId="1145778798" sldId="284"/>
            <ac:spMk id="3" creationId="{EEB048E6-3889-EAF9-58B0-5B954114D920}"/>
          </ac:spMkLst>
        </pc:spChg>
      </pc:sldChg>
      <pc:sldChg chg="add del">
        <pc:chgData name="Rob Gregory" userId="a7bfa114233000dd" providerId="LiveId" clId="{CFBD87A4-A04F-4038-A0BE-AED791FE1FF1}" dt="2024-05-12T02:25:16.124" v="2845" actId="47"/>
        <pc:sldMkLst>
          <pc:docMk/>
          <pc:sldMk cId="2123567366" sldId="285"/>
        </pc:sldMkLst>
      </pc:sldChg>
      <pc:sldChg chg="modSp add mod modNotesTx">
        <pc:chgData name="Rob Gregory" userId="a7bfa114233000dd" providerId="LiveId" clId="{CFBD87A4-A04F-4038-A0BE-AED791FE1FF1}" dt="2024-05-12T02:16:47.042" v="2843" actId="12"/>
        <pc:sldMkLst>
          <pc:docMk/>
          <pc:sldMk cId="3247027865" sldId="286"/>
        </pc:sldMkLst>
        <pc:spChg chg="mod">
          <ac:chgData name="Rob Gregory" userId="a7bfa114233000dd" providerId="LiveId" clId="{CFBD87A4-A04F-4038-A0BE-AED791FE1FF1}" dt="2024-05-12T02:13:53.718" v="2807" actId="20577"/>
          <ac:spMkLst>
            <pc:docMk/>
            <pc:sldMk cId="3247027865" sldId="286"/>
            <ac:spMk id="2" creationId="{6E23025B-1983-20D4-55FA-3B4270875D91}"/>
          </ac:spMkLst>
        </pc:spChg>
        <pc:spChg chg="mod">
          <ac:chgData name="Rob Gregory" userId="a7bfa114233000dd" providerId="LiveId" clId="{CFBD87A4-A04F-4038-A0BE-AED791FE1FF1}" dt="2024-05-12T02:16:47.042" v="2843" actId="12"/>
          <ac:spMkLst>
            <pc:docMk/>
            <pc:sldMk cId="3247027865" sldId="286"/>
            <ac:spMk id="3" creationId="{EEB048E6-3889-EAF9-58B0-5B954114D920}"/>
          </ac:spMkLst>
        </pc:spChg>
      </pc:sldChg>
      <pc:sldChg chg="modSp add mod modNotesTx">
        <pc:chgData name="Rob Gregory" userId="a7bfa114233000dd" providerId="LiveId" clId="{CFBD87A4-A04F-4038-A0BE-AED791FE1FF1}" dt="2024-05-12T01:38:51.068" v="1679" actId="20577"/>
        <pc:sldMkLst>
          <pc:docMk/>
          <pc:sldMk cId="2680736774" sldId="287"/>
        </pc:sldMkLst>
        <pc:spChg chg="mod">
          <ac:chgData name="Rob Gregory" userId="a7bfa114233000dd" providerId="LiveId" clId="{CFBD87A4-A04F-4038-A0BE-AED791FE1FF1}" dt="2024-05-12T01:07:58.240" v="428" actId="20577"/>
          <ac:spMkLst>
            <pc:docMk/>
            <pc:sldMk cId="2680736774" sldId="287"/>
            <ac:spMk id="2" creationId="{6E23025B-1983-20D4-55FA-3B4270875D91}"/>
          </ac:spMkLst>
        </pc:spChg>
        <pc:spChg chg="mod">
          <ac:chgData name="Rob Gregory" userId="a7bfa114233000dd" providerId="LiveId" clId="{CFBD87A4-A04F-4038-A0BE-AED791FE1FF1}" dt="2024-05-12T01:21:51.707" v="938" actId="14100"/>
          <ac:spMkLst>
            <pc:docMk/>
            <pc:sldMk cId="2680736774" sldId="287"/>
            <ac:spMk id="3" creationId="{EEB048E6-3889-EAF9-58B0-5B954114D920}"/>
          </ac:spMkLst>
        </pc:spChg>
      </pc:sldChg>
      <pc:sldChg chg="modSp add mod ord">
        <pc:chgData name="Rob Gregory" userId="a7bfa114233000dd" providerId="LiveId" clId="{CFBD87A4-A04F-4038-A0BE-AED791FE1FF1}" dt="2024-05-12T02:28:25.226" v="2858" actId="207"/>
        <pc:sldMkLst>
          <pc:docMk/>
          <pc:sldMk cId="382976116" sldId="288"/>
        </pc:sldMkLst>
        <pc:spChg chg="mod">
          <ac:chgData name="Rob Gregory" userId="a7bfa114233000dd" providerId="LiveId" clId="{CFBD87A4-A04F-4038-A0BE-AED791FE1FF1}" dt="2024-05-12T02:28:25.226" v="2858" actId="207"/>
          <ac:spMkLst>
            <pc:docMk/>
            <pc:sldMk cId="382976116" sldId="288"/>
            <ac:spMk id="3" creationId="{EEB048E6-3889-EAF9-58B0-5B954114D920}"/>
          </ac:spMkLst>
        </pc:spChg>
      </pc:sldChg>
      <pc:sldChg chg="modSp add del mod">
        <pc:chgData name="Rob Gregory" userId="a7bfa114233000dd" providerId="LiveId" clId="{CFBD87A4-A04F-4038-A0BE-AED791FE1FF1}" dt="2024-05-12T02:26:50.465" v="2853" actId="47"/>
        <pc:sldMkLst>
          <pc:docMk/>
          <pc:sldMk cId="3432961050" sldId="288"/>
        </pc:sldMkLst>
        <pc:spChg chg="mod">
          <ac:chgData name="Rob Gregory" userId="a7bfa114233000dd" providerId="LiveId" clId="{CFBD87A4-A04F-4038-A0BE-AED791FE1FF1}" dt="2024-05-12T01:40:12.398" v="1681" actId="207"/>
          <ac:spMkLst>
            <pc:docMk/>
            <pc:sldMk cId="3432961050" sldId="288"/>
            <ac:spMk id="3" creationId="{EEB048E6-3889-EAF9-58B0-5B954114D920}"/>
          </ac:spMkLst>
        </pc:spChg>
      </pc:sldChg>
      <pc:sldChg chg="add del">
        <pc:chgData name="Rob Gregory" userId="a7bfa114233000dd" providerId="LiveId" clId="{CFBD87A4-A04F-4038-A0BE-AED791FE1FF1}" dt="2024-05-12T02:26:10.867" v="2847" actId="47"/>
        <pc:sldMkLst>
          <pc:docMk/>
          <pc:sldMk cId="1977896337" sldId="289"/>
        </pc:sldMkLst>
      </pc:sldChg>
    </pc:docChg>
  </pc:docChgLst>
  <pc:docChgLst>
    <pc:chgData name="Rob Gregory" userId="a7bfa114233000dd" providerId="LiveId" clId="{710C4E4B-CB9F-49A0-A7E8-AA7A0C3D3B11}"/>
    <pc:docChg chg="undo redo custSel addSld delSld modSld">
      <pc:chgData name="Rob Gregory" userId="a7bfa114233000dd" providerId="LiveId" clId="{710C4E4B-CB9F-49A0-A7E8-AA7A0C3D3B11}" dt="2024-05-05T13:56:08.532" v="9329" actId="20577"/>
      <pc:docMkLst>
        <pc:docMk/>
      </pc:docMkLst>
      <pc:sldChg chg="modSp mod">
        <pc:chgData name="Rob Gregory" userId="a7bfa114233000dd" providerId="LiveId" clId="{710C4E4B-CB9F-49A0-A7E8-AA7A0C3D3B11}" dt="2024-05-05T13:56:08.532" v="9329" actId="20577"/>
        <pc:sldMkLst>
          <pc:docMk/>
          <pc:sldMk cId="999829043" sldId="256"/>
        </pc:sldMkLst>
        <pc:spChg chg="mod">
          <ac:chgData name="Rob Gregory" userId="a7bfa114233000dd" providerId="LiveId" clId="{710C4E4B-CB9F-49A0-A7E8-AA7A0C3D3B11}" dt="2024-05-05T13:56:08.532" v="9329" actId="20577"/>
          <ac:spMkLst>
            <pc:docMk/>
            <pc:sldMk cId="999829043" sldId="256"/>
            <ac:spMk id="3" creationId="{88627DA9-E992-8706-3B6A-3B247D8C19B2}"/>
          </ac:spMkLst>
        </pc:spChg>
      </pc:sldChg>
      <pc:sldChg chg="del">
        <pc:chgData name="Rob Gregory" userId="a7bfa114233000dd" providerId="LiveId" clId="{710C4E4B-CB9F-49A0-A7E8-AA7A0C3D3B11}" dt="2024-04-30T18:08:29.436" v="0" actId="47"/>
        <pc:sldMkLst>
          <pc:docMk/>
          <pc:sldMk cId="3043425309" sldId="260"/>
        </pc:sldMkLst>
      </pc:sldChg>
      <pc:sldChg chg="modSp mod modNotesTx">
        <pc:chgData name="Rob Gregory" userId="a7bfa114233000dd" providerId="LiveId" clId="{710C4E4B-CB9F-49A0-A7E8-AA7A0C3D3B11}" dt="2024-04-30T19:40:41.429" v="2425" actId="20577"/>
        <pc:sldMkLst>
          <pc:docMk/>
          <pc:sldMk cId="3242239520" sldId="262"/>
        </pc:sldMkLst>
        <pc:spChg chg="mod">
          <ac:chgData name="Rob Gregory" userId="a7bfa114233000dd" providerId="LiveId" clId="{710C4E4B-CB9F-49A0-A7E8-AA7A0C3D3B11}" dt="2024-04-30T18:14:27.068" v="31" actId="27636"/>
          <ac:spMkLst>
            <pc:docMk/>
            <pc:sldMk cId="3242239520" sldId="262"/>
            <ac:spMk id="2" creationId="{6E23025B-1983-20D4-55FA-3B4270875D91}"/>
          </ac:spMkLst>
        </pc:spChg>
        <pc:spChg chg="mod">
          <ac:chgData name="Rob Gregory" userId="a7bfa114233000dd" providerId="LiveId" clId="{710C4E4B-CB9F-49A0-A7E8-AA7A0C3D3B11}" dt="2024-04-30T19:34:54.089" v="2063" actId="207"/>
          <ac:spMkLst>
            <pc:docMk/>
            <pc:sldMk cId="3242239520" sldId="262"/>
            <ac:spMk id="3" creationId="{EEB048E6-3889-EAF9-58B0-5B954114D920}"/>
          </ac:spMkLst>
        </pc:spChg>
      </pc:sldChg>
      <pc:sldChg chg="modSp mod">
        <pc:chgData name="Rob Gregory" userId="a7bfa114233000dd" providerId="LiveId" clId="{710C4E4B-CB9F-49A0-A7E8-AA7A0C3D3B11}" dt="2024-04-30T18:09:30.754" v="8" actId="20577"/>
        <pc:sldMkLst>
          <pc:docMk/>
          <pc:sldMk cId="2758097278" sldId="273"/>
        </pc:sldMkLst>
        <pc:spChg chg="mod">
          <ac:chgData name="Rob Gregory" userId="a7bfa114233000dd" providerId="LiveId" clId="{710C4E4B-CB9F-49A0-A7E8-AA7A0C3D3B11}" dt="2024-04-30T18:09:30.754" v="8" actId="20577"/>
          <ac:spMkLst>
            <pc:docMk/>
            <pc:sldMk cId="2758097278" sldId="273"/>
            <ac:spMk id="2" creationId="{110BE78F-DB4B-A514-9EFE-5EBC25E1F72F}"/>
          </ac:spMkLst>
        </pc:spChg>
      </pc:sldChg>
      <pc:sldChg chg="modNotesTx">
        <pc:chgData name="Rob Gregory" userId="a7bfa114233000dd" providerId="LiveId" clId="{710C4E4B-CB9F-49A0-A7E8-AA7A0C3D3B11}" dt="2024-05-03T21:00:43.011" v="7679" actId="20577"/>
        <pc:sldMkLst>
          <pc:docMk/>
          <pc:sldMk cId="1395598801" sldId="274"/>
        </pc:sldMkLst>
      </pc:sldChg>
      <pc:sldChg chg="modNotesTx">
        <pc:chgData name="Rob Gregory" userId="a7bfa114233000dd" providerId="LiveId" clId="{710C4E4B-CB9F-49A0-A7E8-AA7A0C3D3B11}" dt="2024-05-03T21:07:09.793" v="8174" actId="20577"/>
        <pc:sldMkLst>
          <pc:docMk/>
          <pc:sldMk cId="2810193027" sldId="275"/>
        </pc:sldMkLst>
      </pc:sldChg>
      <pc:sldChg chg="modNotesTx">
        <pc:chgData name="Rob Gregory" userId="a7bfa114233000dd" providerId="LiveId" clId="{710C4E4B-CB9F-49A0-A7E8-AA7A0C3D3B11}" dt="2024-05-03T21:09:40.339" v="8360" actId="20577"/>
        <pc:sldMkLst>
          <pc:docMk/>
          <pc:sldMk cId="2441929604" sldId="276"/>
        </pc:sldMkLst>
      </pc:sldChg>
      <pc:sldChg chg="modNotesTx">
        <pc:chgData name="Rob Gregory" userId="a7bfa114233000dd" providerId="LiveId" clId="{710C4E4B-CB9F-49A0-A7E8-AA7A0C3D3B11}" dt="2024-05-03T21:13:25.400" v="8739" actId="20577"/>
        <pc:sldMkLst>
          <pc:docMk/>
          <pc:sldMk cId="195674897" sldId="277"/>
        </pc:sldMkLst>
      </pc:sldChg>
      <pc:sldChg chg="modNotesTx">
        <pc:chgData name="Rob Gregory" userId="a7bfa114233000dd" providerId="LiveId" clId="{710C4E4B-CB9F-49A0-A7E8-AA7A0C3D3B11}" dt="2024-05-03T21:16:49.680" v="9324" actId="313"/>
        <pc:sldMkLst>
          <pc:docMk/>
          <pc:sldMk cId="334922220" sldId="278"/>
        </pc:sldMkLst>
      </pc:sldChg>
      <pc:sldChg chg="modSp mod">
        <pc:chgData name="Rob Gregory" userId="a7bfa114233000dd" providerId="LiveId" clId="{710C4E4B-CB9F-49A0-A7E8-AA7A0C3D3B11}" dt="2024-04-30T18:09:38.292" v="16" actId="20577"/>
        <pc:sldMkLst>
          <pc:docMk/>
          <pc:sldMk cId="2041617918" sldId="279"/>
        </pc:sldMkLst>
        <pc:spChg chg="mod">
          <ac:chgData name="Rob Gregory" userId="a7bfa114233000dd" providerId="LiveId" clId="{710C4E4B-CB9F-49A0-A7E8-AA7A0C3D3B11}" dt="2024-04-30T18:09:38.292" v="16" actId="20577"/>
          <ac:spMkLst>
            <pc:docMk/>
            <pc:sldMk cId="2041617918" sldId="279"/>
            <ac:spMk id="2" creationId="{110BE78F-DB4B-A514-9EFE-5EBC25E1F72F}"/>
          </ac:spMkLst>
        </pc:spChg>
      </pc:sldChg>
      <pc:sldChg chg="modSp add mod modNotesTx">
        <pc:chgData name="Rob Gregory" userId="a7bfa114233000dd" providerId="LiveId" clId="{710C4E4B-CB9F-49A0-A7E8-AA7A0C3D3B11}" dt="2024-05-03T20:58:15.551" v="7460" actId="20577"/>
        <pc:sldMkLst>
          <pc:docMk/>
          <pc:sldMk cId="3710826664" sldId="280"/>
        </pc:sldMkLst>
        <pc:spChg chg="mod">
          <ac:chgData name="Rob Gregory" userId="a7bfa114233000dd" providerId="LiveId" clId="{710C4E4B-CB9F-49A0-A7E8-AA7A0C3D3B11}" dt="2024-04-30T20:07:28.343" v="3145" actId="20577"/>
          <ac:spMkLst>
            <pc:docMk/>
            <pc:sldMk cId="3710826664" sldId="280"/>
            <ac:spMk id="2" creationId="{6E23025B-1983-20D4-55FA-3B4270875D91}"/>
          </ac:spMkLst>
        </pc:spChg>
        <pc:spChg chg="mod">
          <ac:chgData name="Rob Gregory" userId="a7bfa114233000dd" providerId="LiveId" clId="{710C4E4B-CB9F-49A0-A7E8-AA7A0C3D3B11}" dt="2024-04-30T19:35:51.226" v="2070" actId="115"/>
          <ac:spMkLst>
            <pc:docMk/>
            <pc:sldMk cId="3710826664" sldId="280"/>
            <ac:spMk id="3" creationId="{EEB048E6-3889-EAF9-58B0-5B954114D920}"/>
          </ac:spMkLst>
        </pc:spChg>
      </pc:sldChg>
      <pc:sldChg chg="modSp new mod modNotesTx">
        <pc:chgData name="Rob Gregory" userId="a7bfa114233000dd" providerId="LiveId" clId="{710C4E4B-CB9F-49A0-A7E8-AA7A0C3D3B11}" dt="2024-04-30T19:57:49.438" v="3012"/>
        <pc:sldMkLst>
          <pc:docMk/>
          <pc:sldMk cId="3972452687" sldId="281"/>
        </pc:sldMkLst>
        <pc:spChg chg="mod">
          <ac:chgData name="Rob Gregory" userId="a7bfa114233000dd" providerId="LiveId" clId="{710C4E4B-CB9F-49A0-A7E8-AA7A0C3D3B11}" dt="2024-04-30T19:04:14.485" v="1159" actId="20577"/>
          <ac:spMkLst>
            <pc:docMk/>
            <pc:sldMk cId="3972452687" sldId="281"/>
            <ac:spMk id="2" creationId="{8B448394-0BEE-646F-FD64-1D57154B31E7}"/>
          </ac:spMkLst>
        </pc:spChg>
        <pc:spChg chg="mod">
          <ac:chgData name="Rob Gregory" userId="a7bfa114233000dd" providerId="LiveId" clId="{710C4E4B-CB9F-49A0-A7E8-AA7A0C3D3B11}" dt="2024-04-30T19:08:22.632" v="1247" actId="403"/>
          <ac:spMkLst>
            <pc:docMk/>
            <pc:sldMk cId="3972452687" sldId="281"/>
            <ac:spMk id="3" creationId="{77C09CC9-4491-EE2F-3D22-100A034B98F3}"/>
          </ac:spMkLst>
        </pc:spChg>
      </pc:sldChg>
      <pc:sldChg chg="modSp new mod modNotesTx">
        <pc:chgData name="Rob Gregory" userId="a7bfa114233000dd" providerId="LiveId" clId="{710C4E4B-CB9F-49A0-A7E8-AA7A0C3D3B11}" dt="2024-04-30T20:06:24.501" v="3119" actId="20577"/>
        <pc:sldMkLst>
          <pc:docMk/>
          <pc:sldMk cId="600785586" sldId="282"/>
        </pc:sldMkLst>
        <pc:spChg chg="mod">
          <ac:chgData name="Rob Gregory" userId="a7bfa114233000dd" providerId="LiveId" clId="{710C4E4B-CB9F-49A0-A7E8-AA7A0C3D3B11}" dt="2024-04-30T19:32:09.862" v="2046" actId="20577"/>
          <ac:spMkLst>
            <pc:docMk/>
            <pc:sldMk cId="600785586" sldId="282"/>
            <ac:spMk id="2" creationId="{781BC2F6-59C5-8EB0-1BAF-8C63999B3368}"/>
          </ac:spMkLst>
        </pc:spChg>
        <pc:spChg chg="mod">
          <ac:chgData name="Rob Gregory" userId="a7bfa114233000dd" providerId="LiveId" clId="{710C4E4B-CB9F-49A0-A7E8-AA7A0C3D3B11}" dt="2024-04-30T19:48:27.037" v="2754" actId="20577"/>
          <ac:spMkLst>
            <pc:docMk/>
            <pc:sldMk cId="600785586" sldId="282"/>
            <ac:spMk id="3" creationId="{CDD10F94-321E-1BAF-FD08-2CE32E664C9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5/1/2024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 What does “I AM WHO I AM” tell us about God?</a:t>
            </a:r>
          </a:p>
          <a:p>
            <a:r>
              <a:rPr lang="en-US" dirty="0"/>
              <a:t>1. He Exists</a:t>
            </a:r>
          </a:p>
          <a:p>
            <a:r>
              <a:rPr lang="en-US" dirty="0"/>
              <a:t>2. He defines his own Existence</a:t>
            </a:r>
          </a:p>
          <a:p>
            <a:r>
              <a:rPr lang="en-US" dirty="0"/>
              <a:t>3. We can only approach him in terms of his </a:t>
            </a:r>
            <a:r>
              <a:rPr lang="en-US" dirty="0" err="1"/>
              <a:t>existance</a:t>
            </a: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4272782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In who’s name are be baptized?  In what way are we baptized into the Father?  The Son?  The Holy Spirit?</a:t>
            </a:r>
          </a:p>
          <a:p>
            <a:pPr marL="685800" lvl="1" indent="-228600">
              <a:buFont typeface="+mj-lt"/>
              <a:buAutoNum type="arabicPeriod"/>
            </a:pPr>
            <a:r>
              <a:rPr lang="en-US" dirty="0"/>
              <a:t>Which part of God’s family are we baptized into?</a:t>
            </a:r>
          </a:p>
          <a:p>
            <a:pPr marL="228600" indent="-228600">
              <a:buFont typeface="+mj-lt"/>
              <a:buAutoNum type="arabicPeriod"/>
            </a:pPr>
            <a:endParaRPr lang="en-US" dirty="0"/>
          </a:p>
          <a:p>
            <a:pPr marL="228600" indent="-228600">
              <a:buFont typeface="+mj-lt"/>
              <a:buAutoNum type="arabicPeriod"/>
            </a:pPr>
            <a:r>
              <a:rPr lang="en-US" dirty="0"/>
              <a:t>To what are the Father, the Word and the Holy Spirit bearing witness in Heaven?</a:t>
            </a:r>
          </a:p>
          <a:p>
            <a:pPr marL="685800" lvl="1" indent="-228600">
              <a:buFont typeface="+mj-lt"/>
              <a:buAutoNum type="arabicPeriod"/>
            </a:pPr>
            <a:r>
              <a:rPr lang="en-US" dirty="0"/>
              <a:t>Jesus work in salvation being of God</a:t>
            </a:r>
          </a:p>
          <a:p>
            <a:pPr marL="228600" indent="-228600">
              <a:buFont typeface="+mj-lt"/>
              <a:buAutoNum type="arabicPeriod"/>
            </a:pPr>
            <a:r>
              <a:rPr lang="en-US" dirty="0"/>
              <a:t>To whom are they bearing witness?</a:t>
            </a:r>
          </a:p>
          <a:p>
            <a:pPr marL="685800" lvl="1" indent="-228600">
              <a:buFont typeface="+mj-lt"/>
              <a:buAutoNum type="arabicPeriod"/>
            </a:pPr>
            <a:r>
              <a:rPr lang="en-US" dirty="0"/>
              <a:t>Us.  Men</a:t>
            </a:r>
          </a:p>
          <a:p>
            <a:pPr marL="228600" indent="-228600">
              <a:buFont typeface="+mj-lt"/>
              <a:buAutoNum type="arabicPeriod"/>
            </a:pPr>
            <a:endParaRPr lang="en-US" dirty="0"/>
          </a:p>
          <a:p>
            <a:pPr marL="228600" indent="-228600">
              <a:buFont typeface="+mj-lt"/>
              <a:buAutoNum type="arabicPeriod"/>
            </a:pPr>
            <a:r>
              <a:rPr lang="en-US" dirty="0"/>
              <a:t>What does the Holy Spirit speak about?  </a:t>
            </a:r>
          </a:p>
          <a:p>
            <a:pPr marL="685800" lvl="1" indent="-228600">
              <a:buFont typeface="+mj-lt"/>
              <a:buAutoNum type="arabicPeriod"/>
            </a:pPr>
            <a:r>
              <a:rPr lang="en-US" dirty="0"/>
              <a:t>Jesus work in us</a:t>
            </a:r>
          </a:p>
          <a:p>
            <a:pPr marL="685800" lvl="1" indent="-228600">
              <a:buFont typeface="+mj-lt"/>
              <a:buAutoNum type="arabicPeriod"/>
            </a:pPr>
            <a:r>
              <a:rPr lang="en-US" dirty="0"/>
              <a:t>God’s will in us</a:t>
            </a:r>
          </a:p>
          <a:p>
            <a:pPr marL="685800" lvl="1" indent="-228600">
              <a:buFont typeface="+mj-lt"/>
              <a:buAutoNum type="arabicPeriod"/>
            </a:pPr>
            <a:r>
              <a:rPr lang="en-US" dirty="0"/>
              <a:t>Our work before God</a:t>
            </a:r>
          </a:p>
          <a:p>
            <a:pPr marL="228600" indent="-228600">
              <a:buFont typeface="+mj-lt"/>
              <a:buAutoNum type="arabicPeriod"/>
            </a:pPr>
            <a:endParaRPr lang="en-US" dirty="0"/>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13</a:t>
            </a:fld>
            <a:endParaRPr lang="en-US"/>
          </a:p>
        </p:txBody>
      </p:sp>
    </p:spTree>
    <p:extLst>
      <p:ext uri="{BB962C8B-B14F-4D97-AF65-F5344CB8AC3E}">
        <p14:creationId xmlns:p14="http://schemas.microsoft.com/office/powerpoint/2010/main" val="36463707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To what is the Trinity Witness?</a:t>
            </a:r>
          </a:p>
          <a:p>
            <a:pPr marL="685800" lvl="1" indent="-228600">
              <a:buFont typeface="+mj-lt"/>
              <a:buAutoNum type="arabicPeriod"/>
            </a:pPr>
            <a:r>
              <a:rPr lang="en-US" dirty="0"/>
              <a:t>Water: Jesus Righteous Life of obedience &amp; fulfillment of the law</a:t>
            </a:r>
          </a:p>
          <a:p>
            <a:pPr marL="685800" lvl="1" indent="-228600">
              <a:buFont typeface="+mj-lt"/>
              <a:buAutoNum type="arabicPeriod"/>
            </a:pPr>
            <a:r>
              <a:rPr lang="en-US" dirty="0"/>
              <a:t>Blood: Jesus Death in payment for sin</a:t>
            </a:r>
          </a:p>
          <a:p>
            <a:pPr marL="228600" lvl="0" indent="-228600">
              <a:buFont typeface="+mj-lt"/>
              <a:buAutoNum type="arabicPeriod"/>
            </a:pPr>
            <a:r>
              <a:rPr lang="en-US" dirty="0"/>
              <a:t>Who bears witness in heaven?</a:t>
            </a:r>
          </a:p>
          <a:p>
            <a:pPr marL="685800" lvl="1" indent="-228600">
              <a:buFont typeface="+mj-lt"/>
              <a:buAutoNum type="arabicPeriod"/>
            </a:pPr>
            <a:r>
              <a:rPr lang="en-US" dirty="0"/>
              <a:t>Father: Judge.  </a:t>
            </a:r>
          </a:p>
          <a:p>
            <a:pPr marL="1143000" lvl="2" indent="-228600">
              <a:buFont typeface="+mj-lt"/>
              <a:buAutoNum type="arabicPeriod"/>
            </a:pPr>
            <a:r>
              <a:rPr lang="en-US" dirty="0"/>
              <a:t>Water: “This is my beloved Son, in whom I am well pleased?</a:t>
            </a:r>
          </a:p>
          <a:p>
            <a:pPr marL="1143000" lvl="2" indent="-228600">
              <a:buFont typeface="+mj-lt"/>
              <a:buAutoNum type="arabicPeriod"/>
            </a:pPr>
            <a:r>
              <a:rPr lang="en-US" dirty="0"/>
              <a:t>Blood: </a:t>
            </a:r>
            <a:r>
              <a:rPr lang="en-US" baseline="30000" dirty="0"/>
              <a:t>10</a:t>
            </a:r>
            <a:r>
              <a:rPr lang="en-US" dirty="0"/>
              <a:t> Yet it pleased the LORD to bruise Him;</a:t>
            </a:r>
            <a:br>
              <a:rPr lang="en-US" dirty="0"/>
            </a:br>
            <a:r>
              <a:rPr lang="en-US" dirty="0"/>
              <a:t>He has put Him to grief.</a:t>
            </a:r>
            <a:br>
              <a:rPr lang="en-US" dirty="0"/>
            </a:br>
            <a:r>
              <a:rPr lang="en-US" dirty="0"/>
              <a:t>When You make His soul an offering for sin,</a:t>
            </a:r>
            <a:br>
              <a:rPr lang="en-US" dirty="0"/>
            </a:br>
            <a:r>
              <a:rPr lang="en-US" dirty="0"/>
              <a:t>He shall see His seed, He shall prolong His days,</a:t>
            </a:r>
            <a:br>
              <a:rPr lang="en-US" dirty="0"/>
            </a:br>
            <a:r>
              <a:rPr lang="en-US" dirty="0"/>
              <a:t>And the pleasure of the LORD shall prosper in His hand. Isaiah 53:10</a:t>
            </a:r>
          </a:p>
          <a:p>
            <a:pPr marL="685800" lvl="1" indent="-228600">
              <a:buFont typeface="+mj-lt"/>
              <a:buAutoNum type="arabicPeriod"/>
            </a:pPr>
            <a:r>
              <a:rPr lang="en-US" dirty="0"/>
              <a:t>Word: Jesus: Life</a:t>
            </a:r>
          </a:p>
          <a:p>
            <a:pPr marL="685800" lvl="1" indent="-228600">
              <a:buFont typeface="+mj-lt"/>
              <a:buAutoNum type="arabicPeriod"/>
            </a:pPr>
            <a:r>
              <a:rPr lang="en-US" dirty="0"/>
              <a:t>Holy Spirit: Truth</a:t>
            </a:r>
          </a:p>
          <a:p>
            <a:pPr marL="1143000" lvl="2" indent="-228600">
              <a:buFont typeface="+mj-lt"/>
              <a:buAutoNum type="arabicPeriod"/>
            </a:pPr>
            <a:r>
              <a:rPr lang="en-US" dirty="0"/>
              <a:t>Water: The Law in Scripture</a:t>
            </a:r>
          </a:p>
          <a:p>
            <a:pPr marL="1143000" lvl="2" indent="-228600">
              <a:buFont typeface="+mj-lt"/>
              <a:buAutoNum type="arabicPeriod"/>
            </a:pPr>
            <a:r>
              <a:rPr lang="en-US" dirty="0"/>
              <a:t>Blood: The Prophesy in Scripture</a:t>
            </a:r>
          </a:p>
          <a:p>
            <a:pPr marL="228600" lvl="0" indent="-228600">
              <a:buFont typeface="+mj-lt"/>
              <a:buAutoNum type="arabicPeriod"/>
            </a:pPr>
            <a:r>
              <a:rPr lang="en-US" dirty="0"/>
              <a:t>Who bears witness on Earth? (The Body of Christ)</a:t>
            </a:r>
          </a:p>
          <a:p>
            <a:pPr marL="685800" lvl="1" indent="-228600">
              <a:buFont typeface="+mj-lt"/>
              <a:buAutoNum type="arabicPeriod"/>
            </a:pPr>
            <a:r>
              <a:rPr lang="en-US" dirty="0"/>
              <a:t>Spirit: Baptism into New Life</a:t>
            </a:r>
          </a:p>
          <a:p>
            <a:pPr marL="685800" lvl="1" indent="-228600">
              <a:buFont typeface="+mj-lt"/>
              <a:buAutoNum type="arabicPeriod"/>
            </a:pPr>
            <a:r>
              <a:rPr lang="en-US" dirty="0"/>
              <a:t>Water: The Lived Love of the Church</a:t>
            </a:r>
          </a:p>
          <a:p>
            <a:pPr marL="685800" lvl="1" indent="-228600">
              <a:buFont typeface="+mj-lt"/>
              <a:buAutoNum type="arabicPeriod"/>
            </a:pPr>
            <a:r>
              <a:rPr lang="en-US" dirty="0"/>
              <a:t>Blood: The persecution of the saints.  </a:t>
            </a:r>
          </a:p>
          <a:p>
            <a:pPr marL="1143000" lvl="2" indent="-228600">
              <a:buFont typeface="+mj-lt"/>
              <a:buAutoNum type="arabicPeriod"/>
            </a:pPr>
            <a:r>
              <a:rPr lang="en-US" dirty="0"/>
              <a:t>1 John 4:17-18 “As he is, so are we in this world.  There is no fear in love, but perfect love casts out fear.”</a:t>
            </a:r>
          </a:p>
          <a:p>
            <a:pPr marL="685800" lvl="1" indent="-228600">
              <a:buFont typeface="+mj-lt"/>
              <a:buAutoNum type="arabicPeriod"/>
            </a:pPr>
            <a:endParaRPr lang="en-US" dirty="0"/>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14</a:t>
            </a:fld>
            <a:endParaRPr lang="en-US"/>
          </a:p>
        </p:txBody>
      </p:sp>
    </p:spTree>
    <p:extLst>
      <p:ext uri="{BB962C8B-B14F-4D97-AF65-F5344CB8AC3E}">
        <p14:creationId xmlns:p14="http://schemas.microsoft.com/office/powerpoint/2010/main" val="3625236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From these verses, what ways are the Father, Son and Spirit equal in divine perfection?</a:t>
            </a:r>
          </a:p>
          <a:p>
            <a:pPr marL="685800" lvl="1" indent="-228600">
              <a:buFont typeface="+mj-lt"/>
              <a:buAutoNum type="arabicPeriod"/>
            </a:pPr>
            <a:r>
              <a:rPr lang="en-US" dirty="0"/>
              <a:t>Involvement, Work</a:t>
            </a:r>
          </a:p>
          <a:p>
            <a:pPr marL="685800" lvl="1" indent="-228600">
              <a:buFont typeface="+mj-lt"/>
              <a:buAutoNum type="arabicPeriod"/>
            </a:pPr>
            <a:r>
              <a:rPr lang="en-US" dirty="0"/>
              <a:t>Identity</a:t>
            </a:r>
          </a:p>
          <a:p>
            <a:pPr marL="685800" lvl="1" indent="-228600">
              <a:buFont typeface="+mj-lt"/>
              <a:buAutoNum type="arabicPeriod"/>
            </a:pPr>
            <a:r>
              <a:rPr lang="en-US" dirty="0"/>
              <a:t>Testimony</a:t>
            </a:r>
          </a:p>
          <a:p>
            <a:pPr marL="685800" lvl="1" indent="-228600">
              <a:buFont typeface="+mj-lt"/>
              <a:buAutoNum type="arabicPeriod"/>
            </a:pPr>
            <a:r>
              <a:rPr lang="en-US" dirty="0"/>
              <a:t>Deserving of Love and Obedience</a:t>
            </a:r>
          </a:p>
          <a:p>
            <a:pPr marL="685800" lvl="1" indent="-228600">
              <a:buFont typeface="+mj-lt"/>
              <a:buAutoNum type="arabicPeriod"/>
            </a:pPr>
            <a:r>
              <a:rPr lang="en-US" dirty="0"/>
              <a:t>Judgement, authority</a:t>
            </a:r>
          </a:p>
          <a:p>
            <a:pPr marL="685800" lvl="1" indent="-228600">
              <a:buFont typeface="+mj-lt"/>
              <a:buAutoNum type="arabicPeriod"/>
            </a:pPr>
            <a:r>
              <a:rPr lang="en-US" dirty="0"/>
              <a:t>Integrity, solidity, trustworthiness</a:t>
            </a:r>
          </a:p>
        </p:txBody>
      </p:sp>
      <p:sp>
        <p:nvSpPr>
          <p:cNvPr id="4" name="Slide Number Placeholder 3"/>
          <p:cNvSpPr>
            <a:spLocks noGrp="1"/>
          </p:cNvSpPr>
          <p:nvPr>
            <p:ph type="sldNum" sz="quarter" idx="5"/>
          </p:nvPr>
        </p:nvSpPr>
        <p:spPr/>
        <p:txBody>
          <a:bodyPr/>
          <a:lstStyle/>
          <a:p>
            <a:fld id="{60EADE2C-6519-4584-AD03-81ED5DC2B6CD}" type="slidenum">
              <a:rPr lang="en-US" smtClean="0"/>
              <a:t>15</a:t>
            </a:fld>
            <a:endParaRPr lang="en-US"/>
          </a:p>
        </p:txBody>
      </p:sp>
    </p:spTree>
    <p:extLst>
      <p:ext uri="{BB962C8B-B14F-4D97-AF65-F5344CB8AC3E}">
        <p14:creationId xmlns:p14="http://schemas.microsoft.com/office/powerpoint/2010/main" val="808049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What does the term office imply?  </a:t>
            </a:r>
          </a:p>
          <a:p>
            <a:pPr marL="228600" lvl="0" indent="-228600">
              <a:buFont typeface="+mj-lt"/>
              <a:buAutoNum type="arabicPeriod"/>
            </a:pPr>
            <a:endParaRPr lang="en-US" dirty="0"/>
          </a:p>
          <a:p>
            <a:pPr marL="228600" indent="-228600">
              <a:buFont typeface="+mj-lt"/>
              <a:buAutoNum type="arabicPeriod"/>
            </a:pPr>
            <a:r>
              <a:rPr lang="en-US" dirty="0"/>
              <a:t>Our relationship with God is through Whom?</a:t>
            </a:r>
          </a:p>
          <a:p>
            <a:pPr marL="685800" lvl="1" indent="-228600">
              <a:buFont typeface="+mj-lt"/>
              <a:buAutoNum type="arabicPeriod"/>
            </a:pPr>
            <a:r>
              <a:rPr lang="en-US" dirty="0"/>
              <a:t>Jesus by his Grace, meaning his unmerited work of salvation</a:t>
            </a:r>
          </a:p>
          <a:p>
            <a:pPr marL="228600" indent="-228600">
              <a:buFont typeface="+mj-lt"/>
              <a:buAutoNum type="arabicPeriod"/>
            </a:pPr>
            <a:r>
              <a:rPr lang="en-US" dirty="0"/>
              <a:t>What does one mean by </a:t>
            </a:r>
          </a:p>
          <a:p>
            <a:pPr marL="685800" lvl="1" indent="-228600">
              <a:buFont typeface="+mj-lt"/>
              <a:buAutoNum type="arabicPeriod"/>
            </a:pPr>
            <a:r>
              <a:rPr lang="en-US" dirty="0"/>
              <a:t>“Spirit of 1776?”</a:t>
            </a:r>
          </a:p>
          <a:p>
            <a:pPr marL="685800" lvl="1" indent="-228600">
              <a:buFont typeface="+mj-lt"/>
              <a:buAutoNum type="arabicPeriod"/>
            </a:pPr>
            <a:r>
              <a:rPr lang="en-US" dirty="0"/>
              <a:t>“Spirit of cooperation?”</a:t>
            </a:r>
          </a:p>
          <a:p>
            <a:pPr marL="685800" lvl="1" indent="-228600">
              <a:buFont typeface="+mj-lt"/>
              <a:buAutoNum type="arabicPeriod"/>
            </a:pPr>
            <a:r>
              <a:rPr lang="en-US" dirty="0"/>
              <a:t>“Evil Spirit”</a:t>
            </a:r>
          </a:p>
          <a:p>
            <a:pPr marL="685800" lvl="1" indent="-228600">
              <a:buFont typeface="+mj-lt"/>
              <a:buAutoNum type="arabicPeriod"/>
            </a:pPr>
            <a:r>
              <a:rPr lang="en-US" dirty="0"/>
              <a:t>“Contentious Spirit”</a:t>
            </a:r>
          </a:p>
          <a:p>
            <a:pPr marL="685800" lvl="1" indent="-228600">
              <a:buFont typeface="+mj-lt"/>
              <a:buAutoNum type="arabicPeriod"/>
            </a:pPr>
            <a:r>
              <a:rPr lang="en-US" dirty="0"/>
              <a:t>“Holy Spirit” – What does Holy imply about him?</a:t>
            </a:r>
          </a:p>
          <a:p>
            <a:pPr marL="1143000" lvl="2" indent="-228600">
              <a:buFont typeface="+mj-lt"/>
              <a:buAutoNum type="arabicPeriod"/>
            </a:pPr>
            <a:r>
              <a:rPr lang="en-US" dirty="0"/>
              <a:t>Holy – Unique</a:t>
            </a:r>
          </a:p>
          <a:p>
            <a:pPr marL="1143000" lvl="2" indent="-228600">
              <a:buFont typeface="+mj-lt"/>
              <a:buAutoNum type="arabicPeriod"/>
            </a:pPr>
            <a:r>
              <a:rPr lang="en-US" dirty="0"/>
              <a:t>The truth of Holiness</a:t>
            </a:r>
          </a:p>
          <a:p>
            <a:pPr marL="1143000" lvl="2" indent="-228600">
              <a:buFont typeface="+mj-lt"/>
              <a:buAutoNum type="arabicPeriod"/>
            </a:pPr>
            <a:r>
              <a:rPr lang="en-US" dirty="0"/>
              <a:t>The one who makes Holy</a:t>
            </a:r>
          </a:p>
          <a:p>
            <a:pPr marL="228600" lvl="0" indent="-228600">
              <a:buFont typeface="+mj-lt"/>
              <a:buAutoNum type="arabicPeriod"/>
            </a:pPr>
            <a:r>
              <a:rPr lang="en-US" dirty="0"/>
              <a:t>Is there an approach to God in any other Spirit except Holiness?</a:t>
            </a:r>
          </a:p>
          <a:p>
            <a:pPr marL="228600" lvl="0" indent="-228600">
              <a:buFont typeface="+mj-lt"/>
              <a:buAutoNum type="arabicPeriod"/>
            </a:pPr>
            <a:r>
              <a:rPr lang="en-US" dirty="0"/>
              <a:t>Does the Holy Spirit enable different paths to God for different Christians?</a:t>
            </a:r>
          </a:p>
          <a:p>
            <a:pPr marL="228600" indent="-228600">
              <a:buFont typeface="+mj-lt"/>
              <a:buAutoNum type="arabicPeriod"/>
            </a:pPr>
            <a:r>
              <a:rPr lang="en-US" dirty="0"/>
              <a:t>What do we learn about the office of the Father?</a:t>
            </a:r>
          </a:p>
          <a:p>
            <a:pPr marL="685800" lvl="1" indent="-228600">
              <a:buFont typeface="+mj-lt"/>
              <a:buAutoNum type="arabicPeriod"/>
            </a:pPr>
            <a:r>
              <a:rPr lang="en-US" dirty="0"/>
              <a:t>He is the family head, to whom we must have access</a:t>
            </a:r>
          </a:p>
          <a:p>
            <a:pPr marL="685800" lvl="1" indent="-228600">
              <a:buFont typeface="+mj-lt"/>
              <a:buAutoNum type="arabicPeriod"/>
            </a:pPr>
            <a:r>
              <a:rPr lang="en-US" dirty="0"/>
              <a:t>His love is at the heart </a:t>
            </a:r>
            <a:r>
              <a:rPr lang="en-US"/>
              <a:t>of our hope.</a:t>
            </a:r>
            <a:endParaRPr lang="en-US" dirty="0"/>
          </a:p>
          <a:p>
            <a:pPr marL="685800" lvl="1" indent="-228600">
              <a:buFont typeface="+mj-lt"/>
              <a:buAutoNum type="arabicPeriod"/>
            </a:pPr>
            <a:endParaRPr lang="en-US" dirty="0"/>
          </a:p>
          <a:p>
            <a:pPr marL="685800" lvl="1" indent="-228600">
              <a:buFont typeface="+mj-lt"/>
              <a:buAutoNum type="arabicPeriod"/>
            </a:pPr>
            <a:endParaRPr lang="en-US" dirty="0"/>
          </a:p>
          <a:p>
            <a:pPr marL="228600" lvl="0" indent="-228600">
              <a:buFont typeface="+mj-lt"/>
              <a:buAutoNum type="arabicPeriod"/>
            </a:pPr>
            <a:endParaRPr lang="en-US" dirty="0"/>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16</a:t>
            </a:fld>
            <a:endParaRPr lang="en-US"/>
          </a:p>
        </p:txBody>
      </p:sp>
    </p:spTree>
    <p:extLst>
      <p:ext uri="{BB962C8B-B14F-4D97-AF65-F5344CB8AC3E}">
        <p14:creationId xmlns:p14="http://schemas.microsoft.com/office/powerpoint/2010/main" val="267492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these things as questions to get people to think about the uses of a name</a:t>
            </a:r>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2490204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Negative examples</a:t>
            </a:r>
          </a:p>
          <a:p>
            <a:pPr marL="228600" indent="-228600">
              <a:buAutoNum type="arabicPeriod"/>
            </a:pPr>
            <a:r>
              <a:rPr lang="en-US" dirty="0"/>
              <a:t>Saul offering sacrifices to invoke God for battle</a:t>
            </a:r>
          </a:p>
          <a:p>
            <a:pPr marL="228600" indent="-228600">
              <a:buAutoNum type="arabicPeriod"/>
            </a:pPr>
            <a:r>
              <a:rPr lang="en-US" dirty="0"/>
              <a:t>Simon the Sorcerer asking for the power to do miracles in Jesus name</a:t>
            </a:r>
          </a:p>
          <a:p>
            <a:pPr marL="228600" indent="-228600">
              <a:buAutoNum type="arabicPeriod"/>
            </a:pPr>
            <a:r>
              <a:rPr lang="en-US" baseline="30000" dirty="0"/>
              <a:t>23</a:t>
            </a:r>
            <a:r>
              <a:rPr lang="en-US" dirty="0"/>
              <a:t> ​Take away from me your noisy songs;</a:t>
            </a:r>
            <a:br>
              <a:rPr lang="en-US" dirty="0"/>
            </a:br>
            <a:r>
              <a:rPr lang="en-US" dirty="0"/>
              <a:t>I </a:t>
            </a:r>
            <a:r>
              <a:rPr lang="en-US" dirty="0" err="1"/>
              <a:t>donʼt</a:t>
            </a:r>
            <a:r>
              <a:rPr lang="en-US" dirty="0"/>
              <a:t> want to hear the music of your stringed instruments.</a:t>
            </a:r>
            <a:br>
              <a:rPr lang="en-US" dirty="0"/>
            </a:br>
            <a:r>
              <a:rPr lang="en-US" baseline="30000" dirty="0"/>
              <a:t>24</a:t>
            </a:r>
            <a:r>
              <a:rPr lang="en-US" dirty="0"/>
              <a:t> ​Justice must flow like torrents of water,</a:t>
            </a:r>
            <a:br>
              <a:rPr lang="en-US" dirty="0"/>
            </a:br>
            <a:r>
              <a:rPr lang="en-US" dirty="0"/>
              <a:t>righteous actions like a stream that never dries up. Amos 5:23-24</a:t>
            </a:r>
          </a:p>
          <a:p>
            <a:pPr marL="228600" indent="-228600">
              <a:buAutoNum type="arabicPeriod"/>
            </a:pPr>
            <a:r>
              <a:rPr lang="en-US" dirty="0"/>
              <a:t>“What right do you have to be in my temple, my beloved people?</a:t>
            </a:r>
            <a:br>
              <a:rPr lang="en-US" dirty="0"/>
            </a:br>
            <a:r>
              <a:rPr lang="en-US" dirty="0"/>
              <a:t>Many of you have done wicked things.</a:t>
            </a:r>
            <a:br>
              <a:rPr lang="en-US" dirty="0"/>
            </a:br>
            <a:r>
              <a:rPr lang="en-US" dirty="0"/>
              <a:t>Can your acts of treachery be so easily canceled by sacred offerings</a:t>
            </a:r>
            <a:br>
              <a:rPr lang="en-US" dirty="0"/>
            </a:br>
            <a:r>
              <a:rPr lang="en-US" dirty="0"/>
              <a:t>that you take joy in doing evil even while you make them?</a:t>
            </a:r>
            <a:br>
              <a:rPr lang="en-US" dirty="0"/>
            </a:br>
            <a:r>
              <a:rPr lang="en-US" baseline="30000" dirty="0"/>
              <a:t>16</a:t>
            </a:r>
            <a:r>
              <a:rPr lang="en-US" dirty="0"/>
              <a:t> Jeremiah 11:15-16</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3677589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a:t>
            </a:r>
          </a:p>
          <a:p>
            <a:pPr marL="228600" indent="-228600">
              <a:buAutoNum type="arabicPeriod"/>
            </a:pPr>
            <a:r>
              <a:rPr lang="en-US" dirty="0"/>
              <a:t>What does it mean to be the Most High?</a:t>
            </a:r>
          </a:p>
          <a:p>
            <a:pPr marL="685800" lvl="1" indent="-228600">
              <a:buAutoNum type="arabicPeriod"/>
            </a:pPr>
            <a:r>
              <a:rPr lang="en-US" dirty="0"/>
              <a:t>What is height, or altitude a symbol for? Authority, Ownership</a:t>
            </a:r>
          </a:p>
          <a:p>
            <a:pPr marL="685800" lvl="1" indent="-228600">
              <a:buAutoNum type="arabicPeriod"/>
            </a:pPr>
            <a:r>
              <a:rPr lang="en-US" dirty="0"/>
              <a:t>What weight should the words of the Most High be given?</a:t>
            </a:r>
          </a:p>
          <a:p>
            <a:pPr marL="228600" lvl="0" indent="-228600">
              <a:buAutoNum type="arabicPeriod"/>
            </a:pPr>
            <a:r>
              <a:rPr lang="en-US" dirty="0"/>
              <a:t>What authority does the Maker of Heaven and Earth have over Heaven and Earth?</a:t>
            </a:r>
          </a:p>
          <a:p>
            <a:pPr marL="228600" lvl="0" indent="-228600">
              <a:buAutoNum type="arabicPeriod"/>
            </a:pPr>
            <a:r>
              <a:rPr lang="en-US" dirty="0"/>
              <a:t>How does creation show God’s invisible attributes</a:t>
            </a:r>
          </a:p>
          <a:p>
            <a:pPr marL="685800" lvl="1" indent="-228600">
              <a:buAutoNum type="arabicPeriod"/>
            </a:pPr>
            <a:r>
              <a:rPr lang="en-US" dirty="0"/>
              <a:t>Does God look for things that illustrate his attributes, or did he create them to illustrate his attributes?</a:t>
            </a:r>
          </a:p>
          <a:p>
            <a:pPr marL="685800" lvl="1" indent="-228600">
              <a:buAutoNum type="arabicPeriod"/>
            </a:pPr>
            <a:r>
              <a:rPr lang="en-US" dirty="0"/>
              <a:t>How do we know what attributes of God are shown by elements of creation?</a:t>
            </a:r>
          </a:p>
          <a:p>
            <a:pPr marL="228600" lvl="0" indent="-228600">
              <a:buAutoNum type="arabicPeriod"/>
            </a:pPr>
            <a:r>
              <a:rPr lang="en-US" dirty="0"/>
              <a:t>Why will the nations not be able to endure His indignation?</a:t>
            </a:r>
          </a:p>
          <a:p>
            <a:pPr marL="0" lvl="0" indent="0">
              <a:buNone/>
            </a:pPr>
            <a:r>
              <a:rPr lang="en-US" dirty="0"/>
              <a:t>Note: Earth in scriptural symbolism generally suggests things of Earth.  The context is worthless idols, so the “Earth” in this case is things of the earth, or things not of God.</a:t>
            </a:r>
          </a:p>
          <a:p>
            <a:pPr marL="0" lvl="0" indent="0">
              <a:buNone/>
            </a:pPr>
            <a:r>
              <a:rPr lang="en-US" dirty="0"/>
              <a:t>His indignation is regarding their attributing his power to things of Earth, i.e. Idols.</a:t>
            </a:r>
          </a:p>
          <a:p>
            <a:pPr marL="0" lvl="0" indent="0">
              <a:buNone/>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3780978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What does Holy mean when applied to God?</a:t>
            </a:r>
          </a:p>
          <a:p>
            <a:pPr marL="685800" lvl="1" indent="-228600">
              <a:buFont typeface="+mj-lt"/>
              <a:buAutoNum type="arabicPeriod"/>
            </a:pPr>
            <a:r>
              <a:rPr lang="en-US" dirty="0"/>
              <a:t> Unique, Powerful, set apart for his purposes</a:t>
            </a:r>
          </a:p>
          <a:p>
            <a:pPr marL="228600" indent="-228600">
              <a:buFont typeface="+mj-lt"/>
              <a:buAutoNum type="arabicPeriod"/>
            </a:pPr>
            <a:r>
              <a:rPr lang="en-US" dirty="0"/>
              <a:t>What was repetition of an adjective used for in Biblical language?  So what does Holy </a:t>
            </a:r>
            <a:r>
              <a:rPr lang="en-US" dirty="0" err="1"/>
              <a:t>Holy</a:t>
            </a:r>
            <a:r>
              <a:rPr lang="en-US" dirty="0"/>
              <a:t> </a:t>
            </a:r>
            <a:r>
              <a:rPr lang="en-US" dirty="0" err="1"/>
              <a:t>Holy</a:t>
            </a:r>
            <a:r>
              <a:rPr lang="en-US" dirty="0"/>
              <a:t> mean about God?</a:t>
            </a:r>
          </a:p>
          <a:p>
            <a:pPr marL="228600" indent="-228600">
              <a:buFont typeface="+mj-lt"/>
              <a:buAutoNum type="arabicPeriod"/>
            </a:pPr>
            <a:r>
              <a:rPr lang="en-US" dirty="0"/>
              <a:t>What does holy mean when we are told to be Holy as God is Holy?</a:t>
            </a:r>
          </a:p>
          <a:p>
            <a:pPr marL="685800" lvl="1" indent="-228600">
              <a:buFont typeface="+mj-lt"/>
              <a:buAutoNum type="arabicPeriod"/>
            </a:pPr>
            <a:r>
              <a:rPr lang="en-US" dirty="0"/>
              <a:t>Set apart for God’s purposes</a:t>
            </a:r>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325682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What part of your heart can you reserve to love yourself?</a:t>
            </a:r>
          </a:p>
          <a:p>
            <a:pPr marL="228600" indent="-228600">
              <a:buFont typeface="+mj-lt"/>
              <a:buAutoNum type="arabicPeriod"/>
            </a:pPr>
            <a:r>
              <a:rPr lang="en-US" dirty="0"/>
              <a:t>What part of your mind can you reserve to love yourself?</a:t>
            </a:r>
          </a:p>
          <a:p>
            <a:pPr marL="228600" indent="-228600">
              <a:buFont typeface="+mj-lt"/>
              <a:buAutoNum type="arabicPeriod"/>
            </a:pPr>
            <a:r>
              <a:rPr lang="en-US" dirty="0"/>
              <a:t>What part of your strength?</a:t>
            </a:r>
          </a:p>
          <a:p>
            <a:pPr marL="228600" indent="-228600">
              <a:buFont typeface="+mj-lt"/>
              <a:buAutoNum type="arabicPeriod"/>
            </a:pPr>
            <a:endParaRPr lang="en-US" dirty="0"/>
          </a:p>
          <a:p>
            <a:pPr marL="228600" indent="-228600">
              <a:buFont typeface="+mj-lt"/>
              <a:buAutoNum type="arabicPeriod"/>
            </a:pPr>
            <a:r>
              <a:rPr lang="en-US" dirty="0"/>
              <a:t>What is meant by Glory?  Weight, credit</a:t>
            </a:r>
          </a:p>
          <a:p>
            <a:pPr marL="228600" indent="-228600">
              <a:buFont typeface="+mj-lt"/>
              <a:buAutoNum type="arabicPeriod"/>
            </a:pPr>
            <a:r>
              <a:rPr lang="en-US" dirty="0"/>
              <a:t>How is Honor different from Glory?</a:t>
            </a:r>
          </a:p>
          <a:p>
            <a:pPr marL="228600" indent="-228600">
              <a:buFont typeface="+mj-lt"/>
              <a:buAutoNum type="arabicPeriod"/>
            </a:pPr>
            <a:r>
              <a:rPr lang="en-US" dirty="0"/>
              <a:t>Can you give God Glory and Honor without recognizing his Power?</a:t>
            </a:r>
          </a:p>
          <a:p>
            <a:pPr marL="685800" lvl="1" indent="-228600">
              <a:buFont typeface="+mj-lt"/>
              <a:buAutoNum type="arabicPeriod"/>
            </a:pPr>
            <a:r>
              <a:rPr lang="en-US" dirty="0"/>
              <a:t>So how can a church worship God and praise Jesus but reject his Words in scripture?</a:t>
            </a:r>
          </a:p>
          <a:p>
            <a:pPr marL="685800" lvl="1" indent="-228600">
              <a:buFont typeface="+mj-lt"/>
              <a:buAutoNum type="arabicPeriod"/>
            </a:pPr>
            <a:endParaRPr lang="en-US" dirty="0"/>
          </a:p>
          <a:p>
            <a:pPr marL="228600" indent="-228600">
              <a:buFont typeface="+mj-lt"/>
              <a:buAutoNum type="arabicPeriod"/>
            </a:pPr>
            <a:r>
              <a:rPr lang="en-US" dirty="0"/>
              <a:t>Is it really sinful to love your parents or children more than God?  Why?</a:t>
            </a:r>
          </a:p>
          <a:p>
            <a:pPr marL="228600" indent="-228600">
              <a:buFont typeface="+mj-lt"/>
              <a:buAutoNum type="arabicPeriod"/>
            </a:pPr>
            <a:endParaRPr lang="en-US" dirty="0"/>
          </a:p>
          <a:p>
            <a:pPr marL="228600" indent="-228600">
              <a:buFont typeface="+mj-lt"/>
              <a:buAutoNum type="arabicPeriod"/>
            </a:pPr>
            <a:r>
              <a:rPr lang="en-US" dirty="0"/>
              <a:t>Why would the Heavens be astonished at God being forsaken?</a:t>
            </a:r>
          </a:p>
          <a:p>
            <a:pPr marL="685800" lvl="1" indent="-228600">
              <a:buFont typeface="+mj-lt"/>
              <a:buAutoNum type="arabicPeriod"/>
            </a:pPr>
            <a:r>
              <a:rPr lang="en-US" dirty="0"/>
              <a:t>How is God’s will executed in Heaven (thing of the Lord’s prayer)</a:t>
            </a:r>
          </a:p>
          <a:p>
            <a:pPr marL="228600" lvl="0" indent="-228600">
              <a:buFont typeface="+mj-lt"/>
              <a:buAutoNum type="arabicPeriod"/>
            </a:pPr>
            <a:r>
              <a:rPr lang="en-US" dirty="0"/>
              <a:t>Why would the Heavens be horrible afraid?</a:t>
            </a:r>
          </a:p>
          <a:p>
            <a:pPr marL="685800" lvl="1" indent="-228600">
              <a:buFont typeface="+mj-lt"/>
              <a:buAutoNum type="arabicPeriod"/>
            </a:pPr>
            <a:r>
              <a:rPr lang="en-US" dirty="0"/>
              <a:t>Man’s role as steward of Earth is to emulate Heavenly obedience and bring living waters to Earth.  What is the consequence to the Earth when we use broken cisterns?</a:t>
            </a:r>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29760079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In who’s name are be baptized?  In what way are we baptized into the Father?  The Son?  The Holy Spirit?</a:t>
            </a:r>
          </a:p>
          <a:p>
            <a:pPr marL="685800" lvl="1" indent="-228600">
              <a:buFont typeface="+mj-lt"/>
              <a:buAutoNum type="arabicPeriod"/>
            </a:pPr>
            <a:r>
              <a:rPr lang="en-US" dirty="0"/>
              <a:t>Which part of God’s family are we baptized into?</a:t>
            </a:r>
          </a:p>
          <a:p>
            <a:pPr marL="228600" indent="-228600">
              <a:buFont typeface="+mj-lt"/>
              <a:buAutoNum type="arabicPeriod"/>
            </a:pPr>
            <a:endParaRPr lang="en-US" dirty="0"/>
          </a:p>
          <a:p>
            <a:pPr marL="228600" indent="-228600">
              <a:buFont typeface="+mj-lt"/>
              <a:buAutoNum type="arabicPeriod"/>
            </a:pPr>
            <a:r>
              <a:rPr lang="en-US" dirty="0"/>
              <a:t>To what are the Father, the Word and the Holy Spirit bearing witness in Heaven?</a:t>
            </a:r>
          </a:p>
          <a:p>
            <a:pPr marL="685800" lvl="1" indent="-228600">
              <a:buFont typeface="+mj-lt"/>
              <a:buAutoNum type="arabicPeriod"/>
            </a:pPr>
            <a:r>
              <a:rPr lang="en-US" dirty="0"/>
              <a:t>Jesus work in salvation being of God</a:t>
            </a:r>
          </a:p>
          <a:p>
            <a:pPr marL="228600" indent="-228600">
              <a:buFont typeface="+mj-lt"/>
              <a:buAutoNum type="arabicPeriod"/>
            </a:pPr>
            <a:r>
              <a:rPr lang="en-US" dirty="0"/>
              <a:t>To whom are they bearing witness?</a:t>
            </a:r>
          </a:p>
          <a:p>
            <a:pPr marL="685800" lvl="1" indent="-228600">
              <a:buFont typeface="+mj-lt"/>
              <a:buAutoNum type="arabicPeriod"/>
            </a:pPr>
            <a:r>
              <a:rPr lang="en-US" dirty="0"/>
              <a:t>Us.  Men</a:t>
            </a:r>
          </a:p>
          <a:p>
            <a:pPr marL="228600" indent="-228600">
              <a:buFont typeface="+mj-lt"/>
              <a:buAutoNum type="arabicPeriod"/>
            </a:pPr>
            <a:endParaRPr lang="en-US" dirty="0"/>
          </a:p>
          <a:p>
            <a:pPr marL="228600" indent="-228600">
              <a:buFont typeface="+mj-lt"/>
              <a:buAutoNum type="arabicPeriod"/>
            </a:pPr>
            <a:r>
              <a:rPr lang="en-US" dirty="0"/>
              <a:t>What does the Holy Spirit speak about?  </a:t>
            </a:r>
          </a:p>
          <a:p>
            <a:pPr marL="685800" lvl="1" indent="-228600">
              <a:buFont typeface="+mj-lt"/>
              <a:buAutoNum type="arabicPeriod"/>
            </a:pPr>
            <a:r>
              <a:rPr lang="en-US" dirty="0"/>
              <a:t>Jesus work in us</a:t>
            </a:r>
          </a:p>
          <a:p>
            <a:pPr marL="685800" lvl="1" indent="-228600">
              <a:buFont typeface="+mj-lt"/>
              <a:buAutoNum type="arabicPeriod"/>
            </a:pPr>
            <a:r>
              <a:rPr lang="en-US" dirty="0"/>
              <a:t>God’s will in us</a:t>
            </a:r>
          </a:p>
          <a:p>
            <a:pPr marL="685800" lvl="1" indent="-228600">
              <a:buFont typeface="+mj-lt"/>
              <a:buAutoNum type="arabicPeriod"/>
            </a:pPr>
            <a:r>
              <a:rPr lang="en-US" dirty="0"/>
              <a:t>Our work before God</a:t>
            </a:r>
          </a:p>
          <a:p>
            <a:pPr marL="228600" indent="-228600">
              <a:buFont typeface="+mj-lt"/>
              <a:buAutoNum type="arabicPeriod"/>
            </a:pPr>
            <a:endParaRPr lang="en-US" dirty="0"/>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10</a:t>
            </a:fld>
            <a:endParaRPr lang="en-US"/>
          </a:p>
        </p:txBody>
      </p:sp>
    </p:spTree>
    <p:extLst>
      <p:ext uri="{BB962C8B-B14F-4D97-AF65-F5344CB8AC3E}">
        <p14:creationId xmlns:p14="http://schemas.microsoft.com/office/powerpoint/2010/main" val="2363540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What is Baptism?  </a:t>
            </a:r>
          </a:p>
          <a:p>
            <a:pPr marL="685800" lvl="1" indent="-228600">
              <a:buFont typeface="+mj-lt"/>
              <a:buAutoNum type="arabicPeriod"/>
            </a:pPr>
            <a:r>
              <a:rPr lang="en-US" dirty="0"/>
              <a:t>A transition from one state to another through application of power.</a:t>
            </a:r>
          </a:p>
          <a:p>
            <a:pPr marL="228600" lvl="0" indent="-228600">
              <a:buFont typeface="+mj-lt"/>
              <a:buAutoNum type="arabicPeriod"/>
            </a:pPr>
            <a:r>
              <a:rPr lang="en-US" dirty="0"/>
              <a:t>What powers are in this passage and what transitions are being accomplished.</a:t>
            </a:r>
          </a:p>
          <a:p>
            <a:pPr marL="685800" lvl="1" indent="-228600">
              <a:buFont typeface="+mj-lt"/>
              <a:buAutoNum type="arabicPeriod"/>
            </a:pPr>
            <a:r>
              <a:rPr lang="en-US" dirty="0"/>
              <a:t>Water – symbolic of man’s work in repentance</a:t>
            </a:r>
          </a:p>
          <a:p>
            <a:pPr marL="685800" lvl="1" indent="-228600">
              <a:buFont typeface="+mj-lt"/>
              <a:buAutoNum type="arabicPeriod"/>
            </a:pPr>
            <a:r>
              <a:rPr lang="en-US" dirty="0"/>
              <a:t>Holy Spirit – God’s work in redemption</a:t>
            </a:r>
          </a:p>
          <a:p>
            <a:pPr marL="685800" lvl="1" indent="-228600">
              <a:buFont typeface="+mj-lt"/>
              <a:buAutoNum type="arabicPeriod"/>
            </a:pPr>
            <a:r>
              <a:rPr lang="en-US" dirty="0"/>
              <a:t>Fire – God’s work in judgement</a:t>
            </a:r>
          </a:p>
          <a:p>
            <a:pPr marL="228600" lvl="0" indent="-228600">
              <a:buFont typeface="+mj-lt"/>
              <a:buAutoNum type="arabicPeriod"/>
            </a:pPr>
            <a:endParaRPr lang="en-US" dirty="0"/>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11</a:t>
            </a:fld>
            <a:endParaRPr lang="en-US"/>
          </a:p>
        </p:txBody>
      </p:sp>
    </p:spTree>
    <p:extLst>
      <p:ext uri="{BB962C8B-B14F-4D97-AF65-F5344CB8AC3E}">
        <p14:creationId xmlns:p14="http://schemas.microsoft.com/office/powerpoint/2010/main" val="560585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a:t>Into who’s death are we baptized?</a:t>
            </a:r>
          </a:p>
          <a:p>
            <a:pPr marL="685800" lvl="1" indent="-228600">
              <a:buFont typeface="+mj-lt"/>
              <a:buAutoNum type="arabicPeriod"/>
            </a:pPr>
            <a:r>
              <a:rPr lang="en-US" dirty="0"/>
              <a:t>Jesus</a:t>
            </a:r>
          </a:p>
          <a:p>
            <a:pPr marL="685800" lvl="1" indent="-228600">
              <a:buFont typeface="+mj-lt"/>
              <a:buAutoNum type="arabicPeriod"/>
            </a:pPr>
            <a:r>
              <a:rPr lang="en-US" dirty="0"/>
              <a:t>What type of death did Jesus die?</a:t>
            </a:r>
          </a:p>
          <a:p>
            <a:pPr marL="1143000" lvl="2" indent="-228600">
              <a:buFont typeface="+mj-lt"/>
              <a:buAutoNum type="arabicPeriod"/>
            </a:pPr>
            <a:r>
              <a:rPr lang="en-US" dirty="0"/>
              <a:t>A Righteous / Innocent Death</a:t>
            </a:r>
          </a:p>
          <a:p>
            <a:pPr marL="228600" lvl="0" indent="-228600">
              <a:buFont typeface="+mj-lt"/>
              <a:buAutoNum type="arabicPeriod"/>
            </a:pPr>
            <a:r>
              <a:rPr lang="en-US" dirty="0"/>
              <a:t>Who is the Judge in baptism?</a:t>
            </a:r>
          </a:p>
          <a:p>
            <a:pPr marL="685800" lvl="1" indent="-228600">
              <a:buFont typeface="+mj-lt"/>
              <a:buAutoNum type="arabicPeriod"/>
            </a:pPr>
            <a:r>
              <a:rPr lang="en-US" dirty="0"/>
              <a:t>God the Father</a:t>
            </a:r>
          </a:p>
          <a:p>
            <a:pPr marL="228600" lvl="0" indent="-228600">
              <a:buFont typeface="+mj-lt"/>
              <a:buAutoNum type="arabicPeriod"/>
            </a:pPr>
            <a:r>
              <a:rPr lang="en-US" dirty="0"/>
              <a:t>Who is the power that makes Jesus’ death out death?</a:t>
            </a:r>
          </a:p>
          <a:p>
            <a:pPr marL="228600" indent="-228600">
              <a:buAutoNum type="arabicPeriod" startAt="4"/>
            </a:pPr>
            <a:r>
              <a:rPr lang="en-US" dirty="0"/>
              <a:t>What type of organization has a Father as its head?</a:t>
            </a:r>
          </a:p>
          <a:p>
            <a:pPr marL="685800" lvl="1" indent="-228600">
              <a:buAutoNum type="arabicPeriod" startAt="4"/>
            </a:pPr>
            <a:r>
              <a:rPr lang="en-US" dirty="0"/>
              <a:t>So what is the nature of our new life in Christ?</a:t>
            </a:r>
          </a:p>
          <a:p>
            <a:pPr marL="1143000" lvl="2" indent="-228600">
              <a:buAutoNum type="arabicPeriod" startAt="4"/>
            </a:pPr>
            <a:r>
              <a:rPr lang="en-US" dirty="0"/>
              <a:t>In God’s family?</a:t>
            </a:r>
          </a:p>
        </p:txBody>
      </p:sp>
      <p:sp>
        <p:nvSpPr>
          <p:cNvPr id="4" name="Slide Number Placeholder 3"/>
          <p:cNvSpPr>
            <a:spLocks noGrp="1"/>
          </p:cNvSpPr>
          <p:nvPr>
            <p:ph type="sldNum" sz="quarter" idx="5"/>
          </p:nvPr>
        </p:nvSpPr>
        <p:spPr/>
        <p:txBody>
          <a:bodyPr/>
          <a:lstStyle/>
          <a:p>
            <a:fld id="{60EADE2C-6519-4584-AD03-81ED5DC2B6CD}" type="slidenum">
              <a:rPr lang="en-US" smtClean="0"/>
              <a:t>12</a:t>
            </a:fld>
            <a:endParaRPr lang="en-US"/>
          </a:p>
        </p:txBody>
      </p:sp>
    </p:spTree>
    <p:extLst>
      <p:ext uri="{BB962C8B-B14F-4D97-AF65-F5344CB8AC3E}">
        <p14:creationId xmlns:p14="http://schemas.microsoft.com/office/powerpoint/2010/main" val="3351631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4/30/2024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4/30/2024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dirty="0"/>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2 – OF	</a:t>
            </a:r>
            <a:r>
              <a:rPr lang="en-US"/>
              <a:t>GOD</a:t>
            </a:r>
            <a:endParaRPr lang="en-US" dirty="0"/>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fontScale="90000"/>
          </a:bodyPr>
          <a:lstStyle/>
          <a:p>
            <a:r>
              <a:rPr lang="en-US" sz="4400" kern="0" dirty="0">
                <a:solidFill>
                  <a:srgbClr val="444444"/>
                </a:solidFill>
                <a:effectLst/>
                <a:latin typeface="Open Sans" panose="020B0606030504020204" pitchFamily="34" charset="0"/>
                <a:ea typeface="Times New Roman" panose="02020603050405020304" pitchFamily="18" charset="0"/>
              </a:rPr>
              <a:t>revealed under the personal and relative distinctions of the Father, the Son, and the Holy Ghost</a:t>
            </a:r>
            <a:endParaRPr lang="en-US" dirty="0"/>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2369127"/>
            <a:ext cx="10515600" cy="3810000"/>
          </a:xfrm>
        </p:spPr>
        <p:txBody>
          <a:bodyPr>
            <a:normAutofit/>
          </a:bodyPr>
          <a:lstStyle/>
          <a:p>
            <a:pPr marL="228600" marR="0" fontAlgn="base">
              <a:lnSpc>
                <a:spcPct val="115000"/>
              </a:lnSpc>
              <a:spcBef>
                <a:spcPts val="0"/>
              </a:spcBef>
              <a:spcAft>
                <a:spcPts val="800"/>
              </a:spcAft>
            </a:pPr>
            <a:r>
              <a:rPr lang="en-US" sz="2400" kern="100" baseline="30000" dirty="0">
                <a:solidFill>
                  <a:srgbClr val="FF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19</a:t>
            </a:r>
            <a:r>
              <a:rPr lang="en-US" sz="2400" kern="100" dirty="0">
                <a:solidFill>
                  <a:srgbClr val="FF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Go therefore and make disciples of all the nations, baptizing them in the name of the Father and of the Son and of the Holy Spirit, Matthew 28:19</a:t>
            </a:r>
          </a:p>
          <a:p>
            <a:pPr marL="228600" marR="0" fontAlgn="base">
              <a:lnSpc>
                <a:spcPct val="115000"/>
              </a:lnSpc>
              <a:spcBef>
                <a:spcPts val="0"/>
              </a:spcBef>
              <a:spcAft>
                <a:spcPts val="800"/>
              </a:spcAft>
            </a:pPr>
            <a:r>
              <a:rPr lang="en-US" sz="24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7</a:t>
            </a:r>
            <a:r>
              <a:rPr lang="en-US" sz="24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there are three that bear witness in heaven: the Father, the Word, and the Holy Spirit; and these three are one. 1 John 5:7</a:t>
            </a:r>
            <a:endParaRPr lang="en-US" sz="24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41929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sz="4400" kern="0" dirty="0">
                <a:solidFill>
                  <a:srgbClr val="444444"/>
                </a:solidFill>
                <a:effectLst/>
                <a:latin typeface="Open Sans" panose="020B0606030504020204" pitchFamily="34" charset="0"/>
                <a:ea typeface="Times New Roman" panose="02020603050405020304" pitchFamily="18" charset="0"/>
              </a:rPr>
              <a:t>Deeper Look: Baptism</a:t>
            </a:r>
            <a:endParaRPr lang="en-US" dirty="0"/>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413164"/>
            <a:ext cx="10515600" cy="5316819"/>
          </a:xfrm>
        </p:spPr>
        <p:txBody>
          <a:bodyPr>
            <a:noAutofit/>
          </a:bodyPr>
          <a:lstStyle/>
          <a:p>
            <a:pPr fontAlgn="base">
              <a:lnSpc>
                <a:spcPct val="115000"/>
              </a:lnSpc>
              <a:spcBef>
                <a:spcPts val="0"/>
              </a:spcBef>
              <a:spcAft>
                <a:spcPts val="800"/>
              </a:spcAft>
            </a:pPr>
            <a:r>
              <a:rPr lang="en-US" sz="2400" baseline="30000" dirty="0"/>
              <a:t>7</a:t>
            </a:r>
            <a:r>
              <a:rPr lang="en-US" sz="2400" dirty="0"/>
              <a:t> But when he saw many of the Pharisees and Sadducees coming to his baptism, he said to them, “Brood of vipers! Who warned you to flee from the wrath to come? </a:t>
            </a:r>
            <a:r>
              <a:rPr lang="en-US" sz="2400" baseline="30000" dirty="0"/>
              <a:t>8</a:t>
            </a:r>
            <a:r>
              <a:rPr lang="en-US" sz="2400" dirty="0"/>
              <a:t> Therefore bear fruits worthy of repentance, </a:t>
            </a:r>
            <a:r>
              <a:rPr lang="en-US" sz="2400" baseline="30000" dirty="0"/>
              <a:t>9</a:t>
            </a:r>
            <a:r>
              <a:rPr lang="en-US" sz="2400" dirty="0"/>
              <a:t> and do not think to say to yourselves, We have Abraham as our father.’ For I say to you that God is able to raise up children to Abraham from these stones. </a:t>
            </a:r>
            <a:r>
              <a:rPr lang="en-US" sz="2400" baseline="30000" dirty="0"/>
              <a:t>10</a:t>
            </a:r>
            <a:r>
              <a:rPr lang="en-US" sz="2400" dirty="0"/>
              <a:t> And even now the ax is laid to the root of the trees. Therefore every tree which does not bear good fruit is cut down and thrown into the fire. </a:t>
            </a:r>
            <a:r>
              <a:rPr lang="en-US" sz="2400" baseline="30000" dirty="0"/>
              <a:t>11</a:t>
            </a:r>
            <a:r>
              <a:rPr lang="en-US" sz="2400" dirty="0"/>
              <a:t> I indeed baptize you with </a:t>
            </a:r>
            <a:r>
              <a:rPr lang="en-US" sz="2400" b="1" dirty="0">
                <a:solidFill>
                  <a:srgbClr val="FF0000"/>
                </a:solidFill>
              </a:rPr>
              <a:t>water</a:t>
            </a:r>
            <a:r>
              <a:rPr lang="en-US" sz="2400" dirty="0"/>
              <a:t> unto repentance, but He who is coming after me is mightier than I, whose sandals I am not worthy to carry. He will baptize you with the </a:t>
            </a:r>
            <a:r>
              <a:rPr lang="en-US" sz="2400" b="1" dirty="0">
                <a:solidFill>
                  <a:srgbClr val="FF0000"/>
                </a:solidFill>
              </a:rPr>
              <a:t>Holy Spirit </a:t>
            </a:r>
            <a:r>
              <a:rPr lang="en-US" sz="2400" dirty="0"/>
              <a:t>and </a:t>
            </a:r>
            <a:r>
              <a:rPr lang="en-US" sz="2400" b="1" dirty="0">
                <a:solidFill>
                  <a:srgbClr val="FF0000"/>
                </a:solidFill>
              </a:rPr>
              <a:t>fire</a:t>
            </a:r>
            <a:r>
              <a:rPr lang="en-US" sz="2400" dirty="0"/>
              <a:t>. </a:t>
            </a:r>
            <a:r>
              <a:rPr lang="en-US" sz="2400" baseline="30000" dirty="0"/>
              <a:t>12</a:t>
            </a:r>
            <a:r>
              <a:rPr lang="en-US" sz="2400" dirty="0"/>
              <a:t> His winnowing fan is in His hand, and He will thoroughly clean out His threshing floor, and gather His wheat into the barn; but He will burn up the chaff with unquenchable fire.” Matthew 3:7-12</a:t>
            </a:r>
            <a:endParaRPr lang="en-US" sz="3600" baseline="30000" dirty="0"/>
          </a:p>
        </p:txBody>
      </p:sp>
    </p:spTree>
    <p:extLst>
      <p:ext uri="{BB962C8B-B14F-4D97-AF65-F5344CB8AC3E}">
        <p14:creationId xmlns:p14="http://schemas.microsoft.com/office/powerpoint/2010/main" val="468726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sz="4400" kern="0" dirty="0">
                <a:solidFill>
                  <a:srgbClr val="444444"/>
                </a:solidFill>
                <a:effectLst/>
                <a:latin typeface="Open Sans" panose="020B0606030504020204" pitchFamily="34" charset="0"/>
                <a:ea typeface="Times New Roman" panose="02020603050405020304" pitchFamily="18" charset="0"/>
              </a:rPr>
              <a:t>Deeper Look: Trinity in Baptism</a:t>
            </a:r>
            <a:endParaRPr lang="en-US" dirty="0"/>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667251"/>
          </a:xfrm>
        </p:spPr>
        <p:txBody>
          <a:bodyPr>
            <a:noAutofit/>
          </a:bodyPr>
          <a:lstStyle/>
          <a:p>
            <a:pPr fontAlgn="base">
              <a:lnSpc>
                <a:spcPct val="115000"/>
              </a:lnSpc>
              <a:spcBef>
                <a:spcPts val="0"/>
              </a:spcBef>
              <a:spcAft>
                <a:spcPts val="800"/>
              </a:spcAft>
            </a:pPr>
            <a:r>
              <a:rPr lang="en-US" sz="2000" baseline="30000" dirty="0"/>
              <a:t>4</a:t>
            </a:r>
            <a:r>
              <a:rPr lang="en-US" sz="2000" dirty="0"/>
              <a:t> Therefore we were buried with Him through baptism into death, that just as Christ was raised from the dead by the glory of the Father, even so we also should walk in newness of life. Romans 6:4</a:t>
            </a:r>
            <a:endParaRPr lang="en-US" sz="2000" kern="100" dirty="0">
              <a:highlight>
                <a:srgbClr val="FFFFFF"/>
              </a:highlight>
              <a:latin typeface="Aptos" panose="020B0004020202020204" pitchFamily="34" charset="0"/>
              <a:cs typeface="Times New Roman" panose="02020603050405020304" pitchFamily="18" charset="0"/>
            </a:endParaRPr>
          </a:p>
          <a:p>
            <a:pPr fontAlgn="base">
              <a:lnSpc>
                <a:spcPct val="115000"/>
              </a:lnSpc>
              <a:spcBef>
                <a:spcPts val="0"/>
              </a:spcBef>
              <a:spcAft>
                <a:spcPts val="800"/>
              </a:spcAft>
            </a:pPr>
            <a:r>
              <a:rPr lang="en-US" sz="2000" baseline="30000" dirty="0"/>
              <a:t>4</a:t>
            </a:r>
            <a:r>
              <a:rPr lang="en-US" sz="2000" dirty="0"/>
              <a:t> There is one body and one Spirit, just as you were called in one hope of your calling; </a:t>
            </a:r>
            <a:r>
              <a:rPr lang="en-US" sz="2000" baseline="30000" dirty="0"/>
              <a:t>5</a:t>
            </a:r>
            <a:r>
              <a:rPr lang="en-US" sz="2000" dirty="0"/>
              <a:t> one Lord, one faith, one baptism; </a:t>
            </a:r>
            <a:r>
              <a:rPr lang="en-US" sz="2000" baseline="30000" dirty="0"/>
              <a:t>6</a:t>
            </a:r>
            <a:r>
              <a:rPr lang="en-US" sz="2000" dirty="0"/>
              <a:t> one God and Father of all, who is above all, and through all, and in you all. Ephesians 4:4-6</a:t>
            </a:r>
            <a:endParaRPr lang="en-US" sz="24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80736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fontScale="90000"/>
          </a:bodyPr>
          <a:lstStyle/>
          <a:p>
            <a:r>
              <a:rPr lang="en-US" sz="4400" kern="0" dirty="0">
                <a:solidFill>
                  <a:srgbClr val="444444"/>
                </a:solidFill>
                <a:effectLst/>
                <a:latin typeface="Open Sans" panose="020B0606030504020204" pitchFamily="34" charset="0"/>
                <a:ea typeface="Times New Roman" panose="02020603050405020304" pitchFamily="18" charset="0"/>
              </a:rPr>
              <a:t>revealed under the personal and relative distinctions of the Father, the Son, and the Holy Ghost</a:t>
            </a:r>
            <a:endParaRPr lang="en-US" dirty="0"/>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2369127"/>
            <a:ext cx="10515600" cy="3810000"/>
          </a:xfrm>
        </p:spPr>
        <p:txBody>
          <a:bodyPr>
            <a:normAutofit/>
          </a:bodyPr>
          <a:lstStyle/>
          <a:p>
            <a:pPr marL="228600" marR="0" fontAlgn="base">
              <a:lnSpc>
                <a:spcPct val="115000"/>
              </a:lnSpc>
              <a:spcBef>
                <a:spcPts val="0"/>
              </a:spcBef>
              <a:spcAft>
                <a:spcPts val="800"/>
              </a:spcAft>
            </a:pPr>
            <a:r>
              <a:rPr lang="en-US" sz="2400" kern="100" baseline="300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rPr>
              <a:t>19</a:t>
            </a:r>
            <a:r>
              <a:rPr lang="en-US" sz="24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rPr>
              <a:t> Go therefore and make disciples of all the nations, baptizing them in the name of the Father and of the Son and of the Holy Spirit, Matthew 28:19</a:t>
            </a:r>
          </a:p>
          <a:p>
            <a:pPr marL="228600" marR="0" fontAlgn="base">
              <a:lnSpc>
                <a:spcPct val="115000"/>
              </a:lnSpc>
              <a:spcBef>
                <a:spcPts val="0"/>
              </a:spcBef>
              <a:spcAft>
                <a:spcPts val="800"/>
              </a:spcAft>
            </a:pPr>
            <a:r>
              <a:rPr lang="en-US" sz="2400" kern="100" baseline="30000" dirty="0">
                <a:solidFill>
                  <a:srgbClr val="FF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7</a:t>
            </a:r>
            <a:r>
              <a:rPr lang="en-US" sz="2400" kern="100" dirty="0">
                <a:solidFill>
                  <a:srgbClr val="FF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there are three that bear witness in heaven: the Father, the Word, and the Holy Spirit; and these three are one. 1 John 5:7</a:t>
            </a:r>
          </a:p>
        </p:txBody>
      </p:sp>
    </p:spTree>
    <p:extLst>
      <p:ext uri="{BB962C8B-B14F-4D97-AF65-F5344CB8AC3E}">
        <p14:creationId xmlns:p14="http://schemas.microsoft.com/office/powerpoint/2010/main" val="382976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sz="4400" kern="0" dirty="0">
                <a:solidFill>
                  <a:srgbClr val="444444"/>
                </a:solidFill>
                <a:effectLst/>
                <a:latin typeface="Open Sans" panose="020B0606030504020204" pitchFamily="34" charset="0"/>
                <a:ea typeface="Times New Roman" panose="02020603050405020304" pitchFamily="18" charset="0"/>
              </a:rPr>
              <a:t>Deeper Look: Trinity’s Witness</a:t>
            </a:r>
            <a:endParaRPr lang="en-US" dirty="0"/>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207818" y="1399310"/>
            <a:ext cx="11845637" cy="5330674"/>
          </a:xfrm>
        </p:spPr>
        <p:txBody>
          <a:bodyPr>
            <a:noAutofit/>
          </a:bodyPr>
          <a:lstStyle/>
          <a:p>
            <a:pPr marL="0" indent="0" algn="ctr" fontAlgn="base">
              <a:lnSpc>
                <a:spcPct val="115000"/>
              </a:lnSpc>
              <a:spcBef>
                <a:spcPts val="0"/>
              </a:spcBef>
              <a:spcAft>
                <a:spcPts val="800"/>
              </a:spcAft>
              <a:buNone/>
            </a:pPr>
            <a:r>
              <a:rPr lang="en-US" sz="2400" i="1" dirty="0"/>
              <a:t>1 John 5:5-11</a:t>
            </a:r>
          </a:p>
          <a:p>
            <a:pPr marL="228600" marR="0" fontAlgn="base">
              <a:lnSpc>
                <a:spcPct val="115000"/>
              </a:lnSpc>
              <a:spcBef>
                <a:spcPts val="0"/>
              </a:spcBef>
              <a:spcAft>
                <a:spcPts val="800"/>
              </a:spcAft>
            </a:pPr>
            <a:r>
              <a:rPr lang="en-US" sz="2400" baseline="30000" dirty="0"/>
              <a:t>5</a:t>
            </a:r>
            <a:r>
              <a:rPr lang="en-US" sz="2400" dirty="0"/>
              <a:t> Who is he who overcomes the world, but he who believes that Jesus is the Son of God? </a:t>
            </a:r>
          </a:p>
          <a:p>
            <a:pPr marL="228600" marR="0" fontAlgn="base">
              <a:lnSpc>
                <a:spcPct val="115000"/>
              </a:lnSpc>
              <a:spcBef>
                <a:spcPts val="0"/>
              </a:spcBef>
              <a:spcAft>
                <a:spcPts val="800"/>
              </a:spcAft>
            </a:pPr>
            <a:r>
              <a:rPr lang="en-US" sz="2400" baseline="30000" dirty="0"/>
              <a:t>6</a:t>
            </a:r>
            <a:r>
              <a:rPr lang="en-US" sz="2400" dirty="0"/>
              <a:t> This is He who came by water and blood—Jesus Christ; not only by water, but by water and blood. </a:t>
            </a:r>
          </a:p>
          <a:p>
            <a:pPr marL="228600" marR="0" fontAlgn="base">
              <a:lnSpc>
                <a:spcPct val="115000"/>
              </a:lnSpc>
              <a:spcBef>
                <a:spcPts val="0"/>
              </a:spcBef>
              <a:spcAft>
                <a:spcPts val="800"/>
              </a:spcAft>
            </a:pPr>
            <a:r>
              <a:rPr lang="en-US" sz="2400" dirty="0"/>
              <a:t>And it is the Spirit who bears witness, because the Spirit is truth. </a:t>
            </a:r>
            <a:r>
              <a:rPr lang="en-US" sz="2400" baseline="30000" dirty="0"/>
              <a:t>7</a:t>
            </a:r>
            <a:r>
              <a:rPr lang="en-US" sz="2400" dirty="0"/>
              <a:t> For there are three that bear </a:t>
            </a:r>
            <a:r>
              <a:rPr lang="en-US" sz="2400" dirty="0">
                <a:solidFill>
                  <a:srgbClr val="FF0000"/>
                </a:solidFill>
              </a:rPr>
              <a:t>witness in heaven: the Father, the Word, and the Holy Spirit</a:t>
            </a:r>
            <a:r>
              <a:rPr lang="en-US" sz="2400" dirty="0"/>
              <a:t>; and these three are one. </a:t>
            </a:r>
          </a:p>
          <a:p>
            <a:pPr marL="228600" marR="0" fontAlgn="base">
              <a:lnSpc>
                <a:spcPct val="115000"/>
              </a:lnSpc>
              <a:spcBef>
                <a:spcPts val="0"/>
              </a:spcBef>
              <a:spcAft>
                <a:spcPts val="800"/>
              </a:spcAft>
            </a:pPr>
            <a:r>
              <a:rPr lang="en-US" sz="2400" baseline="30000" dirty="0"/>
              <a:t>8</a:t>
            </a:r>
            <a:r>
              <a:rPr lang="en-US" sz="2400" dirty="0"/>
              <a:t> And there are three that </a:t>
            </a:r>
            <a:r>
              <a:rPr lang="en-US" sz="2400" dirty="0">
                <a:solidFill>
                  <a:srgbClr val="FF0000"/>
                </a:solidFill>
              </a:rPr>
              <a:t>bear witness on earth: the Spirit, the water, and the blood</a:t>
            </a:r>
            <a:r>
              <a:rPr lang="en-US" sz="2400" dirty="0"/>
              <a:t>; and these three agree as one. </a:t>
            </a:r>
          </a:p>
          <a:p>
            <a:pPr marL="0" marR="0" indent="0" fontAlgn="base">
              <a:lnSpc>
                <a:spcPct val="115000"/>
              </a:lnSpc>
              <a:spcBef>
                <a:spcPts val="0"/>
              </a:spcBef>
              <a:spcAft>
                <a:spcPts val="800"/>
              </a:spcAft>
              <a:buNone/>
            </a:pPr>
            <a:r>
              <a:rPr lang="en-US" sz="2400" baseline="30000" dirty="0"/>
              <a:t>...</a:t>
            </a:r>
          </a:p>
          <a:p>
            <a:pPr marL="228600" marR="0" fontAlgn="base">
              <a:lnSpc>
                <a:spcPct val="115000"/>
              </a:lnSpc>
              <a:spcBef>
                <a:spcPts val="0"/>
              </a:spcBef>
              <a:spcAft>
                <a:spcPts val="800"/>
              </a:spcAft>
            </a:pPr>
            <a:r>
              <a:rPr lang="en-US" sz="2400" u="sng" baseline="30000" dirty="0"/>
              <a:t>11</a:t>
            </a:r>
            <a:r>
              <a:rPr lang="en-US" sz="2400" u="sng" dirty="0"/>
              <a:t> And this is the testimony: that God has given us eternal life, and this life is in His Son. </a:t>
            </a:r>
          </a:p>
          <a:p>
            <a:pPr marL="0" marR="0" indent="0" fontAlgn="base">
              <a:lnSpc>
                <a:spcPct val="115000"/>
              </a:lnSpc>
              <a:spcBef>
                <a:spcPts val="0"/>
              </a:spcBef>
              <a:spcAft>
                <a:spcPts val="800"/>
              </a:spcAft>
              <a:buNone/>
            </a:pPr>
            <a:endParaRPr lang="en-US" sz="2400" dirty="0"/>
          </a:p>
        </p:txBody>
      </p:sp>
    </p:spTree>
    <p:extLst>
      <p:ext uri="{BB962C8B-B14F-4D97-AF65-F5344CB8AC3E}">
        <p14:creationId xmlns:p14="http://schemas.microsoft.com/office/powerpoint/2010/main" val="3247027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sz="4400" kern="0" dirty="0">
                <a:solidFill>
                  <a:srgbClr val="444444"/>
                </a:solidFill>
                <a:effectLst/>
                <a:latin typeface="Open Sans" panose="020B0606030504020204" pitchFamily="34" charset="0"/>
                <a:ea typeface="Times New Roman" panose="02020603050405020304" pitchFamily="18" charset="0"/>
              </a:rPr>
              <a:t>equal in every divine perfection</a:t>
            </a:r>
            <a:endParaRPr lang="en-US" dirty="0"/>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166255" y="1825624"/>
            <a:ext cx="11734800" cy="4904359"/>
          </a:xfrm>
        </p:spPr>
        <p:txBody>
          <a:bodyPr>
            <a:normAutofit lnSpcReduction="10000"/>
          </a:bodyPr>
          <a:lstStyle/>
          <a:p>
            <a:pPr marL="228600" marR="0" fontAlgn="base">
              <a:lnSpc>
                <a:spcPct val="115000"/>
              </a:lnSpc>
              <a:spcBef>
                <a:spcPts val="0"/>
              </a:spcBef>
              <a:spcAft>
                <a:spcPts val="800"/>
              </a:spcAft>
            </a:pPr>
            <a:r>
              <a:rPr lang="en-US" sz="20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17</a:t>
            </a:r>
            <a:r>
              <a:rPr lang="en-US" sz="20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But Jesus answered them, “My Father has been working until now, and I have been working.” John 5:17</a:t>
            </a:r>
            <a:endParaRPr lang="en-US" sz="20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20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30</a:t>
            </a:r>
            <a:r>
              <a:rPr lang="en-US" sz="20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I and My Father are one.” John 10:30</a:t>
            </a:r>
          </a:p>
          <a:p>
            <a:pPr fontAlgn="base">
              <a:lnSpc>
                <a:spcPct val="115000"/>
              </a:lnSpc>
              <a:spcBef>
                <a:spcPts val="0"/>
              </a:spcBef>
              <a:spcAft>
                <a:spcPts val="800"/>
              </a:spcAft>
            </a:pPr>
            <a:r>
              <a:rPr lang="en-US" sz="2000" dirty="0"/>
              <a:t>And it is the Spirit who bears witness, because the Spirit is truth. </a:t>
            </a:r>
            <a:r>
              <a:rPr lang="en-US" sz="2000" baseline="30000" dirty="0"/>
              <a:t>7</a:t>
            </a:r>
            <a:r>
              <a:rPr lang="en-US" sz="2000" dirty="0"/>
              <a:t> For there are three that bear witness in heaven: the Father, the Word, and the Holy Spirit; and these three are one. </a:t>
            </a:r>
            <a:endParaRPr lang="en-US" sz="20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20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23</a:t>
            </a:r>
            <a:r>
              <a:rPr lang="en-US" sz="20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Jesus answered and said to him, “If anyone loves Me, he will keep My word; and My Father will love him, John 14:23</a:t>
            </a:r>
            <a:endParaRPr lang="en-US" sz="20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20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a:t>
            </a:r>
            <a:r>
              <a:rPr lang="en-US" sz="20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But Peter said, “Ananias, why has Satan filled your heart to lie to the Holy Spirit and keep back part of the price of the land for yourself? </a:t>
            </a:r>
            <a:r>
              <a:rPr lang="en-US" sz="20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4</a:t>
            </a:r>
            <a:r>
              <a:rPr lang="en-US" sz="20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While it remained, was it not your own? And after it was sold, was it not in your own control? Why have you conceived this thing in your heart? You have not lied to men but to God.” Acts 5:3-4</a:t>
            </a:r>
            <a:endParaRPr lang="en-US" sz="20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20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10</a:t>
            </a:r>
            <a:r>
              <a:rPr lang="en-US" sz="20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According to the grace of God which was given to me, as a wise master builder I have laid the foundation, and another builds on it. But let each one take heed how he builds on it. </a:t>
            </a:r>
            <a:r>
              <a:rPr lang="en-US" sz="20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11</a:t>
            </a:r>
            <a:r>
              <a:rPr lang="en-US" sz="20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no other foundation can anyone lay than that which is laid, which is Jesus Christ. 1 Corinthians 3:10-11</a:t>
            </a:r>
            <a:endParaRPr lang="en-US" sz="20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5674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sz="4400" kern="0" dirty="0">
                <a:solidFill>
                  <a:srgbClr val="444444"/>
                </a:solidFill>
                <a:effectLst/>
                <a:latin typeface="Open Sans" panose="020B0606030504020204" pitchFamily="34" charset="0"/>
                <a:ea typeface="Times New Roman" panose="02020603050405020304" pitchFamily="18" charset="0"/>
              </a:rPr>
              <a:t>and executing distinct but harmonious offices in the great work of redemp­tion</a:t>
            </a:r>
            <a:endParaRPr lang="en-US" dirty="0"/>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24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18</a:t>
            </a:r>
            <a:r>
              <a:rPr lang="en-US" sz="24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through Him we both have access by one Spirit to the Father. Ephesians 2:18</a:t>
            </a:r>
            <a:endParaRPr lang="en-US" sz="24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24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14</a:t>
            </a:r>
            <a:r>
              <a:rPr lang="en-US" sz="24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The grace of the Lord Jesus Christ, and the love of God, and the communion of the Holy Spirit be with you all. Amen. 2 Corinthians 13:14</a:t>
            </a:r>
            <a:endParaRPr lang="en-US" sz="24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4922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dirty="0"/>
              <a:t>Of the True God </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50848"/>
            <a:ext cx="11081084" cy="4726115"/>
          </a:xfrm>
        </p:spPr>
        <p:txBody>
          <a:bodyPr>
            <a:noAutofit/>
          </a:bodyPr>
          <a:lstStyle/>
          <a:p>
            <a:pPr marL="0" indent="0">
              <a:buNone/>
            </a:pPr>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 </a:t>
            </a:r>
            <a:r>
              <a:rPr lang="en-US" sz="3200" b="1" kern="0" dirty="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3200" b="1" kern="0" dirty="0">
                <a:solidFill>
                  <a:srgbClr val="444444"/>
                </a:solidFill>
                <a:highlight>
                  <a:srgbClr val="FFFFFF"/>
                </a:highlight>
                <a:cs typeface="Posterama" panose="020B0502040204020203" pitchFamily="34" charset="0"/>
              </a:rPr>
              <a:t>that</a:t>
            </a:r>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there is one, and only one, true and living God, whose name is Jehovah, the Maker and Supreme Ruler of Heaven and </a:t>
            </a:r>
            <a:r>
              <a:rPr lang="en-US" sz="1800" kern="0" dirty="0" err="1">
                <a:solidFill>
                  <a:srgbClr val="444444"/>
                </a:solidFill>
                <a:effectLst/>
                <a:latin typeface="Open Sans" panose="020B0606030504020204" pitchFamily="34" charset="0"/>
                <a:ea typeface="Times New Roman" panose="02020603050405020304" pitchFamily="18" charset="0"/>
              </a:rPr>
              <a:t>Earth;</a:t>
            </a:r>
            <a:r>
              <a:rPr lang="en-US" sz="1800" kern="0" baseline="30000" dirty="0" err="1">
                <a:solidFill>
                  <a:srgbClr val="444444"/>
                </a:solidFill>
                <a:effectLst/>
                <a:latin typeface="Open Sans" panose="020B0606030504020204" pitchFamily="34" charset="0"/>
                <a:ea typeface="Times New Roman" panose="02020603050405020304" pitchFamily="18" charset="0"/>
              </a:rPr>
              <a:t>a</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inexpressibly glorious in </a:t>
            </a:r>
            <a:r>
              <a:rPr lang="en-US" sz="1800" kern="0" dirty="0" err="1">
                <a:solidFill>
                  <a:srgbClr val="444444"/>
                </a:solidFill>
                <a:effectLst/>
                <a:latin typeface="Open Sans" panose="020B0606030504020204" pitchFamily="34" charset="0"/>
                <a:ea typeface="Times New Roman" panose="02020603050405020304" pitchFamily="18" charset="0"/>
              </a:rPr>
              <a:t>holiness;</a:t>
            </a:r>
            <a:r>
              <a:rPr lang="en-US" sz="1800" kern="0" baseline="30000" dirty="0" err="1">
                <a:solidFill>
                  <a:srgbClr val="444444"/>
                </a:solidFill>
                <a:effectLst/>
                <a:latin typeface="Open Sans" panose="020B0606030504020204" pitchFamily="34" charset="0"/>
                <a:ea typeface="Times New Roman" panose="02020603050405020304" pitchFamily="18" charset="0"/>
              </a:rPr>
              <a:t>b</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worthy of all possible honor, confidence, and </a:t>
            </a:r>
            <a:r>
              <a:rPr lang="en-US" sz="1800" kern="0" dirty="0" err="1">
                <a:solidFill>
                  <a:srgbClr val="444444"/>
                </a:solidFill>
                <a:effectLst/>
                <a:latin typeface="Open Sans" panose="020B0606030504020204" pitchFamily="34" charset="0"/>
                <a:ea typeface="Times New Roman" panose="02020603050405020304" pitchFamily="18" charset="0"/>
              </a:rPr>
              <a:t>love;</a:t>
            </a:r>
            <a:r>
              <a:rPr lang="en-US" sz="1800" kern="0" baseline="30000" dirty="0" err="1">
                <a:solidFill>
                  <a:srgbClr val="444444"/>
                </a:solidFill>
                <a:effectLst/>
                <a:latin typeface="Open Sans" panose="020B0606030504020204" pitchFamily="34" charset="0"/>
                <a:ea typeface="Times New Roman" panose="02020603050405020304" pitchFamily="18" charset="0"/>
              </a:rPr>
              <a:t>c</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revealed under the personal and relative distinctions of the Father, the Son, and the Holy </a:t>
            </a:r>
            <a:r>
              <a:rPr lang="en-US" sz="1800" kern="0" dirty="0" err="1">
                <a:solidFill>
                  <a:srgbClr val="444444"/>
                </a:solidFill>
                <a:effectLst/>
                <a:latin typeface="Open Sans" panose="020B0606030504020204" pitchFamily="34" charset="0"/>
                <a:ea typeface="Times New Roman" panose="02020603050405020304" pitchFamily="18" charset="0"/>
              </a:rPr>
              <a:t>Ghost;</a:t>
            </a:r>
            <a:r>
              <a:rPr lang="en-US" sz="1800" kern="0" baseline="30000" dirty="0" err="1">
                <a:solidFill>
                  <a:srgbClr val="444444"/>
                </a:solidFill>
                <a:effectLst/>
                <a:latin typeface="Open Sans" panose="020B0606030504020204" pitchFamily="34" charset="0"/>
                <a:ea typeface="Times New Roman" panose="02020603050405020304" pitchFamily="18" charset="0"/>
              </a:rPr>
              <a:t>d</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equal in every divine </a:t>
            </a:r>
            <a:r>
              <a:rPr lang="en-US" sz="1800" kern="0" dirty="0" err="1">
                <a:solidFill>
                  <a:srgbClr val="444444"/>
                </a:solidFill>
                <a:effectLst/>
                <a:latin typeface="Open Sans" panose="020B0606030504020204" pitchFamily="34" charset="0"/>
                <a:ea typeface="Times New Roman" panose="02020603050405020304" pitchFamily="18" charset="0"/>
              </a:rPr>
              <a:t>perfection,</a:t>
            </a:r>
            <a:r>
              <a:rPr lang="en-US" sz="1800" kern="0" baseline="30000" dirty="0" err="1">
                <a:solidFill>
                  <a:srgbClr val="444444"/>
                </a:solidFill>
                <a:effectLst/>
                <a:latin typeface="Open Sans" panose="020B0606030504020204" pitchFamily="34" charset="0"/>
                <a:ea typeface="Times New Roman" panose="02020603050405020304" pitchFamily="18" charset="0"/>
              </a:rPr>
              <a:t>e</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and executing distinct but harmonious offices in the great work of redemp­tion.</a:t>
            </a:r>
            <a:endParaRPr lang="en-US" sz="2400" kern="100" dirty="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2041617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dirty="0"/>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dirty="0">
                          <a:solidFill>
                            <a:schemeClr val="dk1"/>
                          </a:solidFill>
                          <a:effectLst/>
                          <a:latin typeface="+mn-lt"/>
                          <a:ea typeface="+mn-ea"/>
                          <a:cs typeface="+mn-cs"/>
                        </a:rPr>
                        <a:t>1. Of the Scriptures</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dirty="0">
                          <a:solidFill>
                            <a:schemeClr val="dk1"/>
                          </a:solidFill>
                          <a:effectLst/>
                          <a:latin typeface="+mn-lt"/>
                          <a:ea typeface="+mn-ea"/>
                          <a:cs typeface="+mn-cs"/>
                        </a:rPr>
                        <a:t>9. Of God's Purpose of Grace</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dirty="0">
                          <a:solidFill>
                            <a:schemeClr val="dk1"/>
                          </a:solidFill>
                          <a:effectLst/>
                          <a:latin typeface="+mn-lt"/>
                          <a:ea typeface="+mn-ea"/>
                          <a:cs typeface="+mn-cs"/>
                        </a:rPr>
                        <a:t>18. Of the World to Come</a:t>
                      </a:r>
                      <a:r>
                        <a:rPr lang="en-US" sz="2400" kern="1200" dirty="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3619500" y="2428874"/>
            <a:ext cx="1543050"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E78F-DB4B-A514-9EFE-5EBC25E1F72F}"/>
              </a:ext>
            </a:extLst>
          </p:cNvPr>
          <p:cNvSpPr>
            <a:spLocks noGrp="1"/>
          </p:cNvSpPr>
          <p:nvPr>
            <p:ph type="title"/>
          </p:nvPr>
        </p:nvSpPr>
        <p:spPr/>
        <p:txBody>
          <a:bodyPr/>
          <a:lstStyle/>
          <a:p>
            <a:r>
              <a:rPr lang="en-US" dirty="0"/>
              <a:t>Of the </a:t>
            </a:r>
            <a:r>
              <a:rPr lang="en-US"/>
              <a:t>True God</a:t>
            </a:r>
            <a:r>
              <a:rPr lang="en-US" dirty="0"/>
              <a:t> </a:t>
            </a:r>
          </a:p>
        </p:txBody>
      </p:sp>
      <p:sp>
        <p:nvSpPr>
          <p:cNvPr id="3" name="Content Placeholder 2">
            <a:extLst>
              <a:ext uri="{FF2B5EF4-FFF2-40B4-BE49-F238E27FC236}">
                <a16:creationId xmlns:a16="http://schemas.microsoft.com/office/drawing/2014/main" id="{9ADE9DD4-0717-832D-6017-B816D8AC014D}"/>
              </a:ext>
            </a:extLst>
          </p:cNvPr>
          <p:cNvSpPr>
            <a:spLocks noGrp="1"/>
          </p:cNvSpPr>
          <p:nvPr>
            <p:ph idx="1"/>
          </p:nvPr>
        </p:nvSpPr>
        <p:spPr>
          <a:xfrm>
            <a:off x="838200" y="1450848"/>
            <a:ext cx="11081084" cy="4726115"/>
          </a:xfrm>
        </p:spPr>
        <p:txBody>
          <a:bodyPr>
            <a:noAutofit/>
          </a:bodyPr>
          <a:lstStyle/>
          <a:p>
            <a:pPr marL="0" indent="0">
              <a:buNone/>
            </a:pPr>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 </a:t>
            </a:r>
            <a:r>
              <a:rPr lang="en-US" sz="3200" b="1" kern="0" dirty="0">
                <a:solidFill>
                  <a:srgbClr val="444444"/>
                </a:solidFill>
                <a:effectLst/>
                <a:highlight>
                  <a:srgbClr val="FFFFFF"/>
                </a:highlight>
                <a:ea typeface="Times New Roman" panose="02020603050405020304" pitchFamily="18" charset="0"/>
                <a:cs typeface="Posterama" panose="020B0502040204020203" pitchFamily="34" charset="0"/>
              </a:rPr>
              <a:t>We believe </a:t>
            </a:r>
            <a:r>
              <a:rPr lang="en-US" sz="3200" b="1" kern="0" dirty="0">
                <a:solidFill>
                  <a:srgbClr val="444444"/>
                </a:solidFill>
                <a:highlight>
                  <a:srgbClr val="FFFFFF"/>
                </a:highlight>
                <a:cs typeface="Posterama" panose="020B0502040204020203" pitchFamily="34" charset="0"/>
              </a:rPr>
              <a:t>that</a:t>
            </a:r>
            <a:r>
              <a:rPr lang="en-US" sz="2400" kern="0" dirty="0">
                <a:solidFill>
                  <a:srgbClr val="444444"/>
                </a:solidFill>
                <a:effectLst/>
                <a:highlight>
                  <a:srgbClr val="FFFFFF"/>
                </a:highlight>
                <a:ea typeface="Times New Roman" panose="02020603050405020304" pitchFamily="18" charset="0"/>
                <a:cs typeface="Posterama" panose="020B0502040204020203" pitchFamily="34"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there is one, and only one, true and living God, whose name is Jehovah, the Maker and Supreme Ruler of Heaven and </a:t>
            </a:r>
            <a:r>
              <a:rPr lang="en-US" sz="1800" kern="0" dirty="0" err="1">
                <a:solidFill>
                  <a:srgbClr val="444444"/>
                </a:solidFill>
                <a:effectLst/>
                <a:latin typeface="Open Sans" panose="020B0606030504020204" pitchFamily="34" charset="0"/>
                <a:ea typeface="Times New Roman" panose="02020603050405020304" pitchFamily="18" charset="0"/>
              </a:rPr>
              <a:t>Earth;</a:t>
            </a:r>
            <a:r>
              <a:rPr lang="en-US" sz="1800" kern="0" baseline="30000" dirty="0" err="1">
                <a:solidFill>
                  <a:srgbClr val="444444"/>
                </a:solidFill>
                <a:effectLst/>
                <a:latin typeface="Open Sans" panose="020B0606030504020204" pitchFamily="34" charset="0"/>
                <a:ea typeface="Times New Roman" panose="02020603050405020304" pitchFamily="18" charset="0"/>
              </a:rPr>
              <a:t>a</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inexpressibly glorious in </a:t>
            </a:r>
            <a:r>
              <a:rPr lang="en-US" sz="1800" kern="0" dirty="0" err="1">
                <a:solidFill>
                  <a:srgbClr val="444444"/>
                </a:solidFill>
                <a:effectLst/>
                <a:latin typeface="Open Sans" panose="020B0606030504020204" pitchFamily="34" charset="0"/>
                <a:ea typeface="Times New Roman" panose="02020603050405020304" pitchFamily="18" charset="0"/>
              </a:rPr>
              <a:t>holiness;</a:t>
            </a:r>
            <a:r>
              <a:rPr lang="en-US" sz="1800" kern="0" baseline="30000" dirty="0" err="1">
                <a:solidFill>
                  <a:srgbClr val="444444"/>
                </a:solidFill>
                <a:effectLst/>
                <a:latin typeface="Open Sans" panose="020B0606030504020204" pitchFamily="34" charset="0"/>
                <a:ea typeface="Times New Roman" panose="02020603050405020304" pitchFamily="18" charset="0"/>
              </a:rPr>
              <a:t>b</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worthy of all possible honor, confidence, and </a:t>
            </a:r>
            <a:r>
              <a:rPr lang="en-US" sz="1800" kern="0" dirty="0" err="1">
                <a:solidFill>
                  <a:srgbClr val="444444"/>
                </a:solidFill>
                <a:effectLst/>
                <a:latin typeface="Open Sans" panose="020B0606030504020204" pitchFamily="34" charset="0"/>
                <a:ea typeface="Times New Roman" panose="02020603050405020304" pitchFamily="18" charset="0"/>
              </a:rPr>
              <a:t>love;</a:t>
            </a:r>
            <a:r>
              <a:rPr lang="en-US" sz="1800" kern="0" baseline="30000" dirty="0" err="1">
                <a:solidFill>
                  <a:srgbClr val="444444"/>
                </a:solidFill>
                <a:effectLst/>
                <a:latin typeface="Open Sans" panose="020B0606030504020204" pitchFamily="34" charset="0"/>
                <a:ea typeface="Times New Roman" panose="02020603050405020304" pitchFamily="18" charset="0"/>
              </a:rPr>
              <a:t>c</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revealed under the personal and relative distinctions of the Father, the Son, and the Holy </a:t>
            </a:r>
            <a:r>
              <a:rPr lang="en-US" sz="1800" kern="0" dirty="0" err="1">
                <a:solidFill>
                  <a:srgbClr val="444444"/>
                </a:solidFill>
                <a:effectLst/>
                <a:latin typeface="Open Sans" panose="020B0606030504020204" pitchFamily="34" charset="0"/>
                <a:ea typeface="Times New Roman" panose="02020603050405020304" pitchFamily="18" charset="0"/>
              </a:rPr>
              <a:t>Ghost;</a:t>
            </a:r>
            <a:r>
              <a:rPr lang="en-US" sz="1800" kern="0" baseline="30000" dirty="0" err="1">
                <a:solidFill>
                  <a:srgbClr val="444444"/>
                </a:solidFill>
                <a:effectLst/>
                <a:latin typeface="Open Sans" panose="020B0606030504020204" pitchFamily="34" charset="0"/>
                <a:ea typeface="Times New Roman" panose="02020603050405020304" pitchFamily="18" charset="0"/>
              </a:rPr>
              <a:t>d</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equal in every divine </a:t>
            </a:r>
            <a:r>
              <a:rPr lang="en-US" sz="1800" kern="0" dirty="0" err="1">
                <a:solidFill>
                  <a:srgbClr val="444444"/>
                </a:solidFill>
                <a:effectLst/>
                <a:latin typeface="Open Sans" panose="020B0606030504020204" pitchFamily="34" charset="0"/>
                <a:ea typeface="Times New Roman" panose="02020603050405020304" pitchFamily="18" charset="0"/>
              </a:rPr>
              <a:t>perfection,</a:t>
            </a:r>
            <a:r>
              <a:rPr lang="en-US" sz="1800" kern="0" baseline="30000" dirty="0" err="1">
                <a:solidFill>
                  <a:srgbClr val="444444"/>
                </a:solidFill>
                <a:effectLst/>
                <a:latin typeface="Open Sans" panose="020B0606030504020204" pitchFamily="34" charset="0"/>
                <a:ea typeface="Times New Roman" panose="02020603050405020304" pitchFamily="18" charset="0"/>
              </a:rPr>
              <a:t>e</a:t>
            </a:r>
            <a:r>
              <a:rPr lang="en-US" sz="1800" kern="0" dirty="0">
                <a:solidFill>
                  <a:srgbClr val="444444"/>
                </a:solidFill>
                <a:effectLst/>
                <a:latin typeface="Open Sans" panose="020B0606030504020204" pitchFamily="34" charset="0"/>
                <a:ea typeface="Times New Roman" panose="02020603050405020304" pitchFamily="18" charset="0"/>
              </a:rPr>
              <a:t> </a:t>
            </a:r>
          </a:p>
          <a:p>
            <a:pPr marL="274320" indent="-274320"/>
            <a:r>
              <a:rPr lang="en-US" sz="1800" kern="0" dirty="0">
                <a:solidFill>
                  <a:srgbClr val="444444"/>
                </a:solidFill>
                <a:effectLst/>
                <a:latin typeface="Open Sans" panose="020B0606030504020204" pitchFamily="34" charset="0"/>
                <a:ea typeface="Times New Roman" panose="02020603050405020304" pitchFamily="18" charset="0"/>
              </a:rPr>
              <a:t>and executing distinct but harmonious offices in the great work of redemp­tion.</a:t>
            </a:r>
            <a:endParaRPr lang="en-US" sz="2400" kern="100" dirty="0">
              <a:effectLst/>
              <a:highlight>
                <a:srgbClr val="FFFFFF"/>
              </a:highlight>
              <a:ea typeface="Aptos" panose="020B0004020202020204" pitchFamily="34" charset="0"/>
              <a:cs typeface="Posterama" panose="020B0502040204020203" pitchFamily="34" charset="0"/>
            </a:endParaRPr>
          </a:p>
        </p:txBody>
      </p:sp>
    </p:spTree>
    <p:extLst>
      <p:ext uri="{BB962C8B-B14F-4D97-AF65-F5344CB8AC3E}">
        <p14:creationId xmlns:p14="http://schemas.microsoft.com/office/powerpoint/2010/main" val="275809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dirty="0"/>
              <a:t>One and Only one true and living God, whose name is Jehovah</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lnSpcReduction="10000"/>
          </a:bodyPr>
          <a:lstStyle/>
          <a:p>
            <a:pPr marL="228600" marR="0" fontAlgn="base">
              <a:lnSpc>
                <a:spcPct val="115000"/>
              </a:lnSpc>
              <a:spcBef>
                <a:spcPts val="0"/>
              </a:spcBef>
              <a:spcAft>
                <a:spcPts val="800"/>
              </a:spcAft>
            </a:pPr>
            <a:r>
              <a:rPr lang="en-US" sz="2200" baseline="30000" dirty="0"/>
              <a:t>14</a:t>
            </a:r>
            <a:r>
              <a:rPr lang="en-US" sz="2200" dirty="0"/>
              <a:t> And God said to Moses, “</a:t>
            </a:r>
            <a:r>
              <a:rPr lang="en-US" sz="2200" b="1" i="1" dirty="0">
                <a:solidFill>
                  <a:srgbClr val="FF0000"/>
                </a:solidFill>
              </a:rPr>
              <a:t>I AM WHO I AM</a:t>
            </a:r>
            <a:r>
              <a:rPr lang="en-US" sz="2200" dirty="0"/>
              <a:t>.” And He said, “Thus you shall say to the children of Israel, I AM has sent me to you.’ ” </a:t>
            </a:r>
            <a:r>
              <a:rPr lang="en-US" sz="2200" baseline="30000" dirty="0"/>
              <a:t>15</a:t>
            </a:r>
            <a:r>
              <a:rPr lang="en-US" sz="2200" dirty="0"/>
              <a:t> Moreover God said to Moses, “Thus you shall say to the children of Israel: ‘The LORD God of your fathers, the God of Abraham, the God of Isaac, and the God of Jacob, has sent me to you. This is My name forever, and this is My memorial to all generations.’ </a:t>
            </a:r>
            <a:r>
              <a:rPr lang="en-US" sz="2200" u="sng" dirty="0"/>
              <a:t>Exodus 3:14-15</a:t>
            </a:r>
          </a:p>
          <a:p>
            <a:pPr marL="228600" marR="0" fontAlgn="base">
              <a:lnSpc>
                <a:spcPct val="115000"/>
              </a:lnSpc>
              <a:spcBef>
                <a:spcPts val="0"/>
              </a:spcBef>
              <a:spcAft>
                <a:spcPts val="800"/>
              </a:spcAft>
            </a:pPr>
            <a:r>
              <a:rPr lang="en-US" sz="2200" baseline="30000" dirty="0"/>
              <a:t>23</a:t>
            </a:r>
            <a:r>
              <a:rPr lang="en-US" sz="2200" dirty="0"/>
              <a:t> And He said to them, “You are from beneath; I am from above. You are of this world; I am not of this world. </a:t>
            </a:r>
            <a:r>
              <a:rPr lang="en-US" sz="2200" baseline="30000" dirty="0"/>
              <a:t>24</a:t>
            </a:r>
            <a:r>
              <a:rPr lang="en-US" sz="2200" dirty="0"/>
              <a:t> Therefore I said to you that you will die in your sins; for if you do not believe that I am He, you will die in your sins.” </a:t>
            </a:r>
            <a:r>
              <a:rPr lang="en-US" sz="2200" u="sng" dirty="0"/>
              <a:t>John 8:23-24</a:t>
            </a:r>
            <a:endParaRPr lang="en-US" sz="1500" u="sng" dirty="0"/>
          </a:p>
          <a:p>
            <a:pPr marL="228600" marR="0" fontAlgn="base">
              <a:lnSpc>
                <a:spcPct val="115000"/>
              </a:lnSpc>
              <a:spcBef>
                <a:spcPts val="0"/>
              </a:spcBef>
              <a:spcAft>
                <a:spcPts val="800"/>
              </a:spcAft>
            </a:pPr>
            <a:r>
              <a:rPr lang="en-US" sz="2200" baseline="30000" dirty="0"/>
              <a:t>58</a:t>
            </a:r>
            <a:r>
              <a:rPr lang="en-US" sz="2200" dirty="0"/>
              <a:t> Jesus said to them, “Most assuredly, I say to you, before Abraham was, </a:t>
            </a:r>
            <a:r>
              <a:rPr lang="en-US" sz="2200" b="1" i="1" dirty="0">
                <a:solidFill>
                  <a:srgbClr val="FF0000"/>
                </a:solidFill>
              </a:rPr>
              <a:t>I AM</a:t>
            </a:r>
            <a:r>
              <a:rPr lang="en-US" sz="2200" dirty="0"/>
              <a:t>.” </a:t>
            </a:r>
            <a:r>
              <a:rPr lang="en-US" sz="2200" u="sng" dirty="0"/>
              <a:t>John 8:58</a:t>
            </a:r>
            <a:endParaRPr lang="en-US" sz="1500" u="sng" dirty="0"/>
          </a:p>
          <a:p>
            <a:pPr marL="228600" marR="0" fontAlgn="base">
              <a:lnSpc>
                <a:spcPct val="115000"/>
              </a:lnSpc>
              <a:spcBef>
                <a:spcPts val="0"/>
              </a:spcBef>
              <a:spcAft>
                <a:spcPts val="800"/>
              </a:spcAft>
            </a:pPr>
            <a:r>
              <a:rPr lang="en-US" sz="2200" baseline="30000" dirty="0"/>
              <a:t>8</a:t>
            </a:r>
            <a:r>
              <a:rPr lang="en-US" sz="2200" dirty="0"/>
              <a:t> “I am the Alpha and the Omega, the Beginning and the End,” says the Lord, “who is and who was and who is to come, the Almighty.” </a:t>
            </a:r>
            <a:r>
              <a:rPr lang="en-US" sz="2200" u="sng" dirty="0"/>
              <a:t>Revelation 1:8</a:t>
            </a:r>
            <a:endParaRPr lang="en-US" sz="22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42239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BC2F6-59C5-8EB0-1BAF-8C63999B3368}"/>
              </a:ext>
            </a:extLst>
          </p:cNvPr>
          <p:cNvSpPr>
            <a:spLocks noGrp="1"/>
          </p:cNvSpPr>
          <p:nvPr>
            <p:ph type="title"/>
          </p:nvPr>
        </p:nvSpPr>
        <p:spPr/>
        <p:txBody>
          <a:bodyPr/>
          <a:lstStyle/>
          <a:p>
            <a:r>
              <a:rPr lang="en-US" dirty="0"/>
              <a:t>What is in a Name?</a:t>
            </a:r>
          </a:p>
        </p:txBody>
      </p:sp>
      <p:sp>
        <p:nvSpPr>
          <p:cNvPr id="3" name="Content Placeholder 2">
            <a:extLst>
              <a:ext uri="{FF2B5EF4-FFF2-40B4-BE49-F238E27FC236}">
                <a16:creationId xmlns:a16="http://schemas.microsoft.com/office/drawing/2014/main" id="{CDD10F94-321E-1BAF-FD08-2CE32E664C9B}"/>
              </a:ext>
            </a:extLst>
          </p:cNvPr>
          <p:cNvSpPr>
            <a:spLocks noGrp="1"/>
          </p:cNvSpPr>
          <p:nvPr>
            <p:ph idx="1"/>
          </p:nvPr>
        </p:nvSpPr>
        <p:spPr>
          <a:xfrm>
            <a:off x="838200" y="1825625"/>
            <a:ext cx="10515600" cy="4667250"/>
          </a:xfrm>
        </p:spPr>
        <p:txBody>
          <a:bodyPr>
            <a:normAutofit fontScale="62500" lnSpcReduction="20000"/>
          </a:bodyPr>
          <a:lstStyle/>
          <a:p>
            <a:r>
              <a:rPr lang="en-US" dirty="0"/>
              <a:t>A name invokes a unique person (“name dropping”)</a:t>
            </a:r>
          </a:p>
          <a:p>
            <a:pPr lvl="1"/>
            <a:r>
              <a:rPr lang="en-US" dirty="0"/>
              <a:t>Acknowledgement</a:t>
            </a:r>
          </a:p>
          <a:p>
            <a:pPr lvl="2"/>
            <a:r>
              <a:rPr lang="en-US" dirty="0"/>
              <a:t>Credit / Blame, Honor / Hatred, Authority / Judgement, Presence / Absence, Addressing / Dismissing</a:t>
            </a:r>
          </a:p>
          <a:p>
            <a:pPr lvl="2"/>
            <a:endParaRPr lang="en-US" dirty="0"/>
          </a:p>
          <a:p>
            <a:r>
              <a:rPr lang="en-US" dirty="0"/>
              <a:t>Use of a Name caries Power</a:t>
            </a:r>
          </a:p>
          <a:p>
            <a:r>
              <a:rPr lang="en-US" dirty="0"/>
              <a:t>Mis-attribution to a Name is grievous</a:t>
            </a:r>
          </a:p>
          <a:p>
            <a:pPr lvl="1"/>
            <a:r>
              <a:rPr lang="en-US" dirty="0"/>
              <a:t>Excess Credit, Honor, Authority or Presence </a:t>
            </a:r>
          </a:p>
          <a:p>
            <a:pPr lvl="2"/>
            <a:r>
              <a:rPr lang="en-US" dirty="0"/>
              <a:t>Grievance against the one not-named:  Idolatry or Insanity</a:t>
            </a:r>
          </a:p>
          <a:p>
            <a:pPr lvl="1"/>
            <a:r>
              <a:rPr lang="en-US" dirty="0"/>
              <a:t>Excess Blame, Hatred, Judgement, Absence </a:t>
            </a:r>
          </a:p>
          <a:p>
            <a:pPr lvl="2"/>
            <a:r>
              <a:rPr lang="en-US" dirty="0"/>
              <a:t>Grievance against the one named: Deadly Insult or Ignorance</a:t>
            </a:r>
          </a:p>
          <a:p>
            <a:pPr lvl="1"/>
            <a:r>
              <a:rPr lang="en-US" dirty="0"/>
              <a:t>Addressing or Dismissing without proper standing </a:t>
            </a:r>
          </a:p>
          <a:p>
            <a:pPr lvl="2"/>
            <a:r>
              <a:rPr lang="en-US" dirty="0"/>
              <a:t>Insubordination or Disfunction</a:t>
            </a:r>
          </a:p>
          <a:p>
            <a:endParaRPr lang="en-US" dirty="0"/>
          </a:p>
          <a:p>
            <a:r>
              <a:rPr lang="en-US" dirty="0"/>
              <a:t>Modern phenomenon of “mis-gendering” as violence is a perversion of mis-using a name, replacing Personhood with Gender</a:t>
            </a:r>
          </a:p>
          <a:p>
            <a:endParaRPr lang="en-US" dirty="0"/>
          </a:p>
          <a:p>
            <a:r>
              <a:rPr lang="en-US" dirty="0"/>
              <a:t>Why is taking the Lord’s name in vain evil?</a:t>
            </a:r>
          </a:p>
          <a:p>
            <a:pPr lvl="1"/>
            <a:r>
              <a:rPr lang="en-US" dirty="0"/>
              <a:t>It treats him as not existing</a:t>
            </a:r>
          </a:p>
          <a:p>
            <a:endParaRPr lang="en-US" dirty="0"/>
          </a:p>
        </p:txBody>
      </p:sp>
    </p:spTree>
    <p:extLst>
      <p:ext uri="{BB962C8B-B14F-4D97-AF65-F5344CB8AC3E}">
        <p14:creationId xmlns:p14="http://schemas.microsoft.com/office/powerpoint/2010/main" val="600785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48394-0BEE-646F-FD64-1D57154B31E7}"/>
              </a:ext>
            </a:extLst>
          </p:cNvPr>
          <p:cNvSpPr>
            <a:spLocks noGrp="1"/>
          </p:cNvSpPr>
          <p:nvPr>
            <p:ph type="title"/>
          </p:nvPr>
        </p:nvSpPr>
        <p:spPr/>
        <p:txBody>
          <a:bodyPr/>
          <a:lstStyle/>
          <a:p>
            <a:r>
              <a:rPr lang="en-US" dirty="0"/>
              <a:t>How should we use God’s Name?</a:t>
            </a:r>
          </a:p>
        </p:txBody>
      </p:sp>
      <p:sp>
        <p:nvSpPr>
          <p:cNvPr id="3" name="Content Placeholder 2">
            <a:extLst>
              <a:ext uri="{FF2B5EF4-FFF2-40B4-BE49-F238E27FC236}">
                <a16:creationId xmlns:a16="http://schemas.microsoft.com/office/drawing/2014/main" id="{77C09CC9-4491-EE2F-3D22-100A034B98F3}"/>
              </a:ext>
            </a:extLst>
          </p:cNvPr>
          <p:cNvSpPr>
            <a:spLocks noGrp="1"/>
          </p:cNvSpPr>
          <p:nvPr>
            <p:ph idx="1"/>
          </p:nvPr>
        </p:nvSpPr>
        <p:spPr/>
        <p:txBody>
          <a:bodyPr>
            <a:normAutofit fontScale="47500" lnSpcReduction="20000"/>
          </a:bodyPr>
          <a:lstStyle/>
          <a:p>
            <a:pPr marL="0" indent="0" algn="l" fontAlgn="base">
              <a:buNone/>
            </a:pPr>
            <a:r>
              <a:rPr lang="en-US" sz="3800" b="0" i="0" u="sng" dirty="0">
                <a:solidFill>
                  <a:srgbClr val="000000"/>
                </a:solidFill>
                <a:effectLst/>
                <a:highlight>
                  <a:srgbClr val="F2F2F2"/>
                </a:highlight>
                <a:latin typeface="Bitter"/>
              </a:rPr>
              <a:t>Old Testament Uses of God’s Name</a:t>
            </a:r>
          </a:p>
          <a:p>
            <a:pPr marL="0" indent="0" algn="l" fontAlgn="base">
              <a:buNone/>
            </a:pPr>
            <a:r>
              <a:rPr lang="en-US" b="0" i="0" dirty="0">
                <a:solidFill>
                  <a:srgbClr val="000000"/>
                </a:solidFill>
                <a:effectLst/>
                <a:highlight>
                  <a:srgbClr val="F2F2F2"/>
                </a:highlight>
                <a:latin typeface="Bitter"/>
              </a:rPr>
              <a:t>(1) Abraham called on the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of the Lord (</a:t>
            </a:r>
            <a:r>
              <a:rPr lang="en-US" b="0" i="0" u="none" strike="noStrike" dirty="0">
                <a:solidFill>
                  <a:srgbClr val="024887"/>
                </a:solidFill>
                <a:effectLst/>
                <a:highlight>
                  <a:srgbClr val="F2F2F2"/>
                </a:highlight>
                <a:latin typeface="Bitter"/>
              </a:rPr>
              <a:t>Gen. 12:8; 13:4</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(2) The Lord proclaimed His own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before Moses (</a:t>
            </a:r>
            <a:r>
              <a:rPr lang="en-US" b="0" i="0" u="none" strike="noStrike" dirty="0">
                <a:solidFill>
                  <a:srgbClr val="024887"/>
                </a:solidFill>
                <a:effectLst/>
                <a:highlight>
                  <a:srgbClr val="F2F2F2"/>
                </a:highlight>
                <a:latin typeface="Bitter"/>
              </a:rPr>
              <a:t>Ex. 33:19; 34:5</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(3) Israel was warned against profaning the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of the Lord (</a:t>
            </a:r>
            <a:r>
              <a:rPr lang="en-US" b="0" i="0" u="none" strike="noStrike" dirty="0">
                <a:solidFill>
                  <a:srgbClr val="024887"/>
                </a:solidFill>
                <a:effectLst/>
                <a:highlight>
                  <a:srgbClr val="F2F2F2"/>
                </a:highlight>
                <a:latin typeface="Bitter"/>
              </a:rPr>
              <a:t>Lev. 13:21; 22:2, 32</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(4) The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of the Lord was not to be taken in vain (</a:t>
            </a:r>
            <a:r>
              <a:rPr lang="en-US" b="0" i="0" u="none" strike="noStrike" dirty="0">
                <a:solidFill>
                  <a:srgbClr val="024887"/>
                </a:solidFill>
                <a:effectLst/>
                <a:highlight>
                  <a:srgbClr val="F2F2F2"/>
                </a:highlight>
                <a:latin typeface="Bitter"/>
              </a:rPr>
              <a:t>Ex. 20:7</a:t>
            </a:r>
            <a:r>
              <a:rPr lang="en-US" b="0" i="0" dirty="0">
                <a:solidFill>
                  <a:srgbClr val="000000"/>
                </a:solidFill>
                <a:effectLst/>
                <a:highlight>
                  <a:srgbClr val="F2F2F2"/>
                </a:highlight>
                <a:latin typeface="Bitter"/>
              </a:rPr>
              <a:t>; </a:t>
            </a:r>
            <a:r>
              <a:rPr lang="en-US" b="0" i="0" u="none" strike="noStrike" dirty="0">
                <a:solidFill>
                  <a:srgbClr val="024887"/>
                </a:solidFill>
                <a:effectLst/>
                <a:highlight>
                  <a:srgbClr val="F2F2F2"/>
                </a:highlight>
                <a:latin typeface="Bitter"/>
              </a:rPr>
              <a:t>Deut. 5:11</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(5) The priests of Israel were to minister in the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of the Lord (</a:t>
            </a:r>
            <a:r>
              <a:rPr lang="en-US" b="0" i="0" u="none" strike="noStrike" dirty="0">
                <a:solidFill>
                  <a:srgbClr val="024887"/>
                </a:solidFill>
                <a:effectLst/>
                <a:highlight>
                  <a:srgbClr val="F2F2F2"/>
                </a:highlight>
                <a:latin typeface="Bitter"/>
              </a:rPr>
              <a:t>Deut. 18:5; 21:5</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(6) The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of God is called “wonderful” in </a:t>
            </a:r>
            <a:r>
              <a:rPr lang="en-US" b="0" i="0" u="none" strike="noStrike" dirty="0">
                <a:solidFill>
                  <a:srgbClr val="024887"/>
                </a:solidFill>
                <a:effectLst/>
                <a:highlight>
                  <a:srgbClr val="F2F2F2"/>
                </a:highlight>
                <a:latin typeface="Bitter"/>
              </a:rPr>
              <a:t>Judges 13:18</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(7) To call on the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of the Lord was to worship Him as God (</a:t>
            </a:r>
            <a:r>
              <a:rPr lang="en-US" b="0" i="0" u="none" strike="noStrike" dirty="0">
                <a:solidFill>
                  <a:srgbClr val="024887"/>
                </a:solidFill>
                <a:effectLst/>
                <a:highlight>
                  <a:srgbClr val="F2F2F2"/>
                </a:highlight>
                <a:latin typeface="Bitter"/>
              </a:rPr>
              <a:t>Gen. 21:33; 26:25</a:t>
            </a:r>
            <a:r>
              <a:rPr lang="en-US" b="0" i="0" dirty="0">
                <a:solidFill>
                  <a:srgbClr val="000000"/>
                </a:solidFill>
                <a:effectLst/>
                <a:highlight>
                  <a:srgbClr val="F2F2F2"/>
                </a:highlight>
                <a:latin typeface="Bitter"/>
              </a:rPr>
              <a:t>).</a:t>
            </a:r>
          </a:p>
          <a:p>
            <a:endParaRPr lang="en-US" dirty="0"/>
          </a:p>
          <a:p>
            <a:pPr marL="0" indent="0" algn="l" fontAlgn="base">
              <a:buNone/>
            </a:pPr>
            <a:r>
              <a:rPr lang="en-US" sz="3800" b="0" i="0" u="sng" dirty="0">
                <a:solidFill>
                  <a:srgbClr val="000000"/>
                </a:solidFill>
                <a:effectLst/>
                <a:highlight>
                  <a:srgbClr val="F2F2F2"/>
                </a:highlight>
                <a:latin typeface="Bitter"/>
              </a:rPr>
              <a:t>New Testament Uses of Jesus’ Name</a:t>
            </a:r>
          </a:p>
          <a:p>
            <a:pPr marL="0" indent="0" algn="l" fontAlgn="base">
              <a:buNone/>
            </a:pPr>
            <a:r>
              <a:rPr lang="en-US" b="0" i="0" dirty="0">
                <a:solidFill>
                  <a:srgbClr val="000000"/>
                </a:solidFill>
                <a:effectLst/>
                <a:highlight>
                  <a:srgbClr val="F2F2F2"/>
                </a:highlight>
                <a:latin typeface="Bitter"/>
              </a:rPr>
              <a:t>(1) Salvation is through His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a:t>
            </a:r>
            <a:r>
              <a:rPr lang="en-US" b="0" i="0" u="none" strike="noStrike" dirty="0">
                <a:solidFill>
                  <a:srgbClr val="024887"/>
                </a:solidFill>
                <a:effectLst/>
                <a:highlight>
                  <a:srgbClr val="F2F2F2"/>
                </a:highlight>
                <a:latin typeface="Bitter"/>
              </a:rPr>
              <a:t>John 1:12</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(2) Believers are to gather in His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a:t>
            </a:r>
            <a:r>
              <a:rPr lang="en-US" b="0" i="0" u="none" strike="noStrike" dirty="0">
                <a:solidFill>
                  <a:srgbClr val="024887"/>
                </a:solidFill>
                <a:effectLst/>
                <a:highlight>
                  <a:srgbClr val="F2F2F2"/>
                </a:highlight>
                <a:latin typeface="Bitter"/>
              </a:rPr>
              <a:t>Matt. 18:20</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(3) Prayer is to be made in His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a:t>
            </a:r>
            <a:r>
              <a:rPr lang="en-US" b="0" i="0" u="none" strike="noStrike" dirty="0">
                <a:solidFill>
                  <a:srgbClr val="024887"/>
                </a:solidFill>
                <a:effectLst/>
                <a:highlight>
                  <a:srgbClr val="F2F2F2"/>
                </a:highlight>
                <a:latin typeface="Bitter"/>
              </a:rPr>
              <a:t>John 14:13-14</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(4) The servant of the Lord who bears the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of Christ will be hated (</a:t>
            </a:r>
            <a:r>
              <a:rPr lang="en-US" b="0" i="0" u="none" strike="noStrike" dirty="0">
                <a:solidFill>
                  <a:srgbClr val="024887"/>
                </a:solidFill>
                <a:effectLst/>
                <a:highlight>
                  <a:srgbClr val="F2F2F2"/>
                </a:highlight>
                <a:latin typeface="Bitter"/>
              </a:rPr>
              <a:t>Matt. 10:22</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(5) The book of Acts makes frequent mention of worship, service, and suffering in the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of Jesus Christ (</a:t>
            </a:r>
            <a:r>
              <a:rPr lang="en-US" b="0" i="0" u="none" strike="noStrike" dirty="0">
                <a:solidFill>
                  <a:srgbClr val="024887"/>
                </a:solidFill>
                <a:effectLst/>
                <a:highlight>
                  <a:srgbClr val="F2F2F2"/>
                </a:highlight>
                <a:latin typeface="Bitter"/>
              </a:rPr>
              <a:t>Acts 4:18; 5:28, 41; 10:43; 19:17</a:t>
            </a:r>
            <a:r>
              <a:rPr lang="en-US" b="0" i="0" dirty="0">
                <a:solidFill>
                  <a:srgbClr val="000000"/>
                </a:solidFill>
                <a:effectLst/>
                <a:highlight>
                  <a:srgbClr val="F2F2F2"/>
                </a:highlight>
                <a:latin typeface="Bitter"/>
              </a:rPr>
              <a:t>).</a:t>
            </a:r>
          </a:p>
          <a:p>
            <a:pPr marL="0" indent="0" algn="l" fontAlgn="base">
              <a:buNone/>
            </a:pPr>
            <a:r>
              <a:rPr lang="en-US" b="0" i="0" dirty="0">
                <a:solidFill>
                  <a:srgbClr val="000000"/>
                </a:solidFill>
                <a:effectLst/>
                <a:highlight>
                  <a:srgbClr val="F2F2F2"/>
                </a:highlight>
                <a:latin typeface="Bitter"/>
              </a:rPr>
              <a:t>(6) It is at the </a:t>
            </a:r>
            <a:r>
              <a:rPr lang="en-US" b="0" i="1" dirty="0">
                <a:solidFill>
                  <a:srgbClr val="000000"/>
                </a:solidFill>
                <a:effectLst/>
                <a:highlight>
                  <a:srgbClr val="F2F2F2"/>
                </a:highlight>
                <a:latin typeface="inherit"/>
              </a:rPr>
              <a:t>name</a:t>
            </a:r>
            <a:r>
              <a:rPr lang="en-US" b="0" i="0" dirty="0">
                <a:solidFill>
                  <a:srgbClr val="000000"/>
                </a:solidFill>
                <a:effectLst/>
                <a:highlight>
                  <a:srgbClr val="F2F2F2"/>
                </a:highlight>
                <a:latin typeface="Bitter"/>
              </a:rPr>
              <a:t> of Jesus that every knee will one day bow and every tongue confess that Jesus Christ is Lord (</a:t>
            </a:r>
            <a:r>
              <a:rPr lang="en-US" b="0" i="0" u="none" strike="noStrike" dirty="0">
                <a:solidFill>
                  <a:srgbClr val="024887"/>
                </a:solidFill>
                <a:effectLst/>
                <a:highlight>
                  <a:srgbClr val="F2F2F2"/>
                </a:highlight>
                <a:latin typeface="Bitter"/>
              </a:rPr>
              <a:t>Phil. 2:10-11</a:t>
            </a:r>
            <a:r>
              <a:rPr lang="en-US" b="0" i="0" dirty="0">
                <a:solidFill>
                  <a:srgbClr val="000000"/>
                </a:solidFill>
                <a:effectLst/>
                <a:highlight>
                  <a:srgbClr val="F2F2F2"/>
                </a:highlight>
                <a:latin typeface="Bitter"/>
              </a:rPr>
              <a:t>).</a:t>
            </a:r>
          </a:p>
          <a:p>
            <a:endParaRPr lang="en-US" dirty="0"/>
          </a:p>
        </p:txBody>
      </p:sp>
    </p:spTree>
    <p:extLst>
      <p:ext uri="{BB962C8B-B14F-4D97-AF65-F5344CB8AC3E}">
        <p14:creationId xmlns:p14="http://schemas.microsoft.com/office/powerpoint/2010/main" val="3972452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dirty="0"/>
              <a:t>Maker and Supreme Ruler of Heaven and Earth</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18</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That they may know that You, whose name alone is the LORD,</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Are the Most High over all the earth. </a:t>
            </a:r>
            <a:r>
              <a:rPr lang="en-US" sz="1800"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Psalms 83:18</a:t>
            </a:r>
            <a:endParaRPr lang="en-US" sz="18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4</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every house is built by someone, but He who built all things is God. </a:t>
            </a:r>
            <a:r>
              <a:rPr lang="en-US" sz="1800"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Hebrews 3:4</a:t>
            </a:r>
            <a:endParaRPr lang="en-US" sz="18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20</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since the creation of the world His invisible attributes are clearly seen, being understood by the things that are made, even His eternal power and Godhead, so that they are without excuse, </a:t>
            </a:r>
            <a:r>
              <a:rPr lang="en-US" sz="1800"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Romans 1:20</a:t>
            </a:r>
            <a:endParaRPr lang="en-US" sz="18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10</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But the LORD is the true God;</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He is the living God and the everlasting King.</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At His wrath the earth will tremble,</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And the nations will not be able to endure His indignation. </a:t>
            </a:r>
            <a:r>
              <a:rPr lang="en-US" sz="1800" u="sng"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Jeremiah 10:10</a:t>
            </a:r>
            <a:endParaRPr lang="en-US" sz="1800" u="sng"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10826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dirty="0"/>
              <a:t>Inexpressible Glorious in Holiness</a:t>
            </a:r>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11</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“Who is like You, O LORD, among the gods?</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Who is like You, glorious in holiness,</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Fearful in praises, doing wonders? Exodus 15:11</a:t>
            </a: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one cried to another and said:</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“Holy, holy, holy is the LORD of hosts;</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The whole earth is full of His glory!” Isaiah 6:3</a:t>
            </a: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15</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but as He who called you is holy, you also be holy in all your conduct, </a:t>
            </a: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16</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because it is written, “Be holy, for I am holy.” 1 Peter 1:15-16</a:t>
            </a: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8</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The four living creatures, each having six wings, were full of eyes around and within. And they do not rest day or night, saying:</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“Holy, holy, holy,</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Lord God Almighty,</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Who was and is and is to come!” Revelation 4:8</a:t>
            </a: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95598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sz="4400" kern="0" dirty="0">
                <a:solidFill>
                  <a:srgbClr val="444444"/>
                </a:solidFill>
                <a:effectLst/>
                <a:latin typeface="Open Sans" panose="020B0606030504020204" pitchFamily="34" charset="0"/>
                <a:ea typeface="Times New Roman" panose="02020603050405020304" pitchFamily="18" charset="0"/>
              </a:rPr>
              <a:t>worthy of all possible honor, confidence, and love</a:t>
            </a:r>
            <a:endParaRPr lang="en-US" dirty="0"/>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825624"/>
            <a:ext cx="10515600" cy="4904359"/>
          </a:xfrm>
        </p:spPr>
        <p:txBody>
          <a:bodyPr>
            <a:normAutofit/>
          </a:bodyPr>
          <a:lstStyle/>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30</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And you shall love the LORD your God with all your heart, with all your soul, with all your mind, and with all your strength.’ This is the first commandment. Mark 12:30</a:t>
            </a: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11</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“You are worthy, O Lord,</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To receive glory and honor and power;</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For You created all things,</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And by Your will they exist and were created.” Revelation 4:11</a:t>
            </a: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37</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He who loves father or mother more than Me is not worthy of Me. And he who loves son or daughter more than Me is not worthy of Me. Matthew 10:37</a:t>
            </a: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228600" marR="0" fontAlgn="base">
              <a:lnSpc>
                <a:spcPct val="115000"/>
              </a:lnSpc>
              <a:spcBef>
                <a:spcPts val="0"/>
              </a:spcBef>
              <a:spcAft>
                <a:spcPts val="800"/>
              </a:spcAft>
            </a:pP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12</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Be astonished, O heavens, at this,</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And be horribly afraid;</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Be very desolate,” says the LORD.</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baseline="300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13</a:t>
            </a: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 “For My people have committed two evils:</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They have forsaken Me, the fountain of living waters,</a:t>
            </a:r>
            <a:b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br>
            <a:r>
              <a:rPr lang="en-US" sz="1800" kern="100" dirty="0">
                <a:solidFill>
                  <a:srgbClr val="000000"/>
                </a:solidFill>
                <a:effectLst/>
                <a:highlight>
                  <a:srgbClr val="FFFFFF"/>
                </a:highlight>
                <a:latin typeface="Aptos" panose="020B0004020202020204" pitchFamily="34" charset="0"/>
                <a:ea typeface="Aptos" panose="020B0004020202020204" pitchFamily="34" charset="0"/>
                <a:cs typeface="Times New Roman" panose="02020603050405020304" pitchFamily="18" charset="0"/>
              </a:rPr>
              <a:t>And hewn themselves cisterns—broken cisterns that can hold no water. Jeremiah 2:12-13</a:t>
            </a:r>
            <a:endParaRPr lang="en-US" sz="1800" kern="100" dirty="0">
              <a:effectLst/>
              <a:highlight>
                <a:srgbClr val="FFFFFF"/>
              </a:highligh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10193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17623</TotalTime>
  <Words>3641</Words>
  <Application>Microsoft Office PowerPoint</Application>
  <PresentationFormat>Widescreen</PresentationFormat>
  <Paragraphs>258</Paragraphs>
  <Slides>17</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Aptos</vt:lpstr>
      <vt:lpstr>Aptos Display</vt:lpstr>
      <vt:lpstr>Arial</vt:lpstr>
      <vt:lpstr>Bitter</vt:lpstr>
      <vt:lpstr>inherit</vt:lpstr>
      <vt:lpstr>Open Sans</vt:lpstr>
      <vt:lpstr>Posterama</vt:lpstr>
      <vt:lpstr>Times New Roman</vt:lpstr>
      <vt:lpstr>Office Theme</vt:lpstr>
      <vt:lpstr>Brandon Baptist Church Statement of Faith</vt:lpstr>
      <vt:lpstr>Statement of Faith Topics</vt:lpstr>
      <vt:lpstr>Of the True God </vt:lpstr>
      <vt:lpstr>One and Only one true and living God, whose name is Jehovah</vt:lpstr>
      <vt:lpstr>What is in a Name?</vt:lpstr>
      <vt:lpstr>How should we use God’s Name?</vt:lpstr>
      <vt:lpstr>Maker and Supreme Ruler of Heaven and Earth</vt:lpstr>
      <vt:lpstr>Inexpressible Glorious in Holiness</vt:lpstr>
      <vt:lpstr>worthy of all possible honor, confidence, and love</vt:lpstr>
      <vt:lpstr>revealed under the personal and relative distinctions of the Father, the Son, and the Holy Ghost</vt:lpstr>
      <vt:lpstr>Deeper Look: Baptism</vt:lpstr>
      <vt:lpstr>Deeper Look: Trinity in Baptism</vt:lpstr>
      <vt:lpstr>revealed under the personal and relative distinctions of the Father, the Son, and the Holy Ghost</vt:lpstr>
      <vt:lpstr>Deeper Look: Trinity’s Witness</vt:lpstr>
      <vt:lpstr>equal in every divine perfection</vt:lpstr>
      <vt:lpstr>and executing distinct but harmonious offices in the great work of redemp­tion</vt:lpstr>
      <vt:lpstr>Of the True God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2</cp:revision>
  <dcterms:created xsi:type="dcterms:W3CDTF">2024-04-28T03:18:15Z</dcterms:created>
  <dcterms:modified xsi:type="dcterms:W3CDTF">2024-05-12T03:23:39Z</dcterms:modified>
</cp:coreProperties>
</file>