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9" r:id="rId3"/>
    <p:sldId id="355" r:id="rId4"/>
    <p:sldId id="356" r:id="rId5"/>
    <p:sldId id="364" r:id="rId6"/>
    <p:sldId id="363" r:id="rId7"/>
    <p:sldId id="366" r:id="rId8"/>
    <p:sldId id="357" r:id="rId9"/>
    <p:sldId id="365" r:id="rId10"/>
    <p:sldId id="371" r:id="rId11"/>
    <p:sldId id="358" r:id="rId12"/>
    <p:sldId id="367" r:id="rId13"/>
    <p:sldId id="369" r:id="rId14"/>
    <p:sldId id="359" r:id="rId15"/>
    <p:sldId id="360" r:id="rId16"/>
    <p:sldId id="361" r:id="rId17"/>
    <p:sldId id="370" r:id="rId18"/>
    <p:sldId id="36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205EEC-C9F3-49BB-83C5-5A16FB9F9185}" v="1" dt="2024-09-29T02:38:07.9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550" autoAdjust="0"/>
  </p:normalViewPr>
  <p:slideViewPr>
    <p:cSldViewPr snapToGrid="0">
      <p:cViewPr varScale="1">
        <p:scale>
          <a:sx n="75" d="100"/>
          <a:sy n="75" d="100"/>
        </p:scale>
        <p:origin x="3456" y="72"/>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E96A198D-AA76-4A6A-96D9-467DDF497C77}"/>
    <pc:docChg chg="undo custSel addSld delSld modSld">
      <pc:chgData name="Rob Gregory" userId="a7bfa114233000dd" providerId="LiveId" clId="{E96A198D-AA76-4A6A-96D9-467DDF497C77}" dt="2024-08-17T16:18:56.951" v="2451" actId="20577"/>
      <pc:docMkLst>
        <pc:docMk/>
      </pc:docMkLst>
      <pc:sldChg chg="del">
        <pc:chgData name="Rob Gregory" userId="a7bfa114233000dd" providerId="LiveId" clId="{E96A198D-AA76-4A6A-96D9-467DDF497C77}" dt="2024-08-17T15:31:43.799" v="0" actId="47"/>
        <pc:sldMkLst>
          <pc:docMk/>
          <pc:sldMk cId="2680736774" sldId="287"/>
        </pc:sldMkLst>
      </pc:sldChg>
      <pc:sldChg chg="modSp mod modNotesTx">
        <pc:chgData name="Rob Gregory" userId="a7bfa114233000dd" providerId="LiveId" clId="{E96A198D-AA76-4A6A-96D9-467DDF497C77}" dt="2024-08-17T16:16:02.158" v="2301" actId="20577"/>
        <pc:sldMkLst>
          <pc:docMk/>
          <pc:sldMk cId="0" sldId="339"/>
        </pc:sldMkLst>
        <pc:spChg chg="mod">
          <ac:chgData name="Rob Gregory" userId="a7bfa114233000dd" providerId="LiveId" clId="{E96A198D-AA76-4A6A-96D9-467DDF497C77}" dt="2024-08-17T16:13:21.470" v="2112" actId="14100"/>
          <ac:spMkLst>
            <pc:docMk/>
            <pc:sldMk cId="0" sldId="339"/>
            <ac:spMk id="3" creationId="{00000000-0000-0000-0000-000000000000}"/>
          </ac:spMkLst>
        </pc:spChg>
      </pc:sldChg>
      <pc:sldChg chg="modSp mod">
        <pc:chgData name="Rob Gregory" userId="a7bfa114233000dd" providerId="LiveId" clId="{E96A198D-AA76-4A6A-96D9-467DDF497C77}" dt="2024-08-17T15:33:15.416" v="36" actId="6549"/>
        <pc:sldMkLst>
          <pc:docMk/>
          <pc:sldMk cId="0" sldId="340"/>
        </pc:sldMkLst>
        <pc:spChg chg="mod">
          <ac:chgData name="Rob Gregory" userId="a7bfa114233000dd" providerId="LiveId" clId="{E96A198D-AA76-4A6A-96D9-467DDF497C77}" dt="2024-08-17T15:32:56.437" v="12" actId="313"/>
          <ac:spMkLst>
            <pc:docMk/>
            <pc:sldMk cId="0" sldId="340"/>
            <ac:spMk id="2" creationId="{00000000-0000-0000-0000-000000000000}"/>
          </ac:spMkLst>
        </pc:spChg>
        <pc:spChg chg="mod">
          <ac:chgData name="Rob Gregory" userId="a7bfa114233000dd" providerId="LiveId" clId="{E96A198D-AA76-4A6A-96D9-467DDF497C77}" dt="2024-08-17T15:33:15.416" v="36" actId="6549"/>
          <ac:spMkLst>
            <pc:docMk/>
            <pc:sldMk cId="0" sldId="340"/>
            <ac:spMk id="3" creationId="{00000000-0000-0000-0000-000000000000}"/>
          </ac:spMkLst>
        </pc:spChg>
      </pc:sldChg>
      <pc:sldChg chg="modSp mod modNotesTx">
        <pc:chgData name="Rob Gregory" userId="a7bfa114233000dd" providerId="LiveId" clId="{E96A198D-AA76-4A6A-96D9-467DDF497C77}" dt="2024-08-17T16:11:18.909" v="2108" actId="20577"/>
        <pc:sldMkLst>
          <pc:docMk/>
          <pc:sldMk cId="0" sldId="341"/>
        </pc:sldMkLst>
        <pc:spChg chg="mod">
          <ac:chgData name="Rob Gregory" userId="a7bfa114233000dd" providerId="LiveId" clId="{E96A198D-AA76-4A6A-96D9-467DDF497C77}" dt="2024-08-17T15:33:59.203" v="43" actId="27636"/>
          <ac:spMkLst>
            <pc:docMk/>
            <pc:sldMk cId="0" sldId="341"/>
            <ac:spMk id="3" creationId="{00000000-0000-0000-0000-000000000000}"/>
          </ac:spMkLst>
        </pc:spChg>
      </pc:sldChg>
      <pc:sldChg chg="addSp modSp mod modNotesTx">
        <pc:chgData name="Rob Gregory" userId="a7bfa114233000dd" providerId="LiveId" clId="{E96A198D-AA76-4A6A-96D9-467DDF497C77}" dt="2024-08-17T15:59:25.295" v="541" actId="20577"/>
        <pc:sldMkLst>
          <pc:docMk/>
          <pc:sldMk cId="0" sldId="342"/>
        </pc:sldMkLst>
        <pc:spChg chg="mod">
          <ac:chgData name="Rob Gregory" userId="a7bfa114233000dd" providerId="LiveId" clId="{E96A198D-AA76-4A6A-96D9-467DDF497C77}" dt="2024-08-17T15:41:03.261" v="73" actId="403"/>
          <ac:spMkLst>
            <pc:docMk/>
            <pc:sldMk cId="0" sldId="342"/>
            <ac:spMk id="3" creationId="{00000000-0000-0000-0000-000000000000}"/>
          </ac:spMkLst>
        </pc:spChg>
        <pc:spChg chg="add mod">
          <ac:chgData name="Rob Gregory" userId="a7bfa114233000dd" providerId="LiveId" clId="{E96A198D-AA76-4A6A-96D9-467DDF497C77}" dt="2024-08-17T15:35:54.664" v="51"/>
          <ac:spMkLst>
            <pc:docMk/>
            <pc:sldMk cId="0" sldId="342"/>
            <ac:spMk id="4" creationId="{DF3469EE-9207-BE12-93C9-BBC6C1DEF652}"/>
          </ac:spMkLst>
        </pc:spChg>
      </pc:sldChg>
      <pc:sldChg chg="modSp add mod modNotesTx">
        <pc:chgData name="Rob Gregory" userId="a7bfa114233000dd" providerId="LiveId" clId="{E96A198D-AA76-4A6A-96D9-467DDF497C77}" dt="2024-08-17T16:00:06.666" v="653" actId="20577"/>
        <pc:sldMkLst>
          <pc:docMk/>
          <pc:sldMk cId="2249243869" sldId="344"/>
        </pc:sldMkLst>
        <pc:spChg chg="mod">
          <ac:chgData name="Rob Gregory" userId="a7bfa114233000dd" providerId="LiveId" clId="{E96A198D-AA76-4A6A-96D9-467DDF497C77}" dt="2024-08-17T15:46:32.505" v="126" actId="403"/>
          <ac:spMkLst>
            <pc:docMk/>
            <pc:sldMk cId="2249243869" sldId="344"/>
            <ac:spMk id="3" creationId="{00000000-0000-0000-0000-000000000000}"/>
          </ac:spMkLst>
        </pc:spChg>
      </pc:sldChg>
      <pc:sldChg chg="modSp add mod modNotesTx">
        <pc:chgData name="Rob Gregory" userId="a7bfa114233000dd" providerId="LiveId" clId="{E96A198D-AA76-4A6A-96D9-467DDF497C77}" dt="2024-08-17T16:02:50.949" v="1150" actId="20577"/>
        <pc:sldMkLst>
          <pc:docMk/>
          <pc:sldMk cId="182802886" sldId="345"/>
        </pc:sldMkLst>
        <pc:spChg chg="mod">
          <ac:chgData name="Rob Gregory" userId="a7bfa114233000dd" providerId="LiveId" clId="{E96A198D-AA76-4A6A-96D9-467DDF497C77}" dt="2024-08-17T15:55:47.336" v="148" actId="20577"/>
          <ac:spMkLst>
            <pc:docMk/>
            <pc:sldMk cId="182802886" sldId="345"/>
            <ac:spMk id="3" creationId="{00000000-0000-0000-0000-000000000000}"/>
          </ac:spMkLst>
        </pc:spChg>
      </pc:sldChg>
      <pc:sldChg chg="modSp add mod modNotesTx">
        <pc:chgData name="Rob Gregory" userId="a7bfa114233000dd" providerId="LiveId" clId="{E96A198D-AA76-4A6A-96D9-467DDF497C77}" dt="2024-08-17T16:18:56.951" v="2451" actId="20577"/>
        <pc:sldMkLst>
          <pc:docMk/>
          <pc:sldMk cId="1613551469" sldId="346"/>
        </pc:sldMkLst>
        <pc:spChg chg="mod">
          <ac:chgData name="Rob Gregory" userId="a7bfa114233000dd" providerId="LiveId" clId="{E96A198D-AA76-4A6A-96D9-467DDF497C77}" dt="2024-08-17T16:17:20.384" v="2304" actId="27636"/>
          <ac:spMkLst>
            <pc:docMk/>
            <pc:sldMk cId="1613551469" sldId="346"/>
            <ac:spMk id="3" creationId="{00000000-0000-0000-0000-000000000000}"/>
          </ac:spMkLst>
        </pc:spChg>
      </pc:sldChg>
    </pc:docChg>
  </pc:docChgLst>
  <pc:docChgLst>
    <pc:chgData name="Rob Gregory" userId="a7bfa114233000dd" providerId="LiveId" clId="{460F4E56-6418-4695-9BA6-77354B2F881A}"/>
    <pc:docChg chg="custSel addSld delSld modSld">
      <pc:chgData name="Rob Gregory" userId="a7bfa114233000dd" providerId="LiveId" clId="{460F4E56-6418-4695-9BA6-77354B2F881A}" dt="2024-08-16T21:46:26.594" v="60" actId="20577"/>
      <pc:docMkLst>
        <pc:docMk/>
      </pc:docMkLst>
      <pc:sldChg chg="modSp mod">
        <pc:chgData name="Rob Gregory" userId="a7bfa114233000dd" providerId="LiveId" clId="{460F4E56-6418-4695-9BA6-77354B2F881A}" dt="2024-08-16T21:46:26.594" v="60" actId="20577"/>
        <pc:sldMkLst>
          <pc:docMk/>
          <pc:sldMk cId="999829043" sldId="256"/>
        </pc:sldMkLst>
        <pc:spChg chg="mod">
          <ac:chgData name="Rob Gregory" userId="a7bfa114233000dd" providerId="LiveId" clId="{460F4E56-6418-4695-9BA6-77354B2F881A}" dt="2024-08-16T21:46:26.594" v="60" actId="20577"/>
          <ac:spMkLst>
            <pc:docMk/>
            <pc:sldMk cId="999829043" sldId="256"/>
            <ac:spMk id="3" creationId="{88627DA9-E992-8706-3B6A-3B247D8C19B2}"/>
          </ac:spMkLst>
        </pc:spChg>
      </pc:sldChg>
      <pc:sldChg chg="modSp mod">
        <pc:chgData name="Rob Gregory" userId="a7bfa114233000dd" providerId="LiveId" clId="{460F4E56-6418-4695-9BA6-77354B2F881A}" dt="2024-08-15T20:15:39.817" v="4" actId="1076"/>
        <pc:sldMkLst>
          <pc:docMk/>
          <pc:sldMk cId="2525138430" sldId="259"/>
        </pc:sldMkLst>
        <pc:spChg chg="mod">
          <ac:chgData name="Rob Gregory" userId="a7bfa114233000dd" providerId="LiveId" clId="{460F4E56-6418-4695-9BA6-77354B2F881A}" dt="2024-08-15T20:15:39.817" v="4" actId="1076"/>
          <ac:spMkLst>
            <pc:docMk/>
            <pc:sldMk cId="2525138430" sldId="259"/>
            <ac:spMk id="3" creationId="{55D95C16-11B6-00FD-9B8E-E8373F4E7B4A}"/>
          </ac:spMkLst>
        </pc:spChg>
      </pc:sldChg>
      <pc:sldChg chg="add">
        <pc:chgData name="Rob Gregory" userId="a7bfa114233000dd" providerId="LiveId" clId="{460F4E56-6418-4695-9BA6-77354B2F881A}" dt="2024-08-16T21:45:58.525" v="28"/>
        <pc:sldMkLst>
          <pc:docMk/>
          <pc:sldMk cId="468726615" sldId="283"/>
        </pc:sldMkLst>
      </pc:sldChg>
      <pc:sldChg chg="add">
        <pc:chgData name="Rob Gregory" userId="a7bfa114233000dd" providerId="LiveId" clId="{460F4E56-6418-4695-9BA6-77354B2F881A}" dt="2024-08-16T21:45:58.525" v="28"/>
        <pc:sldMkLst>
          <pc:docMk/>
          <pc:sldMk cId="2680736774" sldId="287"/>
        </pc:sldMkLst>
      </pc:sldChg>
      <pc:sldChg chg="del">
        <pc:chgData name="Rob Gregory" userId="a7bfa114233000dd" providerId="LiveId" clId="{460F4E56-6418-4695-9BA6-77354B2F881A}" dt="2024-08-15T20:15:29.727" v="2" actId="47"/>
        <pc:sldMkLst>
          <pc:docMk/>
          <pc:sldMk cId="0" sldId="328"/>
        </pc:sldMkLst>
      </pc:sldChg>
      <pc:sldChg chg="del">
        <pc:chgData name="Rob Gregory" userId="a7bfa114233000dd" providerId="LiveId" clId="{460F4E56-6418-4695-9BA6-77354B2F881A}" dt="2024-08-15T20:15:29.727" v="2" actId="47"/>
        <pc:sldMkLst>
          <pc:docMk/>
          <pc:sldMk cId="0" sldId="329"/>
        </pc:sldMkLst>
      </pc:sldChg>
      <pc:sldChg chg="del">
        <pc:chgData name="Rob Gregory" userId="a7bfa114233000dd" providerId="LiveId" clId="{460F4E56-6418-4695-9BA6-77354B2F881A}" dt="2024-08-15T20:15:29.727" v="2" actId="47"/>
        <pc:sldMkLst>
          <pc:docMk/>
          <pc:sldMk cId="0" sldId="330"/>
        </pc:sldMkLst>
      </pc:sldChg>
      <pc:sldChg chg="del">
        <pc:chgData name="Rob Gregory" userId="a7bfa114233000dd" providerId="LiveId" clId="{460F4E56-6418-4695-9BA6-77354B2F881A}" dt="2024-08-15T20:15:29.727" v="2" actId="47"/>
        <pc:sldMkLst>
          <pc:docMk/>
          <pc:sldMk cId="0" sldId="331"/>
        </pc:sldMkLst>
      </pc:sldChg>
      <pc:sldChg chg="del">
        <pc:chgData name="Rob Gregory" userId="a7bfa114233000dd" providerId="LiveId" clId="{460F4E56-6418-4695-9BA6-77354B2F881A}" dt="2024-08-15T20:15:29.727" v="2" actId="47"/>
        <pc:sldMkLst>
          <pc:docMk/>
          <pc:sldMk cId="0" sldId="332"/>
        </pc:sldMkLst>
      </pc:sldChg>
      <pc:sldChg chg="del">
        <pc:chgData name="Rob Gregory" userId="a7bfa114233000dd" providerId="LiveId" clId="{460F4E56-6418-4695-9BA6-77354B2F881A}" dt="2024-08-15T20:15:29.727" v="2" actId="47"/>
        <pc:sldMkLst>
          <pc:docMk/>
          <pc:sldMk cId="0" sldId="333"/>
        </pc:sldMkLst>
      </pc:sldChg>
      <pc:sldChg chg="del">
        <pc:chgData name="Rob Gregory" userId="a7bfa114233000dd" providerId="LiveId" clId="{460F4E56-6418-4695-9BA6-77354B2F881A}" dt="2024-08-15T20:15:29.727" v="2" actId="47"/>
        <pc:sldMkLst>
          <pc:docMk/>
          <pc:sldMk cId="0" sldId="335"/>
        </pc:sldMkLst>
      </pc:sldChg>
      <pc:sldChg chg="modSp add mod">
        <pc:chgData name="Rob Gregory" userId="a7bfa114233000dd" providerId="LiveId" clId="{460F4E56-6418-4695-9BA6-77354B2F881A}" dt="2024-08-15T20:27:40.338" v="23" actId="6549"/>
        <pc:sldMkLst>
          <pc:docMk/>
          <pc:sldMk cId="0" sldId="336"/>
        </pc:sldMkLst>
        <pc:spChg chg="mod">
          <ac:chgData name="Rob Gregory" userId="a7bfa114233000dd" providerId="LiveId" clId="{460F4E56-6418-4695-9BA6-77354B2F881A}" dt="2024-08-15T20:27:40.338" v="23" actId="6549"/>
          <ac:spMkLst>
            <pc:docMk/>
            <pc:sldMk cId="0" sldId="336"/>
            <ac:spMk id="3" creationId="{00000000-0000-0000-0000-000000000000}"/>
          </ac:spMkLst>
        </pc:spChg>
      </pc:sldChg>
      <pc:sldChg chg="del">
        <pc:chgData name="Rob Gregory" userId="a7bfa114233000dd" providerId="LiveId" clId="{460F4E56-6418-4695-9BA6-77354B2F881A}" dt="2024-08-15T20:15:29.727" v="2" actId="47"/>
        <pc:sldMkLst>
          <pc:docMk/>
          <pc:sldMk cId="2148349042" sldId="336"/>
        </pc:sldMkLst>
      </pc:sldChg>
      <pc:sldChg chg="modSp add mod">
        <pc:chgData name="Rob Gregory" userId="a7bfa114233000dd" providerId="LiveId" clId="{460F4E56-6418-4695-9BA6-77354B2F881A}" dt="2024-08-16T20:16:09.667" v="27" actId="27636"/>
        <pc:sldMkLst>
          <pc:docMk/>
          <pc:sldMk cId="0" sldId="337"/>
        </pc:sldMkLst>
        <pc:spChg chg="mod">
          <ac:chgData name="Rob Gregory" userId="a7bfa114233000dd" providerId="LiveId" clId="{460F4E56-6418-4695-9BA6-77354B2F881A}" dt="2024-08-16T20:16:09.667" v="27" actId="27636"/>
          <ac:spMkLst>
            <pc:docMk/>
            <pc:sldMk cId="0" sldId="337"/>
            <ac:spMk id="3" creationId="{00000000-0000-0000-0000-000000000000}"/>
          </ac:spMkLst>
        </pc:spChg>
      </pc:sldChg>
      <pc:sldChg chg="del">
        <pc:chgData name="Rob Gregory" userId="a7bfa114233000dd" providerId="LiveId" clId="{460F4E56-6418-4695-9BA6-77354B2F881A}" dt="2024-08-15T20:15:29.727" v="2" actId="47"/>
        <pc:sldMkLst>
          <pc:docMk/>
          <pc:sldMk cId="2210917474" sldId="337"/>
        </pc:sldMkLst>
      </pc:sldChg>
      <pc:sldChg chg="modSp add del mod">
        <pc:chgData name="Rob Gregory" userId="a7bfa114233000dd" providerId="LiveId" clId="{460F4E56-6418-4695-9BA6-77354B2F881A}" dt="2024-08-15T20:15:39.879" v="7" actId="27636"/>
        <pc:sldMkLst>
          <pc:docMk/>
          <pc:sldMk cId="0" sldId="338"/>
        </pc:sldMkLst>
        <pc:spChg chg="mod">
          <ac:chgData name="Rob Gregory" userId="a7bfa114233000dd" providerId="LiveId" clId="{460F4E56-6418-4695-9BA6-77354B2F881A}" dt="2024-08-15T20:15:39.879" v="7" actId="27636"/>
          <ac:spMkLst>
            <pc:docMk/>
            <pc:sldMk cId="0" sldId="338"/>
            <ac:spMk id="3" creationId="{00000000-0000-0000-0000-000000000000}"/>
          </ac:spMkLst>
        </pc:spChg>
      </pc:sldChg>
      <pc:sldChg chg="modSp add del mod">
        <pc:chgData name="Rob Gregory" userId="a7bfa114233000dd" providerId="LiveId" clId="{460F4E56-6418-4695-9BA6-77354B2F881A}" dt="2024-08-15T20:15:39.905" v="9" actId="27636"/>
        <pc:sldMkLst>
          <pc:docMk/>
          <pc:sldMk cId="0" sldId="339"/>
        </pc:sldMkLst>
        <pc:spChg chg="mod">
          <ac:chgData name="Rob Gregory" userId="a7bfa114233000dd" providerId="LiveId" clId="{460F4E56-6418-4695-9BA6-77354B2F881A}" dt="2024-08-15T20:15:39.905" v="9" actId="27636"/>
          <ac:spMkLst>
            <pc:docMk/>
            <pc:sldMk cId="0" sldId="339"/>
            <ac:spMk id="2" creationId="{00000000-0000-0000-0000-000000000000}"/>
          </ac:spMkLst>
        </pc:spChg>
        <pc:spChg chg="mod">
          <ac:chgData name="Rob Gregory" userId="a7bfa114233000dd" providerId="LiveId" clId="{460F4E56-6418-4695-9BA6-77354B2F881A}" dt="2024-08-15T20:15:39.904" v="8" actId="27636"/>
          <ac:spMkLst>
            <pc:docMk/>
            <pc:sldMk cId="0" sldId="339"/>
            <ac:spMk id="3" creationId="{00000000-0000-0000-0000-000000000000}"/>
          </ac:spMkLst>
        </pc:spChg>
      </pc:sldChg>
      <pc:sldChg chg="add del">
        <pc:chgData name="Rob Gregory" userId="a7bfa114233000dd" providerId="LiveId" clId="{460F4E56-6418-4695-9BA6-77354B2F881A}" dt="2024-08-15T20:15:30.444" v="3"/>
        <pc:sldMkLst>
          <pc:docMk/>
          <pc:sldMk cId="0" sldId="340"/>
        </pc:sldMkLst>
      </pc:sldChg>
      <pc:sldChg chg="modSp add del mod">
        <pc:chgData name="Rob Gregory" userId="a7bfa114233000dd" providerId="LiveId" clId="{460F4E56-6418-4695-9BA6-77354B2F881A}" dt="2024-08-15T20:15:39.931" v="11" actId="27636"/>
        <pc:sldMkLst>
          <pc:docMk/>
          <pc:sldMk cId="0" sldId="341"/>
        </pc:sldMkLst>
        <pc:spChg chg="mod">
          <ac:chgData name="Rob Gregory" userId="a7bfa114233000dd" providerId="LiveId" clId="{460F4E56-6418-4695-9BA6-77354B2F881A}" dt="2024-08-15T20:15:39.931" v="11" actId="27636"/>
          <ac:spMkLst>
            <pc:docMk/>
            <pc:sldMk cId="0" sldId="341"/>
            <ac:spMk id="2" creationId="{00000000-0000-0000-0000-000000000000}"/>
          </ac:spMkLst>
        </pc:spChg>
        <pc:spChg chg="mod">
          <ac:chgData name="Rob Gregory" userId="a7bfa114233000dd" providerId="LiveId" clId="{460F4E56-6418-4695-9BA6-77354B2F881A}" dt="2024-08-15T20:15:39.930" v="10" actId="27636"/>
          <ac:spMkLst>
            <pc:docMk/>
            <pc:sldMk cId="0" sldId="341"/>
            <ac:spMk id="3" creationId="{00000000-0000-0000-0000-000000000000}"/>
          </ac:spMkLst>
        </pc:spChg>
      </pc:sldChg>
      <pc:sldChg chg="modSp add del mod">
        <pc:chgData name="Rob Gregory" userId="a7bfa114233000dd" providerId="LiveId" clId="{460F4E56-6418-4695-9BA6-77354B2F881A}" dt="2024-08-15T20:15:40.030" v="12" actId="27636"/>
        <pc:sldMkLst>
          <pc:docMk/>
          <pc:sldMk cId="0" sldId="342"/>
        </pc:sldMkLst>
        <pc:spChg chg="mod">
          <ac:chgData name="Rob Gregory" userId="a7bfa114233000dd" providerId="LiveId" clId="{460F4E56-6418-4695-9BA6-77354B2F881A}" dt="2024-08-15T20:15:40.030" v="12" actId="27636"/>
          <ac:spMkLst>
            <pc:docMk/>
            <pc:sldMk cId="0" sldId="342"/>
            <ac:spMk id="3" creationId="{00000000-0000-0000-0000-000000000000}"/>
          </ac:spMkLst>
        </pc:spChg>
      </pc:sldChg>
      <pc:sldChg chg="add">
        <pc:chgData name="Rob Gregory" userId="a7bfa114233000dd" providerId="LiveId" clId="{460F4E56-6418-4695-9BA6-77354B2F881A}" dt="2024-08-15T20:16:46.269" v="17"/>
        <pc:sldMkLst>
          <pc:docMk/>
          <pc:sldMk cId="2848957727" sldId="343"/>
        </pc:sldMkLst>
      </pc:sldChg>
      <pc:sldChg chg="add del">
        <pc:chgData name="Rob Gregory" userId="a7bfa114233000dd" providerId="LiveId" clId="{460F4E56-6418-4695-9BA6-77354B2F881A}" dt="2024-08-15T20:15:27.936" v="1"/>
        <pc:sldMkLst>
          <pc:docMk/>
          <pc:sldMk cId="2249243869" sldId="344"/>
        </pc:sldMkLst>
      </pc:sldChg>
    </pc:docChg>
  </pc:docChgLst>
  <pc:docChgLst>
    <pc:chgData name="Rob Gregory" userId="a7bfa114233000dd" providerId="LiveId" clId="{78205EEC-C9F3-49BB-83C5-5A16FB9F9185}"/>
    <pc:docChg chg="undo custSel addSld delSld modSld sldOrd">
      <pc:chgData name="Rob Gregory" userId="a7bfa114233000dd" providerId="LiveId" clId="{78205EEC-C9F3-49BB-83C5-5A16FB9F9185}" dt="2024-10-13T02:46:27.213" v="10475" actId="207"/>
      <pc:docMkLst>
        <pc:docMk/>
      </pc:docMkLst>
      <pc:sldChg chg="modSp mod">
        <pc:chgData name="Rob Gregory" userId="a7bfa114233000dd" providerId="LiveId" clId="{78205EEC-C9F3-49BB-83C5-5A16FB9F9185}" dt="2024-10-13T02:46:27.213" v="10475" actId="207"/>
        <pc:sldMkLst>
          <pc:docMk/>
          <pc:sldMk cId="0" sldId="355"/>
        </pc:sldMkLst>
        <pc:spChg chg="mod">
          <ac:chgData name="Rob Gregory" userId="a7bfa114233000dd" providerId="LiveId" clId="{78205EEC-C9F3-49BB-83C5-5A16FB9F9185}" dt="2024-10-13T02:46:27.213" v="10475" actId="207"/>
          <ac:spMkLst>
            <pc:docMk/>
            <pc:sldMk cId="0" sldId="355"/>
            <ac:spMk id="3" creationId="{00000000-0000-0000-0000-000000000000}"/>
          </ac:spMkLst>
        </pc:spChg>
      </pc:sldChg>
      <pc:sldChg chg="modSp mod modNotesTx">
        <pc:chgData name="Rob Gregory" userId="a7bfa114233000dd" providerId="LiveId" clId="{78205EEC-C9F3-49BB-83C5-5A16FB9F9185}" dt="2024-09-28T15:19:18.692" v="366" actId="20577"/>
        <pc:sldMkLst>
          <pc:docMk/>
          <pc:sldMk cId="0" sldId="356"/>
        </pc:sldMkLst>
        <pc:spChg chg="mod">
          <ac:chgData name="Rob Gregory" userId="a7bfa114233000dd" providerId="LiveId" clId="{78205EEC-C9F3-49BB-83C5-5A16FB9F9185}" dt="2024-09-28T15:13:34.274" v="27" actId="115"/>
          <ac:spMkLst>
            <pc:docMk/>
            <pc:sldMk cId="0" sldId="356"/>
            <ac:spMk id="3" creationId="{00000000-0000-0000-0000-000000000000}"/>
          </ac:spMkLst>
        </pc:spChg>
      </pc:sldChg>
      <pc:sldChg chg="modSp mod modNotesTx">
        <pc:chgData name="Rob Gregory" userId="a7bfa114233000dd" providerId="LiveId" clId="{78205EEC-C9F3-49BB-83C5-5A16FB9F9185}" dt="2024-09-28T16:13:19.749" v="3417" actId="20577"/>
        <pc:sldMkLst>
          <pc:docMk/>
          <pc:sldMk cId="0" sldId="357"/>
        </pc:sldMkLst>
        <pc:spChg chg="mod">
          <ac:chgData name="Rob Gregory" userId="a7bfa114233000dd" providerId="LiveId" clId="{78205EEC-C9F3-49BB-83C5-5A16FB9F9185}" dt="2024-09-28T16:04:39.882" v="3025" actId="21"/>
          <ac:spMkLst>
            <pc:docMk/>
            <pc:sldMk cId="0" sldId="357"/>
            <ac:spMk id="2" creationId="{00000000-0000-0000-0000-000000000000}"/>
          </ac:spMkLst>
        </pc:spChg>
        <pc:spChg chg="mod">
          <ac:chgData name="Rob Gregory" userId="a7bfa114233000dd" providerId="LiveId" clId="{78205EEC-C9F3-49BB-83C5-5A16FB9F9185}" dt="2024-09-28T16:03:02.390" v="2898" actId="27636"/>
          <ac:spMkLst>
            <pc:docMk/>
            <pc:sldMk cId="0" sldId="357"/>
            <ac:spMk id="3" creationId="{00000000-0000-0000-0000-000000000000}"/>
          </ac:spMkLst>
        </pc:spChg>
      </pc:sldChg>
      <pc:sldChg chg="modSp mod modNotesTx">
        <pc:chgData name="Rob Gregory" userId="a7bfa114233000dd" providerId="LiveId" clId="{78205EEC-C9F3-49BB-83C5-5A16FB9F9185}" dt="2024-10-05T23:51:43.225" v="6554" actId="5793"/>
        <pc:sldMkLst>
          <pc:docMk/>
          <pc:sldMk cId="0" sldId="358"/>
        </pc:sldMkLst>
        <pc:spChg chg="mod">
          <ac:chgData name="Rob Gregory" userId="a7bfa114233000dd" providerId="LiveId" clId="{78205EEC-C9F3-49BB-83C5-5A16FB9F9185}" dt="2024-10-05T23:47:10.113" v="5961" actId="113"/>
          <ac:spMkLst>
            <pc:docMk/>
            <pc:sldMk cId="0" sldId="358"/>
            <ac:spMk id="3" creationId="{00000000-0000-0000-0000-000000000000}"/>
          </ac:spMkLst>
        </pc:spChg>
      </pc:sldChg>
      <pc:sldChg chg="modSp mod modNotesTx">
        <pc:chgData name="Rob Gregory" userId="a7bfa114233000dd" providerId="LiveId" clId="{78205EEC-C9F3-49BB-83C5-5A16FB9F9185}" dt="2024-09-29T02:54:25.575" v="5820" actId="14"/>
        <pc:sldMkLst>
          <pc:docMk/>
          <pc:sldMk cId="0" sldId="359"/>
        </pc:sldMkLst>
        <pc:spChg chg="mod">
          <ac:chgData name="Rob Gregory" userId="a7bfa114233000dd" providerId="LiveId" clId="{78205EEC-C9F3-49BB-83C5-5A16FB9F9185}" dt="2024-09-29T02:52:58.353" v="5674" actId="27636"/>
          <ac:spMkLst>
            <pc:docMk/>
            <pc:sldMk cId="0" sldId="359"/>
            <ac:spMk id="3" creationId="{00000000-0000-0000-0000-000000000000}"/>
          </ac:spMkLst>
        </pc:spChg>
      </pc:sldChg>
      <pc:sldChg chg="modSp mod modNotesTx">
        <pc:chgData name="Rob Gregory" userId="a7bfa114233000dd" providerId="LiveId" clId="{78205EEC-C9F3-49BB-83C5-5A16FB9F9185}" dt="2024-10-13T02:37:28.238" v="9746" actId="6549"/>
        <pc:sldMkLst>
          <pc:docMk/>
          <pc:sldMk cId="0" sldId="360"/>
        </pc:sldMkLst>
        <pc:spChg chg="mod">
          <ac:chgData name="Rob Gregory" userId="a7bfa114233000dd" providerId="LiveId" clId="{78205EEC-C9F3-49BB-83C5-5A16FB9F9185}" dt="2024-10-06T00:01:37.068" v="6887" actId="27636"/>
          <ac:spMkLst>
            <pc:docMk/>
            <pc:sldMk cId="0" sldId="360"/>
            <ac:spMk id="3" creationId="{00000000-0000-0000-0000-000000000000}"/>
          </ac:spMkLst>
        </pc:spChg>
      </pc:sldChg>
      <pc:sldChg chg="modSp mod modNotesTx">
        <pc:chgData name="Rob Gregory" userId="a7bfa114233000dd" providerId="LiveId" clId="{78205EEC-C9F3-49BB-83C5-5A16FB9F9185}" dt="2024-10-13T02:40:57.180" v="10043" actId="20577"/>
        <pc:sldMkLst>
          <pc:docMk/>
          <pc:sldMk cId="0" sldId="361"/>
        </pc:sldMkLst>
        <pc:spChg chg="mod">
          <ac:chgData name="Rob Gregory" userId="a7bfa114233000dd" providerId="LiveId" clId="{78205EEC-C9F3-49BB-83C5-5A16FB9F9185}" dt="2024-10-06T00:02:23.412" v="6888" actId="113"/>
          <ac:spMkLst>
            <pc:docMk/>
            <pc:sldMk cId="0" sldId="361"/>
            <ac:spMk id="3" creationId="{00000000-0000-0000-0000-000000000000}"/>
          </ac:spMkLst>
        </pc:spChg>
      </pc:sldChg>
      <pc:sldChg chg="modSp add mod modNotesTx">
        <pc:chgData name="Rob Gregory" userId="a7bfa114233000dd" providerId="LiveId" clId="{78205EEC-C9F3-49BB-83C5-5A16FB9F9185}" dt="2024-09-28T15:39:15.929" v="2052" actId="20577"/>
        <pc:sldMkLst>
          <pc:docMk/>
          <pc:sldMk cId="3592216602" sldId="363"/>
        </pc:sldMkLst>
        <pc:spChg chg="mod">
          <ac:chgData name="Rob Gregory" userId="a7bfa114233000dd" providerId="LiveId" clId="{78205EEC-C9F3-49BB-83C5-5A16FB9F9185}" dt="2024-09-28T15:22:42.406" v="503" actId="115"/>
          <ac:spMkLst>
            <pc:docMk/>
            <pc:sldMk cId="3592216602" sldId="363"/>
            <ac:spMk id="3" creationId="{00000000-0000-0000-0000-000000000000}"/>
          </ac:spMkLst>
        </pc:spChg>
      </pc:sldChg>
      <pc:sldChg chg="modSp new mod">
        <pc:chgData name="Rob Gregory" userId="a7bfa114233000dd" providerId="LiveId" clId="{78205EEC-C9F3-49BB-83C5-5A16FB9F9185}" dt="2024-09-28T15:22:13.310" v="502" actId="27636"/>
        <pc:sldMkLst>
          <pc:docMk/>
          <pc:sldMk cId="307747988" sldId="364"/>
        </pc:sldMkLst>
        <pc:spChg chg="mod">
          <ac:chgData name="Rob Gregory" userId="a7bfa114233000dd" providerId="LiveId" clId="{78205EEC-C9F3-49BB-83C5-5A16FB9F9185}" dt="2024-09-28T15:21:29.837" v="486" actId="20577"/>
          <ac:spMkLst>
            <pc:docMk/>
            <pc:sldMk cId="307747988" sldId="364"/>
            <ac:spMk id="2" creationId="{D51FB184-C88F-37A4-6425-AFFC10BBD2BB}"/>
          </ac:spMkLst>
        </pc:spChg>
        <pc:spChg chg="mod">
          <ac:chgData name="Rob Gregory" userId="a7bfa114233000dd" providerId="LiveId" clId="{78205EEC-C9F3-49BB-83C5-5A16FB9F9185}" dt="2024-09-28T15:22:13.310" v="502" actId="27636"/>
          <ac:spMkLst>
            <pc:docMk/>
            <pc:sldMk cId="307747988" sldId="364"/>
            <ac:spMk id="3" creationId="{592152A3-FE75-3EF7-DB99-6D751A9D6D6D}"/>
          </ac:spMkLst>
        </pc:spChg>
      </pc:sldChg>
      <pc:sldChg chg="modSp add mod modNotesTx">
        <pc:chgData name="Rob Gregory" userId="a7bfa114233000dd" providerId="LiveId" clId="{78205EEC-C9F3-49BB-83C5-5A16FB9F9185}" dt="2024-10-05T23:21:59.544" v="5953" actId="20577"/>
        <pc:sldMkLst>
          <pc:docMk/>
          <pc:sldMk cId="3596282103" sldId="365"/>
        </pc:sldMkLst>
        <pc:spChg chg="mod">
          <ac:chgData name="Rob Gregory" userId="a7bfa114233000dd" providerId="LiveId" clId="{78205EEC-C9F3-49BB-83C5-5A16FB9F9185}" dt="2024-10-05T23:21:39.143" v="5891" actId="13926"/>
          <ac:spMkLst>
            <pc:docMk/>
            <pc:sldMk cId="3596282103" sldId="365"/>
            <ac:spMk id="3" creationId="{00000000-0000-0000-0000-000000000000}"/>
          </ac:spMkLst>
        </pc:spChg>
      </pc:sldChg>
      <pc:sldChg chg="modSp new mod ord modNotesTx">
        <pc:chgData name="Rob Gregory" userId="a7bfa114233000dd" providerId="LiveId" clId="{78205EEC-C9F3-49BB-83C5-5A16FB9F9185}" dt="2024-09-28T16:07:06.115" v="3106" actId="20577"/>
        <pc:sldMkLst>
          <pc:docMk/>
          <pc:sldMk cId="664257260" sldId="366"/>
        </pc:sldMkLst>
        <pc:spChg chg="mod">
          <ac:chgData name="Rob Gregory" userId="a7bfa114233000dd" providerId="LiveId" clId="{78205EEC-C9F3-49BB-83C5-5A16FB9F9185}" dt="2024-09-28T16:04:47.078" v="3026"/>
          <ac:spMkLst>
            <pc:docMk/>
            <pc:sldMk cId="664257260" sldId="366"/>
            <ac:spMk id="2" creationId="{09F1DDB3-0D32-418B-8872-7A2D7C402584}"/>
          </ac:spMkLst>
        </pc:spChg>
        <pc:spChg chg="mod">
          <ac:chgData name="Rob Gregory" userId="a7bfa114233000dd" providerId="LiveId" clId="{78205EEC-C9F3-49BB-83C5-5A16FB9F9185}" dt="2024-09-28T16:03:12.281" v="2903" actId="20577"/>
          <ac:spMkLst>
            <pc:docMk/>
            <pc:sldMk cId="664257260" sldId="366"/>
            <ac:spMk id="3" creationId="{82EAD583-E66E-388E-EF25-C814B93C634E}"/>
          </ac:spMkLst>
        </pc:spChg>
      </pc:sldChg>
      <pc:sldChg chg="modSp add mod modNotesTx">
        <pc:chgData name="Rob Gregory" userId="a7bfa114233000dd" providerId="LiveId" clId="{78205EEC-C9F3-49BB-83C5-5A16FB9F9185}" dt="2024-09-29T02:44:59.022" v="5236" actId="20577"/>
        <pc:sldMkLst>
          <pc:docMk/>
          <pc:sldMk cId="852328474" sldId="367"/>
        </pc:sldMkLst>
        <pc:spChg chg="mod">
          <ac:chgData name="Rob Gregory" userId="a7bfa114233000dd" providerId="LiveId" clId="{78205EEC-C9F3-49BB-83C5-5A16FB9F9185}" dt="2024-09-29T02:37:23.969" v="4800" actId="20577"/>
          <ac:spMkLst>
            <pc:docMk/>
            <pc:sldMk cId="852328474" sldId="367"/>
            <ac:spMk id="3" creationId="{00000000-0000-0000-0000-000000000000}"/>
          </ac:spMkLst>
        </pc:spChg>
      </pc:sldChg>
      <pc:sldChg chg="modSp add del mod">
        <pc:chgData name="Rob Gregory" userId="a7bfa114233000dd" providerId="LiveId" clId="{78205EEC-C9F3-49BB-83C5-5A16FB9F9185}" dt="2024-09-29T02:36:12.790" v="4798" actId="47"/>
        <pc:sldMkLst>
          <pc:docMk/>
          <pc:sldMk cId="239126503" sldId="368"/>
        </pc:sldMkLst>
        <pc:spChg chg="mod">
          <ac:chgData name="Rob Gregory" userId="a7bfa114233000dd" providerId="LiveId" clId="{78205EEC-C9F3-49BB-83C5-5A16FB9F9185}" dt="2024-09-29T02:33:56.244" v="4793" actId="27636"/>
          <ac:spMkLst>
            <pc:docMk/>
            <pc:sldMk cId="239126503" sldId="368"/>
            <ac:spMk id="3" creationId="{00000000-0000-0000-0000-000000000000}"/>
          </ac:spMkLst>
        </pc:spChg>
      </pc:sldChg>
      <pc:sldChg chg="modSp add mod setBg modNotesTx">
        <pc:chgData name="Rob Gregory" userId="a7bfa114233000dd" providerId="LiveId" clId="{78205EEC-C9F3-49BB-83C5-5A16FB9F9185}" dt="2024-09-29T02:49:58.177" v="5648" actId="20577"/>
        <pc:sldMkLst>
          <pc:docMk/>
          <pc:sldMk cId="2878699382" sldId="369"/>
        </pc:sldMkLst>
        <pc:spChg chg="mod">
          <ac:chgData name="Rob Gregory" userId="a7bfa114233000dd" providerId="LiveId" clId="{78205EEC-C9F3-49BB-83C5-5A16FB9F9185}" dt="2024-09-29T02:38:07.959" v="4806"/>
          <ac:spMkLst>
            <pc:docMk/>
            <pc:sldMk cId="2878699382" sldId="369"/>
            <ac:spMk id="2" creationId="{00000000-0000-0000-0000-000000000000}"/>
          </ac:spMkLst>
        </pc:spChg>
        <pc:spChg chg="mod">
          <ac:chgData name="Rob Gregory" userId="a7bfa114233000dd" providerId="LiveId" clId="{78205EEC-C9F3-49BB-83C5-5A16FB9F9185}" dt="2024-09-29T02:40:11.425" v="4854" actId="255"/>
          <ac:spMkLst>
            <pc:docMk/>
            <pc:sldMk cId="2878699382" sldId="369"/>
            <ac:spMk id="3" creationId="{00000000-0000-0000-0000-000000000000}"/>
          </ac:spMkLst>
        </pc:spChg>
      </pc:sldChg>
      <pc:sldChg chg="modSp add mod modNotesTx">
        <pc:chgData name="Rob Gregory" userId="a7bfa114233000dd" providerId="LiveId" clId="{78205EEC-C9F3-49BB-83C5-5A16FB9F9185}" dt="2024-10-13T02:45:45.025" v="10474" actId="20577"/>
        <pc:sldMkLst>
          <pc:docMk/>
          <pc:sldMk cId="923956897" sldId="370"/>
        </pc:sldMkLst>
        <pc:spChg chg="mod">
          <ac:chgData name="Rob Gregory" userId="a7bfa114233000dd" providerId="LiveId" clId="{78205EEC-C9F3-49BB-83C5-5A16FB9F9185}" dt="2024-10-06T00:18:23.425" v="8465" actId="6549"/>
          <ac:spMkLst>
            <pc:docMk/>
            <pc:sldMk cId="923956897" sldId="370"/>
            <ac:spMk id="3" creationId="{00000000-0000-0000-0000-000000000000}"/>
          </ac:spMkLst>
        </pc:spChg>
      </pc:sldChg>
      <pc:sldChg chg="modSp add mod modNotesTx">
        <pc:chgData name="Rob Gregory" userId="a7bfa114233000dd" providerId="LiveId" clId="{78205EEC-C9F3-49BB-83C5-5A16FB9F9185}" dt="2024-10-05T23:21:18.318" v="5890" actId="20577"/>
        <pc:sldMkLst>
          <pc:docMk/>
          <pc:sldMk cId="857762030" sldId="371"/>
        </pc:sldMkLst>
        <pc:spChg chg="mod">
          <ac:chgData name="Rob Gregory" userId="a7bfa114233000dd" providerId="LiveId" clId="{78205EEC-C9F3-49BB-83C5-5A16FB9F9185}" dt="2024-10-05T23:21:02.289" v="5888" actId="27636"/>
          <ac:spMkLst>
            <pc:docMk/>
            <pc:sldMk cId="857762030" sldId="371"/>
            <ac:spMk id="3" creationId="{00000000-0000-0000-0000-000000000000}"/>
          </ac:spMkLst>
        </pc:spChg>
      </pc:sldChg>
    </pc:docChg>
  </pc:docChgLst>
  <pc:docChgLst>
    <pc:chgData name="Rob Gregory" userId="a7bfa114233000dd" providerId="LiveId" clId="{73F71DC6-962E-4B45-A1FF-3A0A7E351DE7}"/>
    <pc:docChg chg="undo redo custSel addSld delSld modSld sldOrd">
      <pc:chgData name="Rob Gregory" userId="a7bfa114233000dd" providerId="LiveId" clId="{73F71DC6-962E-4B45-A1FF-3A0A7E351DE7}" dt="2024-08-30T15:11:20.606" v="349" actId="313"/>
      <pc:docMkLst>
        <pc:docMk/>
      </pc:docMkLst>
      <pc:sldChg chg="modSp mod">
        <pc:chgData name="Rob Gregory" userId="a7bfa114233000dd" providerId="LiveId" clId="{73F71DC6-962E-4B45-A1FF-3A0A7E351DE7}" dt="2024-08-30T15:11:20.606" v="349" actId="313"/>
        <pc:sldMkLst>
          <pc:docMk/>
          <pc:sldMk cId="999829043" sldId="256"/>
        </pc:sldMkLst>
        <pc:spChg chg="mod">
          <ac:chgData name="Rob Gregory" userId="a7bfa114233000dd" providerId="LiveId" clId="{73F71DC6-962E-4B45-A1FF-3A0A7E351DE7}" dt="2024-08-30T15:11:20.606" v="349" actId="313"/>
          <ac:spMkLst>
            <pc:docMk/>
            <pc:sldMk cId="999829043" sldId="256"/>
            <ac:spMk id="3" creationId="{88627DA9-E992-8706-3B6A-3B247D8C19B2}"/>
          </ac:spMkLst>
        </pc:spChg>
      </pc:sldChg>
      <pc:sldChg chg="modSp mod">
        <pc:chgData name="Rob Gregory" userId="a7bfa114233000dd" providerId="LiveId" clId="{73F71DC6-962E-4B45-A1FF-3A0A7E351DE7}" dt="2024-08-21T15:06:51.545" v="42" actId="1076"/>
        <pc:sldMkLst>
          <pc:docMk/>
          <pc:sldMk cId="2525138430" sldId="259"/>
        </pc:sldMkLst>
        <pc:spChg chg="mod">
          <ac:chgData name="Rob Gregory" userId="a7bfa114233000dd" providerId="LiveId" clId="{73F71DC6-962E-4B45-A1FF-3A0A7E351DE7}" dt="2024-08-21T15:06:51.545" v="42" actId="1076"/>
          <ac:spMkLst>
            <pc:docMk/>
            <pc:sldMk cId="2525138430" sldId="259"/>
            <ac:spMk id="3" creationId="{55D95C16-11B6-00FD-9B8E-E8373F4E7B4A}"/>
          </ac:spMkLst>
        </pc:spChg>
      </pc:sldChg>
      <pc:sldChg chg="del">
        <pc:chgData name="Rob Gregory" userId="a7bfa114233000dd" providerId="LiveId" clId="{73F71DC6-962E-4B45-A1FF-3A0A7E351DE7}" dt="2024-08-21T15:00:31.674" v="39" actId="47"/>
        <pc:sldMkLst>
          <pc:docMk/>
          <pc:sldMk cId="468726615" sldId="283"/>
        </pc:sldMkLst>
      </pc:sldChg>
      <pc:sldChg chg="del">
        <pc:chgData name="Rob Gregory" userId="a7bfa114233000dd" providerId="LiveId" clId="{73F71DC6-962E-4B45-A1FF-3A0A7E351DE7}" dt="2024-08-21T15:00:31.674" v="39" actId="47"/>
        <pc:sldMkLst>
          <pc:docMk/>
          <pc:sldMk cId="0" sldId="336"/>
        </pc:sldMkLst>
      </pc:sldChg>
      <pc:sldChg chg="del">
        <pc:chgData name="Rob Gregory" userId="a7bfa114233000dd" providerId="LiveId" clId="{73F71DC6-962E-4B45-A1FF-3A0A7E351DE7}" dt="2024-08-21T15:00:31.674" v="39" actId="47"/>
        <pc:sldMkLst>
          <pc:docMk/>
          <pc:sldMk cId="0" sldId="337"/>
        </pc:sldMkLst>
      </pc:sldChg>
      <pc:sldChg chg="del">
        <pc:chgData name="Rob Gregory" userId="a7bfa114233000dd" providerId="LiveId" clId="{73F71DC6-962E-4B45-A1FF-3A0A7E351DE7}" dt="2024-08-21T15:00:31.674" v="39" actId="47"/>
        <pc:sldMkLst>
          <pc:docMk/>
          <pc:sldMk cId="0" sldId="338"/>
        </pc:sldMkLst>
      </pc:sldChg>
      <pc:sldChg chg="del">
        <pc:chgData name="Rob Gregory" userId="a7bfa114233000dd" providerId="LiveId" clId="{73F71DC6-962E-4B45-A1FF-3A0A7E351DE7}" dt="2024-08-21T15:00:31.674" v="39" actId="47"/>
        <pc:sldMkLst>
          <pc:docMk/>
          <pc:sldMk cId="0" sldId="339"/>
        </pc:sldMkLst>
      </pc:sldChg>
      <pc:sldChg chg="del">
        <pc:chgData name="Rob Gregory" userId="a7bfa114233000dd" providerId="LiveId" clId="{73F71DC6-962E-4B45-A1FF-3A0A7E351DE7}" dt="2024-08-21T15:00:31.674" v="39" actId="47"/>
        <pc:sldMkLst>
          <pc:docMk/>
          <pc:sldMk cId="0" sldId="340"/>
        </pc:sldMkLst>
      </pc:sldChg>
      <pc:sldChg chg="del">
        <pc:chgData name="Rob Gregory" userId="a7bfa114233000dd" providerId="LiveId" clId="{73F71DC6-962E-4B45-A1FF-3A0A7E351DE7}" dt="2024-08-21T15:00:31.674" v="39" actId="47"/>
        <pc:sldMkLst>
          <pc:docMk/>
          <pc:sldMk cId="0" sldId="341"/>
        </pc:sldMkLst>
      </pc:sldChg>
      <pc:sldChg chg="del">
        <pc:chgData name="Rob Gregory" userId="a7bfa114233000dd" providerId="LiveId" clId="{73F71DC6-962E-4B45-A1FF-3A0A7E351DE7}" dt="2024-08-21T15:00:31.674" v="39" actId="47"/>
        <pc:sldMkLst>
          <pc:docMk/>
          <pc:sldMk cId="0" sldId="342"/>
        </pc:sldMkLst>
      </pc:sldChg>
      <pc:sldChg chg="modSp add mod">
        <pc:chgData name="Rob Gregory" userId="a7bfa114233000dd" providerId="LiveId" clId="{73F71DC6-962E-4B45-A1FF-3A0A7E351DE7}" dt="2024-08-21T15:00:47.004" v="41" actId="27636"/>
        <pc:sldMkLst>
          <pc:docMk/>
          <pc:sldMk cId="0" sldId="343"/>
        </pc:sldMkLst>
        <pc:spChg chg="mod">
          <ac:chgData name="Rob Gregory" userId="a7bfa114233000dd" providerId="LiveId" clId="{73F71DC6-962E-4B45-A1FF-3A0A7E351DE7}" dt="2024-08-21T15:00:47.004" v="41" actId="27636"/>
          <ac:spMkLst>
            <pc:docMk/>
            <pc:sldMk cId="0" sldId="343"/>
            <ac:spMk id="3" creationId="{00000000-0000-0000-0000-000000000000}"/>
          </ac:spMkLst>
        </pc:spChg>
      </pc:sldChg>
      <pc:sldChg chg="del">
        <pc:chgData name="Rob Gregory" userId="a7bfa114233000dd" providerId="LiveId" clId="{73F71DC6-962E-4B45-A1FF-3A0A7E351DE7}" dt="2024-08-21T15:00:31.674" v="39" actId="47"/>
        <pc:sldMkLst>
          <pc:docMk/>
          <pc:sldMk cId="2848957727" sldId="343"/>
        </pc:sldMkLst>
      </pc:sldChg>
      <pc:sldChg chg="modSp add mod">
        <pc:chgData name="Rob Gregory" userId="a7bfa114233000dd" providerId="LiveId" clId="{73F71DC6-962E-4B45-A1FF-3A0A7E351DE7}" dt="2024-08-21T15:35:50.403" v="264" actId="27636"/>
        <pc:sldMkLst>
          <pc:docMk/>
          <pc:sldMk cId="0" sldId="344"/>
        </pc:sldMkLst>
        <pc:spChg chg="mod">
          <ac:chgData name="Rob Gregory" userId="a7bfa114233000dd" providerId="LiveId" clId="{73F71DC6-962E-4B45-A1FF-3A0A7E351DE7}" dt="2024-08-21T15:35:50.403" v="264" actId="27636"/>
          <ac:spMkLst>
            <pc:docMk/>
            <pc:sldMk cId="0" sldId="344"/>
            <ac:spMk id="3" creationId="{00000000-0000-0000-0000-000000000000}"/>
          </ac:spMkLst>
        </pc:spChg>
      </pc:sldChg>
      <pc:sldChg chg="del">
        <pc:chgData name="Rob Gregory" userId="a7bfa114233000dd" providerId="LiveId" clId="{73F71DC6-962E-4B45-A1FF-3A0A7E351DE7}" dt="2024-08-21T15:00:31.674" v="39" actId="47"/>
        <pc:sldMkLst>
          <pc:docMk/>
          <pc:sldMk cId="2249243869" sldId="344"/>
        </pc:sldMkLst>
      </pc:sldChg>
      <pc:sldChg chg="del">
        <pc:chgData name="Rob Gregory" userId="a7bfa114233000dd" providerId="LiveId" clId="{73F71DC6-962E-4B45-A1FF-3A0A7E351DE7}" dt="2024-08-21T15:00:31.674" v="39" actId="47"/>
        <pc:sldMkLst>
          <pc:docMk/>
          <pc:sldMk cId="182802886" sldId="345"/>
        </pc:sldMkLst>
      </pc:sldChg>
      <pc:sldChg chg="modSp add mod">
        <pc:chgData name="Rob Gregory" userId="a7bfa114233000dd" providerId="LiveId" clId="{73F71DC6-962E-4B45-A1FF-3A0A7E351DE7}" dt="2024-08-21T15:36:17.757" v="276" actId="27636"/>
        <pc:sldMkLst>
          <pc:docMk/>
          <pc:sldMk cId="1597733124" sldId="345"/>
        </pc:sldMkLst>
        <pc:spChg chg="mod">
          <ac:chgData name="Rob Gregory" userId="a7bfa114233000dd" providerId="LiveId" clId="{73F71DC6-962E-4B45-A1FF-3A0A7E351DE7}" dt="2024-08-21T15:36:17.757" v="276" actId="27636"/>
          <ac:spMkLst>
            <pc:docMk/>
            <pc:sldMk cId="1597733124" sldId="345"/>
            <ac:spMk id="3" creationId="{00000000-0000-0000-0000-000000000000}"/>
          </ac:spMkLst>
        </pc:spChg>
      </pc:sldChg>
      <pc:sldChg chg="modSp add mod ord">
        <pc:chgData name="Rob Gregory" userId="a7bfa114233000dd" providerId="LiveId" clId="{73F71DC6-962E-4B45-A1FF-3A0A7E351DE7}" dt="2024-08-21T15:37:53.750" v="290" actId="14100"/>
        <pc:sldMkLst>
          <pc:docMk/>
          <pc:sldMk cId="1201981033" sldId="346"/>
        </pc:sldMkLst>
        <pc:spChg chg="mod">
          <ac:chgData name="Rob Gregory" userId="a7bfa114233000dd" providerId="LiveId" clId="{73F71DC6-962E-4B45-A1FF-3A0A7E351DE7}" dt="2024-08-21T15:37:53.750" v="290" actId="14100"/>
          <ac:spMkLst>
            <pc:docMk/>
            <pc:sldMk cId="1201981033" sldId="346"/>
            <ac:spMk id="3" creationId="{00000000-0000-0000-0000-000000000000}"/>
          </ac:spMkLst>
        </pc:spChg>
      </pc:sldChg>
      <pc:sldChg chg="del">
        <pc:chgData name="Rob Gregory" userId="a7bfa114233000dd" providerId="LiveId" clId="{73F71DC6-962E-4B45-A1FF-3A0A7E351DE7}" dt="2024-08-21T15:00:31.674" v="39" actId="47"/>
        <pc:sldMkLst>
          <pc:docMk/>
          <pc:sldMk cId="1613551469" sldId="346"/>
        </pc:sldMkLst>
      </pc:sldChg>
      <pc:sldChg chg="modSp add mod">
        <pc:chgData name="Rob Gregory" userId="a7bfa114233000dd" providerId="LiveId" clId="{73F71DC6-962E-4B45-A1FF-3A0A7E351DE7}" dt="2024-08-21T15:36:59.347" v="284" actId="27636"/>
        <pc:sldMkLst>
          <pc:docMk/>
          <pc:sldMk cId="4198695838" sldId="347"/>
        </pc:sldMkLst>
        <pc:spChg chg="mod">
          <ac:chgData name="Rob Gregory" userId="a7bfa114233000dd" providerId="LiveId" clId="{73F71DC6-962E-4B45-A1FF-3A0A7E351DE7}" dt="2024-08-21T15:36:59.347" v="284" actId="27636"/>
          <ac:spMkLst>
            <pc:docMk/>
            <pc:sldMk cId="4198695838" sldId="347"/>
            <ac:spMk id="3" creationId="{00000000-0000-0000-0000-000000000000}"/>
          </ac:spMkLst>
        </pc:spChg>
      </pc:sldChg>
      <pc:sldChg chg="modSp new mod">
        <pc:chgData name="Rob Gregory" userId="a7bfa114233000dd" providerId="LiveId" clId="{73F71DC6-962E-4B45-A1FF-3A0A7E351DE7}" dt="2024-08-21T15:38:08.109" v="291" actId="20577"/>
        <pc:sldMkLst>
          <pc:docMk/>
          <pc:sldMk cId="2149119747" sldId="348"/>
        </pc:sldMkLst>
        <pc:spChg chg="mod">
          <ac:chgData name="Rob Gregory" userId="a7bfa114233000dd" providerId="LiveId" clId="{73F71DC6-962E-4B45-A1FF-3A0A7E351DE7}" dt="2024-08-21T15:38:08.109" v="291" actId="20577"/>
          <ac:spMkLst>
            <pc:docMk/>
            <pc:sldMk cId="2149119747" sldId="348"/>
            <ac:spMk id="2" creationId="{288089E6-9B17-96B4-875D-8135A845A1F5}"/>
          </ac:spMkLst>
        </pc:spChg>
        <pc:spChg chg="mod">
          <ac:chgData name="Rob Gregory" userId="a7bfa114233000dd" providerId="LiveId" clId="{73F71DC6-962E-4B45-A1FF-3A0A7E351DE7}" dt="2024-08-21T15:24:28.036" v="165" actId="113"/>
          <ac:spMkLst>
            <pc:docMk/>
            <pc:sldMk cId="2149119747" sldId="348"/>
            <ac:spMk id="3" creationId="{599E5A43-DCFF-0E44-5C81-5308A2CED6A7}"/>
          </ac:spMkLst>
        </pc:spChg>
      </pc:sldChg>
      <pc:sldChg chg="modSp new mod ord">
        <pc:chgData name="Rob Gregory" userId="a7bfa114233000dd" providerId="LiveId" clId="{73F71DC6-962E-4B45-A1FF-3A0A7E351DE7}" dt="2024-08-21T16:09:15.995" v="341" actId="113"/>
        <pc:sldMkLst>
          <pc:docMk/>
          <pc:sldMk cId="2120278506" sldId="349"/>
        </pc:sldMkLst>
        <pc:spChg chg="mod">
          <ac:chgData name="Rob Gregory" userId="a7bfa114233000dd" providerId="LiveId" clId="{73F71DC6-962E-4B45-A1FF-3A0A7E351DE7}" dt="2024-08-21T15:33:30.857" v="235" actId="20577"/>
          <ac:spMkLst>
            <pc:docMk/>
            <pc:sldMk cId="2120278506" sldId="349"/>
            <ac:spMk id="2" creationId="{7D999C00-CC6F-8136-7D31-0AA3BC79D986}"/>
          </ac:spMkLst>
        </pc:spChg>
        <pc:spChg chg="mod">
          <ac:chgData name="Rob Gregory" userId="a7bfa114233000dd" providerId="LiveId" clId="{73F71DC6-962E-4B45-A1FF-3A0A7E351DE7}" dt="2024-08-21T16:09:15.995" v="341" actId="113"/>
          <ac:spMkLst>
            <pc:docMk/>
            <pc:sldMk cId="2120278506" sldId="349"/>
            <ac:spMk id="3" creationId="{ABD6F16D-F038-78A5-C984-66EEA9F852F6}"/>
          </ac:spMkLst>
        </pc:spChg>
      </pc:sldChg>
      <pc:sldChg chg="modSp new mod ord">
        <pc:chgData name="Rob Gregory" userId="a7bfa114233000dd" providerId="LiveId" clId="{73F71DC6-962E-4B45-A1FF-3A0A7E351DE7}" dt="2024-08-21T16:09:49.847" v="348" actId="113"/>
        <pc:sldMkLst>
          <pc:docMk/>
          <pc:sldMk cId="3758175524" sldId="350"/>
        </pc:sldMkLst>
        <pc:spChg chg="mod">
          <ac:chgData name="Rob Gregory" userId="a7bfa114233000dd" providerId="LiveId" clId="{73F71DC6-962E-4B45-A1FF-3A0A7E351DE7}" dt="2024-08-21T15:33:44.715" v="240" actId="20577"/>
          <ac:spMkLst>
            <pc:docMk/>
            <pc:sldMk cId="3758175524" sldId="350"/>
            <ac:spMk id="2" creationId="{844025B5-998F-F999-7F66-69CFADB65550}"/>
          </ac:spMkLst>
        </pc:spChg>
        <pc:spChg chg="mod">
          <ac:chgData name="Rob Gregory" userId="a7bfa114233000dd" providerId="LiveId" clId="{73F71DC6-962E-4B45-A1FF-3A0A7E351DE7}" dt="2024-08-21T16:09:49.847" v="348" actId="113"/>
          <ac:spMkLst>
            <pc:docMk/>
            <pc:sldMk cId="3758175524" sldId="350"/>
            <ac:spMk id="3" creationId="{0A2582CE-5907-3EB5-BE3B-3090934EA612}"/>
          </ac:spMkLst>
        </pc:spChg>
      </pc:sldChg>
      <pc:sldChg chg="modSp new mod">
        <pc:chgData name="Rob Gregory" userId="a7bfa114233000dd" providerId="LiveId" clId="{73F71DC6-962E-4B45-A1FF-3A0A7E351DE7}" dt="2024-08-21T15:57:46.194" v="332" actId="113"/>
        <pc:sldMkLst>
          <pc:docMk/>
          <pc:sldMk cId="3572442731" sldId="351"/>
        </pc:sldMkLst>
        <pc:spChg chg="mod">
          <ac:chgData name="Rob Gregory" userId="a7bfa114233000dd" providerId="LiveId" clId="{73F71DC6-962E-4B45-A1FF-3A0A7E351DE7}" dt="2024-08-21T15:57:19.509" v="330" actId="20577"/>
          <ac:spMkLst>
            <pc:docMk/>
            <pc:sldMk cId="3572442731" sldId="351"/>
            <ac:spMk id="2" creationId="{F283AEA4-AEFC-3B34-A0CA-402C650C6544}"/>
          </ac:spMkLst>
        </pc:spChg>
        <pc:spChg chg="mod">
          <ac:chgData name="Rob Gregory" userId="a7bfa114233000dd" providerId="LiveId" clId="{73F71DC6-962E-4B45-A1FF-3A0A7E351DE7}" dt="2024-08-21T15:57:46.194" v="332" actId="113"/>
          <ac:spMkLst>
            <pc:docMk/>
            <pc:sldMk cId="3572442731" sldId="351"/>
            <ac:spMk id="3" creationId="{9A90123A-030D-2767-1472-AFA61A82FD3E}"/>
          </ac:spMkLst>
        </pc:spChg>
      </pc:sldChg>
    </pc:docChg>
  </pc:docChgLst>
  <pc:docChgLst>
    <pc:chgData name="Rob Gregory" userId="a7bfa114233000dd" providerId="LiveId" clId="{C6D963FB-4F65-4495-B8D4-AC37C9654C8A}"/>
    <pc:docChg chg="custSel addSld delSld modSld">
      <pc:chgData name="Rob Gregory" userId="a7bfa114233000dd" providerId="LiveId" clId="{C6D963FB-4F65-4495-B8D4-AC37C9654C8A}" dt="2024-08-30T15:17:56.561" v="40"/>
      <pc:docMkLst>
        <pc:docMk/>
      </pc:docMkLst>
      <pc:sldChg chg="modSp mod">
        <pc:chgData name="Rob Gregory" userId="a7bfa114233000dd" providerId="LiveId" clId="{C6D963FB-4F65-4495-B8D4-AC37C9654C8A}" dt="2024-08-30T15:17:28.362" v="30" actId="20577"/>
        <pc:sldMkLst>
          <pc:docMk/>
          <pc:sldMk cId="999829043" sldId="256"/>
        </pc:sldMkLst>
        <pc:spChg chg="mod">
          <ac:chgData name="Rob Gregory" userId="a7bfa114233000dd" providerId="LiveId" clId="{C6D963FB-4F65-4495-B8D4-AC37C9654C8A}" dt="2024-08-30T15:17:28.362" v="30" actId="20577"/>
          <ac:spMkLst>
            <pc:docMk/>
            <pc:sldMk cId="999829043" sldId="256"/>
            <ac:spMk id="3" creationId="{88627DA9-E992-8706-3B6A-3B247D8C19B2}"/>
          </ac:spMkLst>
        </pc:spChg>
      </pc:sldChg>
      <pc:sldChg chg="modSp mod">
        <pc:chgData name="Rob Gregory" userId="a7bfa114233000dd" providerId="LiveId" clId="{C6D963FB-4F65-4495-B8D4-AC37C9654C8A}" dt="2024-08-30T15:17:14.520" v="0" actId="1076"/>
        <pc:sldMkLst>
          <pc:docMk/>
          <pc:sldMk cId="2525138430" sldId="259"/>
        </pc:sldMkLst>
        <pc:spChg chg="mod">
          <ac:chgData name="Rob Gregory" userId="a7bfa114233000dd" providerId="LiveId" clId="{C6D963FB-4F65-4495-B8D4-AC37C9654C8A}" dt="2024-08-30T15:17:14.520" v="0" actId="1076"/>
          <ac:spMkLst>
            <pc:docMk/>
            <pc:sldMk cId="2525138430" sldId="259"/>
            <ac:spMk id="3" creationId="{55D95C16-11B6-00FD-9B8E-E8373F4E7B4A}"/>
          </ac:spMkLst>
        </pc:spChg>
      </pc:sldChg>
      <pc:sldChg chg="del">
        <pc:chgData name="Rob Gregory" userId="a7bfa114233000dd" providerId="LiveId" clId="{C6D963FB-4F65-4495-B8D4-AC37C9654C8A}" dt="2024-08-30T15:17:34.325" v="31" actId="47"/>
        <pc:sldMkLst>
          <pc:docMk/>
          <pc:sldMk cId="0" sldId="343"/>
        </pc:sldMkLst>
      </pc:sldChg>
      <pc:sldChg chg="del">
        <pc:chgData name="Rob Gregory" userId="a7bfa114233000dd" providerId="LiveId" clId="{C6D963FB-4F65-4495-B8D4-AC37C9654C8A}" dt="2024-08-30T15:17:34.325" v="31" actId="47"/>
        <pc:sldMkLst>
          <pc:docMk/>
          <pc:sldMk cId="0" sldId="344"/>
        </pc:sldMkLst>
      </pc:sldChg>
      <pc:sldChg chg="del">
        <pc:chgData name="Rob Gregory" userId="a7bfa114233000dd" providerId="LiveId" clId="{C6D963FB-4F65-4495-B8D4-AC37C9654C8A}" dt="2024-08-30T15:17:34.325" v="31" actId="47"/>
        <pc:sldMkLst>
          <pc:docMk/>
          <pc:sldMk cId="1597733124" sldId="345"/>
        </pc:sldMkLst>
      </pc:sldChg>
      <pc:sldChg chg="del">
        <pc:chgData name="Rob Gregory" userId="a7bfa114233000dd" providerId="LiveId" clId="{C6D963FB-4F65-4495-B8D4-AC37C9654C8A}" dt="2024-08-30T15:17:34.325" v="31" actId="47"/>
        <pc:sldMkLst>
          <pc:docMk/>
          <pc:sldMk cId="1201981033" sldId="346"/>
        </pc:sldMkLst>
      </pc:sldChg>
      <pc:sldChg chg="del">
        <pc:chgData name="Rob Gregory" userId="a7bfa114233000dd" providerId="LiveId" clId="{C6D963FB-4F65-4495-B8D4-AC37C9654C8A}" dt="2024-08-30T15:17:34.325" v="31" actId="47"/>
        <pc:sldMkLst>
          <pc:docMk/>
          <pc:sldMk cId="4198695838" sldId="347"/>
        </pc:sldMkLst>
      </pc:sldChg>
      <pc:sldChg chg="del">
        <pc:chgData name="Rob Gregory" userId="a7bfa114233000dd" providerId="LiveId" clId="{C6D963FB-4F65-4495-B8D4-AC37C9654C8A}" dt="2024-08-30T15:17:34.325" v="31" actId="47"/>
        <pc:sldMkLst>
          <pc:docMk/>
          <pc:sldMk cId="2149119747" sldId="348"/>
        </pc:sldMkLst>
      </pc:sldChg>
      <pc:sldChg chg="del">
        <pc:chgData name="Rob Gregory" userId="a7bfa114233000dd" providerId="LiveId" clId="{C6D963FB-4F65-4495-B8D4-AC37C9654C8A}" dt="2024-08-30T15:17:34.325" v="31" actId="47"/>
        <pc:sldMkLst>
          <pc:docMk/>
          <pc:sldMk cId="2120278506" sldId="349"/>
        </pc:sldMkLst>
      </pc:sldChg>
      <pc:sldChg chg="del">
        <pc:chgData name="Rob Gregory" userId="a7bfa114233000dd" providerId="LiveId" clId="{C6D963FB-4F65-4495-B8D4-AC37C9654C8A}" dt="2024-08-30T15:17:34.325" v="31" actId="47"/>
        <pc:sldMkLst>
          <pc:docMk/>
          <pc:sldMk cId="3758175524" sldId="350"/>
        </pc:sldMkLst>
      </pc:sldChg>
      <pc:sldChg chg="del">
        <pc:chgData name="Rob Gregory" userId="a7bfa114233000dd" providerId="LiveId" clId="{C6D963FB-4F65-4495-B8D4-AC37C9654C8A}" dt="2024-08-30T15:17:34.325" v="31" actId="47"/>
        <pc:sldMkLst>
          <pc:docMk/>
          <pc:sldMk cId="3572442731" sldId="351"/>
        </pc:sldMkLst>
      </pc:sldChg>
      <pc:sldChg chg="add">
        <pc:chgData name="Rob Gregory" userId="a7bfa114233000dd" providerId="LiveId" clId="{C6D963FB-4F65-4495-B8D4-AC37C9654C8A}" dt="2024-08-30T15:17:46.314" v="32"/>
        <pc:sldMkLst>
          <pc:docMk/>
          <pc:sldMk cId="0" sldId="355"/>
        </pc:sldMkLst>
      </pc:sldChg>
      <pc:sldChg chg="modSp add mod">
        <pc:chgData name="Rob Gregory" userId="a7bfa114233000dd" providerId="LiveId" clId="{C6D963FB-4F65-4495-B8D4-AC37C9654C8A}" dt="2024-08-30T15:17:46.453" v="33" actId="27636"/>
        <pc:sldMkLst>
          <pc:docMk/>
          <pc:sldMk cId="0" sldId="356"/>
        </pc:sldMkLst>
        <pc:spChg chg="mod">
          <ac:chgData name="Rob Gregory" userId="a7bfa114233000dd" providerId="LiveId" clId="{C6D963FB-4F65-4495-B8D4-AC37C9654C8A}" dt="2024-08-30T15:17:46.453" v="33" actId="27636"/>
          <ac:spMkLst>
            <pc:docMk/>
            <pc:sldMk cId="0" sldId="356"/>
            <ac:spMk id="3" creationId="{00000000-0000-0000-0000-000000000000}"/>
          </ac:spMkLst>
        </pc:spChg>
      </pc:sldChg>
      <pc:sldChg chg="modSp add mod">
        <pc:chgData name="Rob Gregory" userId="a7bfa114233000dd" providerId="LiveId" clId="{C6D963FB-4F65-4495-B8D4-AC37C9654C8A}" dt="2024-08-30T15:17:46.492" v="34" actId="27636"/>
        <pc:sldMkLst>
          <pc:docMk/>
          <pc:sldMk cId="0" sldId="357"/>
        </pc:sldMkLst>
        <pc:spChg chg="mod">
          <ac:chgData name="Rob Gregory" userId="a7bfa114233000dd" providerId="LiveId" clId="{C6D963FB-4F65-4495-B8D4-AC37C9654C8A}" dt="2024-08-30T15:17:46.492" v="34" actId="27636"/>
          <ac:spMkLst>
            <pc:docMk/>
            <pc:sldMk cId="0" sldId="357"/>
            <ac:spMk id="3" creationId="{00000000-0000-0000-0000-000000000000}"/>
          </ac:spMkLst>
        </pc:spChg>
      </pc:sldChg>
      <pc:sldChg chg="modSp add mod">
        <pc:chgData name="Rob Gregory" userId="a7bfa114233000dd" providerId="LiveId" clId="{C6D963FB-4F65-4495-B8D4-AC37C9654C8A}" dt="2024-08-30T15:17:46.566" v="35" actId="27636"/>
        <pc:sldMkLst>
          <pc:docMk/>
          <pc:sldMk cId="0" sldId="358"/>
        </pc:sldMkLst>
        <pc:spChg chg="mod">
          <ac:chgData name="Rob Gregory" userId="a7bfa114233000dd" providerId="LiveId" clId="{C6D963FB-4F65-4495-B8D4-AC37C9654C8A}" dt="2024-08-30T15:17:46.566" v="35" actId="27636"/>
          <ac:spMkLst>
            <pc:docMk/>
            <pc:sldMk cId="0" sldId="358"/>
            <ac:spMk id="3" creationId="{00000000-0000-0000-0000-000000000000}"/>
          </ac:spMkLst>
        </pc:spChg>
      </pc:sldChg>
      <pc:sldChg chg="modSp add mod">
        <pc:chgData name="Rob Gregory" userId="a7bfa114233000dd" providerId="LiveId" clId="{C6D963FB-4F65-4495-B8D4-AC37C9654C8A}" dt="2024-08-30T15:17:46.590" v="36" actId="27636"/>
        <pc:sldMkLst>
          <pc:docMk/>
          <pc:sldMk cId="0" sldId="359"/>
        </pc:sldMkLst>
        <pc:spChg chg="mod">
          <ac:chgData name="Rob Gregory" userId="a7bfa114233000dd" providerId="LiveId" clId="{C6D963FB-4F65-4495-B8D4-AC37C9654C8A}" dt="2024-08-30T15:17:46.590" v="36" actId="27636"/>
          <ac:spMkLst>
            <pc:docMk/>
            <pc:sldMk cId="0" sldId="359"/>
            <ac:spMk id="3" creationId="{00000000-0000-0000-0000-000000000000}"/>
          </ac:spMkLst>
        </pc:spChg>
      </pc:sldChg>
      <pc:sldChg chg="modSp add mod">
        <pc:chgData name="Rob Gregory" userId="a7bfa114233000dd" providerId="LiveId" clId="{C6D963FB-4F65-4495-B8D4-AC37C9654C8A}" dt="2024-08-30T15:17:46.640" v="37" actId="27636"/>
        <pc:sldMkLst>
          <pc:docMk/>
          <pc:sldMk cId="0" sldId="360"/>
        </pc:sldMkLst>
        <pc:spChg chg="mod">
          <ac:chgData name="Rob Gregory" userId="a7bfa114233000dd" providerId="LiveId" clId="{C6D963FB-4F65-4495-B8D4-AC37C9654C8A}" dt="2024-08-30T15:17:46.640" v="37" actId="27636"/>
          <ac:spMkLst>
            <pc:docMk/>
            <pc:sldMk cId="0" sldId="360"/>
            <ac:spMk id="3" creationId="{00000000-0000-0000-0000-000000000000}"/>
          </ac:spMkLst>
        </pc:spChg>
      </pc:sldChg>
      <pc:sldChg chg="modSp add mod">
        <pc:chgData name="Rob Gregory" userId="a7bfa114233000dd" providerId="LiveId" clId="{C6D963FB-4F65-4495-B8D4-AC37C9654C8A}" dt="2024-08-30T15:17:46.705" v="39" actId="27636"/>
        <pc:sldMkLst>
          <pc:docMk/>
          <pc:sldMk cId="0" sldId="361"/>
        </pc:sldMkLst>
        <pc:spChg chg="mod">
          <ac:chgData name="Rob Gregory" userId="a7bfa114233000dd" providerId="LiveId" clId="{C6D963FB-4F65-4495-B8D4-AC37C9654C8A}" dt="2024-08-30T15:17:46.648" v="38" actId="27636"/>
          <ac:spMkLst>
            <pc:docMk/>
            <pc:sldMk cId="0" sldId="361"/>
            <ac:spMk id="2" creationId="{00000000-0000-0000-0000-000000000000}"/>
          </ac:spMkLst>
        </pc:spChg>
        <pc:spChg chg="mod">
          <ac:chgData name="Rob Gregory" userId="a7bfa114233000dd" providerId="LiveId" clId="{C6D963FB-4F65-4495-B8D4-AC37C9654C8A}" dt="2024-08-30T15:17:46.705" v="39" actId="27636"/>
          <ac:spMkLst>
            <pc:docMk/>
            <pc:sldMk cId="0" sldId="361"/>
            <ac:spMk id="3" creationId="{00000000-0000-0000-0000-000000000000}"/>
          </ac:spMkLst>
        </pc:spChg>
      </pc:sldChg>
      <pc:sldChg chg="add">
        <pc:chgData name="Rob Gregory" userId="a7bfa114233000dd" providerId="LiveId" clId="{C6D963FB-4F65-4495-B8D4-AC37C9654C8A}" dt="2024-08-30T15:17:56.561" v="40"/>
        <pc:sldMkLst>
          <pc:docMk/>
          <pc:sldMk cId="1597532376" sldId="3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10/12/2024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1</a:t>
            </a:fld>
            <a:endParaRPr lang="en-US"/>
          </a:p>
        </p:txBody>
      </p:sp>
    </p:spTree>
    <p:extLst>
      <p:ext uri="{BB962C8B-B14F-4D97-AF65-F5344CB8AC3E}">
        <p14:creationId xmlns:p14="http://schemas.microsoft.com/office/powerpoint/2010/main" val="2120761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How important is the resurrection of the dead?</a:t>
            </a:r>
          </a:p>
          <a:p>
            <a:pPr marL="228600" indent="-228600">
              <a:buAutoNum type="arabicPeriod"/>
            </a:pPr>
            <a:r>
              <a:rPr lang="en-US" dirty="0"/>
              <a:t>What are we left with if Christ did not rise from the dead?</a:t>
            </a:r>
          </a:p>
          <a:p>
            <a:pPr marL="228600" indent="-228600">
              <a:buAutoNum type="arabicPeriod"/>
            </a:pPr>
            <a:r>
              <a:rPr lang="en-US" dirty="0"/>
              <a:t>Why do you think people don’t believe in resurrection?</a:t>
            </a:r>
          </a:p>
          <a:p>
            <a:pPr marL="685800" lvl="1" indent="-228600">
              <a:buAutoNum type="arabicPeriod"/>
            </a:pPr>
            <a:r>
              <a:rPr lang="en-US" dirty="0"/>
              <a:t>They don’t believe in God</a:t>
            </a:r>
          </a:p>
          <a:p>
            <a:pPr marL="685800" lvl="1" indent="-228600">
              <a:buAutoNum type="arabicPeriod"/>
            </a:pPr>
            <a:r>
              <a:rPr lang="en-US" dirty="0"/>
              <a:t>They can’t believe anyone has the authority over death</a:t>
            </a:r>
          </a:p>
          <a:p>
            <a:pPr marL="685800" lvl="1" indent="-228600">
              <a:buAutoNum type="arabicPeriod"/>
            </a:pPr>
            <a:r>
              <a:rPr lang="en-US" dirty="0"/>
              <a:t>They don’t believe anyone deserves eternal life</a:t>
            </a:r>
          </a:p>
          <a:p>
            <a:pPr marL="228600" indent="-228600">
              <a:buAutoNum type="arabicPeriod"/>
            </a:pPr>
            <a:r>
              <a:rPr lang="en-US" dirty="0"/>
              <a:t>What is the end of Christ’s work?</a:t>
            </a:r>
          </a:p>
          <a:p>
            <a:pPr marL="685800" lvl="1" indent="-228600">
              <a:buAutoNum type="arabicPeriod"/>
            </a:pPr>
            <a:r>
              <a:rPr lang="en-US" dirty="0"/>
              <a:t>Victory</a:t>
            </a:r>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38954470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do we know about our heavenly bodies?</a:t>
            </a:r>
          </a:p>
          <a:p>
            <a:pPr marL="685800" lvl="1" indent="-228600">
              <a:buAutoNum type="arabicPeriod"/>
            </a:pPr>
            <a:r>
              <a:rPr lang="en-US" dirty="0"/>
              <a:t>They aren’t made from dust!  So they aren’t bodies like we understand bodies, which decay and return to dust.</a:t>
            </a:r>
          </a:p>
          <a:p>
            <a:pPr marL="228600" lvl="0" indent="-228600">
              <a:buAutoNum type="arabicPeriod"/>
            </a:pPr>
            <a:r>
              <a:rPr lang="en-US" dirty="0"/>
              <a:t>Are we raised a spirit?</a:t>
            </a:r>
          </a:p>
          <a:p>
            <a:pPr marL="685800" lvl="1" indent="-228600">
              <a:buAutoNum type="arabicPeriod"/>
            </a:pPr>
            <a:r>
              <a:rPr lang="en-US" dirty="0"/>
              <a:t>No, a spiritual body?</a:t>
            </a:r>
          </a:p>
          <a:p>
            <a:pPr marL="228600" lvl="0" indent="-228600">
              <a:buAutoNum type="arabicPeriod"/>
            </a:pPr>
            <a:r>
              <a:rPr lang="en-US" dirty="0"/>
              <a:t>What is a spiritual body? </a:t>
            </a:r>
          </a:p>
          <a:p>
            <a:pPr marL="685800" lvl="1" indent="-228600">
              <a:buAutoNum type="arabicPeriod"/>
            </a:pPr>
            <a:r>
              <a:rPr lang="en-US" dirty="0"/>
              <a:t>A body of truth rather than a construct of matter.</a:t>
            </a:r>
          </a:p>
          <a:p>
            <a:pPr marL="1143000" lvl="2" indent="-228600">
              <a:buAutoNum type="arabicPeriod"/>
            </a:pPr>
            <a:r>
              <a:rPr lang="en-US" dirty="0"/>
              <a:t>Incorruptible rather than corruptible</a:t>
            </a:r>
          </a:p>
          <a:p>
            <a:pPr marL="1143000" lvl="2" indent="-228600">
              <a:buAutoNum type="arabicPeriod"/>
            </a:pPr>
            <a:r>
              <a:rPr lang="en-US" dirty="0"/>
              <a:t>Not subject to death</a:t>
            </a:r>
          </a:p>
        </p:txBody>
      </p:sp>
      <p:sp>
        <p:nvSpPr>
          <p:cNvPr id="4" name="Slide Number Placeholder 3"/>
          <p:cNvSpPr>
            <a:spLocks noGrp="1"/>
          </p:cNvSpPr>
          <p:nvPr>
            <p:ph type="sldNum" sz="quarter" idx="5"/>
          </p:nvPr>
        </p:nvSpPr>
        <p:spPr/>
        <p:txBody>
          <a:bodyPr/>
          <a:lstStyle/>
          <a:p>
            <a:fld id="{60EADE2C-6519-4584-AD03-81ED5DC2B6CD}" type="slidenum">
              <a:rPr lang="en-US" smtClean="0"/>
              <a:t>13</a:t>
            </a:fld>
            <a:endParaRPr lang="en-US"/>
          </a:p>
        </p:txBody>
      </p:sp>
    </p:spTree>
    <p:extLst>
      <p:ext uri="{BB962C8B-B14F-4D97-AF65-F5344CB8AC3E}">
        <p14:creationId xmlns:p14="http://schemas.microsoft.com/office/powerpoint/2010/main" val="42906635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Who sows the good seed, and what does the good seed represent?</a:t>
            </a:r>
          </a:p>
          <a:p>
            <a:pPr marL="685800" lvl="1" indent="-228600">
              <a:buAutoNum type="arabicPeriod"/>
            </a:pPr>
            <a:r>
              <a:rPr lang="en-US" dirty="0"/>
              <a:t>Jesus, and his Church</a:t>
            </a:r>
          </a:p>
          <a:p>
            <a:pPr marL="228600" indent="-228600">
              <a:buAutoNum type="arabicPeriod"/>
            </a:pPr>
            <a:r>
              <a:rPr lang="en-US" dirty="0"/>
              <a:t>How about the tares?</a:t>
            </a:r>
          </a:p>
          <a:p>
            <a:pPr marL="685800" lvl="1" indent="-228600">
              <a:buAutoNum type="arabicPeriod"/>
            </a:pPr>
            <a:r>
              <a:rPr lang="en-US" dirty="0"/>
              <a:t>Devil, and non-believers</a:t>
            </a:r>
          </a:p>
          <a:p>
            <a:pPr marL="228600" lvl="0"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14</a:t>
            </a:fld>
            <a:endParaRPr lang="en-US"/>
          </a:p>
        </p:txBody>
      </p:sp>
    </p:spTree>
    <p:extLst>
      <p:ext uri="{BB962C8B-B14F-4D97-AF65-F5344CB8AC3E}">
        <p14:creationId xmlns:p14="http://schemas.microsoft.com/office/powerpoint/2010/main" val="14489395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is the destiny of those who don’t rely on the righteousness of Jesus?</a:t>
            </a:r>
          </a:p>
          <a:p>
            <a:pPr marL="685800" lvl="1" indent="-228600">
              <a:buAutoNum type="arabicPeriod"/>
            </a:pPr>
            <a:r>
              <a:rPr lang="en-US" dirty="0"/>
              <a:t>Eternal punishment</a:t>
            </a:r>
          </a:p>
          <a:p>
            <a:pPr marL="685800" lvl="1" indent="-228600">
              <a:buAutoNum type="arabicPeriod"/>
            </a:pPr>
            <a:r>
              <a:rPr lang="en-US" dirty="0"/>
              <a:t>Does that mean everyone is resurrected?</a:t>
            </a:r>
          </a:p>
          <a:p>
            <a:pPr marL="1143000" lvl="2" indent="-228600">
              <a:buAutoNum type="arabicPeriod"/>
            </a:pPr>
            <a:r>
              <a:rPr lang="en-US" dirty="0"/>
              <a:t>Yes</a:t>
            </a:r>
          </a:p>
          <a:p>
            <a:pPr marL="228600" lvl="0" indent="-228600">
              <a:buAutoNum type="arabicPeriod"/>
            </a:pPr>
            <a:r>
              <a:rPr lang="en-US" dirty="0"/>
              <a:t>How can your hand cause you to stumble?</a:t>
            </a:r>
          </a:p>
          <a:p>
            <a:pPr marL="685800" lvl="1" indent="-228600">
              <a:buAutoNum type="arabicPeriod"/>
            </a:pPr>
            <a:r>
              <a:rPr lang="en-US" dirty="0"/>
              <a:t>What does the phrase “the work of one’s hands” mean?</a:t>
            </a:r>
          </a:p>
          <a:p>
            <a:pPr marL="685800" lvl="1" indent="-228600">
              <a:buAutoNum type="arabicPeriod"/>
            </a:pPr>
            <a:r>
              <a:rPr lang="en-US" dirty="0"/>
              <a:t>The work we do.  The product of our lives.</a:t>
            </a:r>
          </a:p>
          <a:p>
            <a:pPr marL="228600" lvl="0" indent="-228600">
              <a:buAutoNum type="arabicPeriod"/>
            </a:pPr>
            <a:r>
              <a:rPr lang="en-US" dirty="0"/>
              <a:t>How can your foot cause you to stumble?</a:t>
            </a:r>
          </a:p>
          <a:p>
            <a:pPr marL="685800" lvl="1" indent="-228600">
              <a:buAutoNum type="arabicPeriod"/>
            </a:pPr>
            <a:r>
              <a:rPr lang="en-US" dirty="0"/>
              <a:t>It takes us to our destination.</a:t>
            </a:r>
          </a:p>
          <a:p>
            <a:pPr marL="685800" lvl="1" indent="-228600">
              <a:buAutoNum type="arabicPeriod"/>
            </a:pPr>
            <a:r>
              <a:rPr lang="en-US" dirty="0"/>
              <a:t>The places we go, the people we follow</a:t>
            </a:r>
          </a:p>
          <a:p>
            <a:pPr marL="228600" lvl="0" indent="-228600">
              <a:buAutoNum type="arabicPeriod"/>
            </a:pPr>
            <a:r>
              <a:rPr lang="en-US" dirty="0"/>
              <a:t>How can your eye cause you to stumble?</a:t>
            </a:r>
          </a:p>
          <a:p>
            <a:pPr marL="685800" lvl="1" indent="-228600">
              <a:buAutoNum type="arabicPeriod"/>
            </a:pPr>
            <a:r>
              <a:rPr lang="en-US" dirty="0"/>
              <a:t>The Lust of the Eye – 1 John 2:16</a:t>
            </a:r>
          </a:p>
          <a:p>
            <a:pPr marL="685800" lvl="1" indent="-228600">
              <a:buAutoNum type="arabicPeriod"/>
            </a:pPr>
            <a:r>
              <a:rPr lang="en-US" dirty="0"/>
              <a:t>What we look at.  What we admire.  What we hunt.</a:t>
            </a:r>
          </a:p>
          <a:p>
            <a:pPr marL="228600" lvl="0" indent="-228600">
              <a:buAutoNum type="arabicPeriod"/>
            </a:pPr>
            <a:r>
              <a:rPr lang="en-US" dirty="0"/>
              <a:t>Will claiming Christ save you if the work of your hands, the places you walk, and the things you admire are all evil?</a:t>
            </a:r>
          </a:p>
          <a:p>
            <a:pPr marL="685800" lvl="1" indent="-228600">
              <a:buAutoNum type="arabicPeriod"/>
            </a:pPr>
            <a:r>
              <a:rPr lang="en-US" dirty="0"/>
              <a:t>See the 2 Peter passage</a:t>
            </a:r>
          </a:p>
        </p:txBody>
      </p:sp>
      <p:sp>
        <p:nvSpPr>
          <p:cNvPr id="4" name="Slide Number Placeholder 3"/>
          <p:cNvSpPr>
            <a:spLocks noGrp="1"/>
          </p:cNvSpPr>
          <p:nvPr>
            <p:ph type="sldNum" sz="quarter" idx="5"/>
          </p:nvPr>
        </p:nvSpPr>
        <p:spPr/>
        <p:txBody>
          <a:bodyPr/>
          <a:lstStyle/>
          <a:p>
            <a:fld id="{60EADE2C-6519-4584-AD03-81ED5DC2B6CD}" type="slidenum">
              <a:rPr lang="en-US" smtClean="0"/>
              <a:t>15</a:t>
            </a:fld>
            <a:endParaRPr lang="en-US"/>
          </a:p>
        </p:txBody>
      </p:sp>
    </p:spTree>
    <p:extLst>
      <p:ext uri="{BB962C8B-B14F-4D97-AF65-F5344CB8AC3E}">
        <p14:creationId xmlns:p14="http://schemas.microsoft.com/office/powerpoint/2010/main" val="34480106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From PETER …Why is there a judgement that fixes the final state?  Why isn’t there another chance?</a:t>
            </a:r>
          </a:p>
          <a:p>
            <a:pPr marL="685800" lvl="1" indent="-228600">
              <a:buAutoNum type="arabicPeriod"/>
            </a:pPr>
            <a:r>
              <a:rPr lang="en-US" dirty="0"/>
              <a:t>Because the heaven and earth will be destroyed.  </a:t>
            </a:r>
          </a:p>
          <a:p>
            <a:pPr marL="228600" lvl="0" indent="-228600">
              <a:buAutoNum type="arabicPeriod"/>
            </a:pPr>
            <a:r>
              <a:rPr lang="en-US" dirty="0"/>
              <a:t>From Romans … Is this passage talking about judgment of believers or non believers?</a:t>
            </a:r>
          </a:p>
          <a:p>
            <a:pPr marL="685800" lvl="1" indent="-228600">
              <a:buAutoNum type="arabicPeriod"/>
            </a:pPr>
            <a:r>
              <a:rPr lang="en-US" dirty="0"/>
              <a:t>Believers</a:t>
            </a:r>
          </a:p>
          <a:p>
            <a:pPr marL="685800" lvl="1" indent="-228600">
              <a:buAutoNum type="arabicPeriod"/>
            </a:pPr>
            <a:r>
              <a:rPr lang="en-US" dirty="0"/>
              <a:t>What is being judged?  </a:t>
            </a:r>
          </a:p>
          <a:p>
            <a:pPr marL="1143000" lvl="2" indent="-228600">
              <a:buAutoNum type="arabicPeriod"/>
            </a:pPr>
            <a:r>
              <a:rPr lang="en-US" dirty="0"/>
              <a:t>Our actions.</a:t>
            </a:r>
          </a:p>
          <a:p>
            <a:pPr marL="685800" lvl="1" indent="-228600">
              <a:buAutoNum type="arabicPeriod"/>
            </a:pPr>
            <a:r>
              <a:rPr lang="en-US" dirty="0"/>
              <a:t>What is at stake in that judgement?</a:t>
            </a:r>
          </a:p>
          <a:p>
            <a:pPr marL="1143000" lvl="2" indent="-228600">
              <a:buAutoNum type="arabicPeriod"/>
            </a:pPr>
            <a:r>
              <a:rPr lang="en-US" dirty="0"/>
              <a:t>Glory, honor and immortality</a:t>
            </a:r>
          </a:p>
          <a:p>
            <a:pPr marL="685800" lvl="1" indent="-228600">
              <a:buAutoNum type="arabicPeriod"/>
            </a:pPr>
            <a:r>
              <a:rPr lang="en-US" dirty="0"/>
              <a:t>How will we be Judged?</a:t>
            </a:r>
          </a:p>
          <a:p>
            <a:pPr marL="1143000" lvl="2" indent="-228600">
              <a:buAutoNum type="arabicPeriod"/>
            </a:pPr>
            <a:r>
              <a:rPr lang="en-US" dirty="0"/>
              <a:t>Through Christ Jesus.  When we are judged as believers, it is by a father.   </a:t>
            </a:r>
          </a:p>
          <a:p>
            <a:pPr marL="1143000" lvl="2" indent="-228600">
              <a:buAutoNum type="arabicPeriod"/>
            </a:pPr>
            <a:r>
              <a:rPr lang="en-US" dirty="0"/>
              <a:t>We will not be rejected, but we will only receive praise for our good acts.</a:t>
            </a:r>
          </a:p>
          <a:p>
            <a:pPr marL="228600" lvl="0" indent="-228600">
              <a:buAutoNum type="arabicPeriod"/>
            </a:pPr>
            <a:r>
              <a:rPr lang="en-US" dirty="0"/>
              <a:t>How does God’s wrath demonstrate his Righteousness?</a:t>
            </a:r>
          </a:p>
          <a:p>
            <a:pPr marL="685800" lvl="1" indent="-228600">
              <a:buAutoNum type="arabicPeriod"/>
            </a:pPr>
            <a:r>
              <a:rPr lang="en-US" dirty="0"/>
              <a:t>His justice demonstrates his Righteousness.</a:t>
            </a:r>
          </a:p>
          <a:p>
            <a:pPr marL="685800" lvl="1" indent="-228600">
              <a:buAutoNum type="arabicPeriod"/>
            </a:pPr>
            <a:r>
              <a:rPr lang="en-US" dirty="0"/>
              <a:t>What kind of God would he be if he overlooked sin?</a:t>
            </a:r>
          </a:p>
        </p:txBody>
      </p:sp>
      <p:sp>
        <p:nvSpPr>
          <p:cNvPr id="4" name="Slide Number Placeholder 3"/>
          <p:cNvSpPr>
            <a:spLocks noGrp="1"/>
          </p:cNvSpPr>
          <p:nvPr>
            <p:ph type="sldNum" sz="quarter" idx="5"/>
          </p:nvPr>
        </p:nvSpPr>
        <p:spPr/>
        <p:txBody>
          <a:bodyPr/>
          <a:lstStyle/>
          <a:p>
            <a:fld id="{60EADE2C-6519-4584-AD03-81ED5DC2B6CD}" type="slidenum">
              <a:rPr lang="en-US" smtClean="0"/>
              <a:t>16</a:t>
            </a:fld>
            <a:endParaRPr lang="en-US"/>
          </a:p>
        </p:txBody>
      </p:sp>
    </p:spTree>
    <p:extLst>
      <p:ext uri="{BB962C8B-B14F-4D97-AF65-F5344CB8AC3E}">
        <p14:creationId xmlns:p14="http://schemas.microsoft.com/office/powerpoint/2010/main" val="13691435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is Paul’s prayer in 2 Thessalonians?</a:t>
            </a:r>
          </a:p>
          <a:p>
            <a:pPr marL="685800" lvl="1" indent="-228600">
              <a:buAutoNum type="arabicPeriod"/>
            </a:pPr>
            <a:r>
              <a:rPr lang="en-US" dirty="0"/>
              <a:t>That God will count you worthy, and fulfil every desire for goodness and faith and power, so that Jesus will be glorified in you.</a:t>
            </a:r>
          </a:p>
          <a:p>
            <a:pPr marL="228600" lvl="0" indent="-228600">
              <a:buAutoNum type="arabicPeriod"/>
            </a:pPr>
            <a:r>
              <a:rPr lang="en-US" dirty="0"/>
              <a:t>How does the writer of Hebrews view teachings about repentance, faith, baptism, laying on of hands, and resurrection and judgement?</a:t>
            </a:r>
          </a:p>
          <a:p>
            <a:pPr marL="685800" lvl="1" indent="-228600">
              <a:buAutoNum type="arabicPeriod"/>
            </a:pPr>
            <a:r>
              <a:rPr lang="en-US" dirty="0"/>
              <a:t>Elementary teaching about the Christ. </a:t>
            </a:r>
          </a:p>
          <a:p>
            <a:pPr marL="685800" lvl="1" indent="-228600">
              <a:buAutoNum type="arabicPeriod"/>
            </a:pPr>
            <a:r>
              <a:rPr lang="en-US" dirty="0"/>
              <a:t>We aren’t to learn the fundamental faith in Christ over and over again after returning to our old behaviors.</a:t>
            </a:r>
          </a:p>
          <a:p>
            <a:pPr marL="685800" lvl="1" indent="-228600">
              <a:buAutoNum type="arabicPeriod"/>
            </a:pPr>
            <a:r>
              <a:rPr lang="en-US" dirty="0"/>
              <a:t>Why do we obey some people and not others?</a:t>
            </a:r>
          </a:p>
          <a:p>
            <a:pPr marL="1143000" lvl="2" indent="-228600">
              <a:buAutoNum type="arabicPeriod"/>
            </a:pPr>
            <a:r>
              <a:rPr lang="en-US" dirty="0"/>
              <a:t>Respect, Fear, Love</a:t>
            </a:r>
          </a:p>
          <a:p>
            <a:pPr marL="685800" lvl="1" indent="-228600">
              <a:buAutoNum type="arabicPeriod"/>
            </a:pPr>
            <a:r>
              <a:rPr lang="en-US" dirty="0"/>
              <a:t>If we forget God’s instruction, what does that say about how we see him?</a:t>
            </a:r>
          </a:p>
          <a:p>
            <a:pPr marL="1143000" lvl="2" indent="-228600">
              <a:buAutoNum type="arabicPeriod"/>
            </a:pPr>
            <a:r>
              <a:rPr lang="en-US" dirty="0"/>
              <a:t>We don’t respect, fear or love him.</a:t>
            </a:r>
          </a:p>
          <a:p>
            <a:pPr marL="228600" lvl="0" indent="-228600">
              <a:buAutoNum type="arabicPeriod"/>
            </a:pPr>
            <a:r>
              <a:rPr lang="en-US" dirty="0"/>
              <a:t>Jesus came in history at a time and place.</a:t>
            </a:r>
          </a:p>
          <a:p>
            <a:pPr marL="685800" lvl="1" indent="-228600">
              <a:buAutoNum type="arabicPeriod"/>
            </a:pPr>
            <a:r>
              <a:rPr lang="en-US" dirty="0"/>
              <a:t>Is his judgement day a fixed time and place?</a:t>
            </a:r>
          </a:p>
          <a:p>
            <a:pPr marL="1143000" lvl="2" indent="-228600">
              <a:buAutoNum type="arabicPeriod"/>
            </a:pPr>
            <a:r>
              <a:rPr lang="en-US" dirty="0"/>
              <a:t>Yes</a:t>
            </a:r>
          </a:p>
          <a:p>
            <a:pPr marL="228600" lvl="0" indent="-228600">
              <a:buAutoNum type="arabicPeriod"/>
            </a:pPr>
            <a:r>
              <a:rPr lang="en-US" dirty="0"/>
              <a:t>How does John want us to approach the day of judgement?</a:t>
            </a:r>
          </a:p>
          <a:p>
            <a:pPr marL="685800" lvl="1" indent="-228600">
              <a:buAutoNum type="arabicPeriod"/>
            </a:pPr>
            <a:r>
              <a:rPr lang="en-US" dirty="0"/>
              <a:t>In confidence.</a:t>
            </a:r>
          </a:p>
          <a:p>
            <a:pPr marL="685800" lvl="1" indent="-228600">
              <a:buAutoNum type="arabicPeriod"/>
            </a:pPr>
            <a:r>
              <a:rPr lang="en-US" dirty="0"/>
              <a:t>Why ?</a:t>
            </a:r>
          </a:p>
          <a:p>
            <a:pPr marL="1143000" lvl="2" indent="-228600">
              <a:buAutoNum type="arabicPeriod"/>
            </a:pPr>
            <a:r>
              <a:rPr lang="en-US" dirty="0"/>
              <a:t>Because of Jesus.  As his righteousness saves us, so we are made righteous in this world too.  </a:t>
            </a:r>
          </a:p>
          <a:p>
            <a:pPr marL="1143000" lvl="2" indent="-228600">
              <a:buAutoNum type="arabicPeriod"/>
            </a:pPr>
            <a:r>
              <a:rPr lang="en-US" dirty="0"/>
              <a:t>Because of Jesus, we can please God in our deeds by obedience and doing the works prepared for us</a:t>
            </a:r>
          </a:p>
        </p:txBody>
      </p:sp>
      <p:sp>
        <p:nvSpPr>
          <p:cNvPr id="4" name="Slide Number Placeholder 3"/>
          <p:cNvSpPr>
            <a:spLocks noGrp="1"/>
          </p:cNvSpPr>
          <p:nvPr>
            <p:ph type="sldNum" sz="quarter" idx="5"/>
          </p:nvPr>
        </p:nvSpPr>
        <p:spPr/>
        <p:txBody>
          <a:bodyPr/>
          <a:lstStyle/>
          <a:p>
            <a:fld id="{60EADE2C-6519-4584-AD03-81ED5DC2B6CD}" type="slidenum">
              <a:rPr lang="en-US" smtClean="0"/>
              <a:t>17</a:t>
            </a:fld>
            <a:endParaRPr lang="en-US"/>
          </a:p>
        </p:txBody>
      </p:sp>
    </p:spTree>
    <p:extLst>
      <p:ext uri="{BB962C8B-B14F-4D97-AF65-F5344CB8AC3E}">
        <p14:creationId xmlns:p14="http://schemas.microsoft.com/office/powerpoint/2010/main" val="3356933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does the end of all things mean?</a:t>
            </a:r>
          </a:p>
          <a:p>
            <a:pPr marL="685800" lvl="1" indent="-228600">
              <a:buAutoNum type="arabicPeriod"/>
            </a:pPr>
            <a:r>
              <a:rPr lang="en-US" dirty="0"/>
              <a:t>The end … of ALL things.</a:t>
            </a:r>
          </a:p>
          <a:p>
            <a:pPr marL="228600" lvl="0" indent="-228600">
              <a:buAutoNum type="arabicPeriod"/>
            </a:pPr>
            <a:r>
              <a:rPr lang="en-US" dirty="0"/>
              <a:t>Did God make this world to be permanent?</a:t>
            </a:r>
          </a:p>
          <a:p>
            <a:pPr marL="685800" lvl="1" indent="-228600">
              <a:buAutoNum type="arabicPeriod"/>
            </a:pPr>
            <a:r>
              <a:rPr lang="en-US" dirty="0"/>
              <a:t>NO.  He made it perishable.</a:t>
            </a:r>
          </a:p>
          <a:p>
            <a:pPr marL="228600" lvl="0" indent="-228600">
              <a:buAutoNum type="arabicPeriod"/>
            </a:pPr>
            <a:r>
              <a:rPr lang="en-US" dirty="0"/>
              <a:t>From 1 John 2:17, what is passing away</a:t>
            </a:r>
          </a:p>
          <a:p>
            <a:pPr marL="685800" lvl="1" indent="-228600">
              <a:buAutoNum type="arabicPeriod"/>
            </a:pPr>
            <a:r>
              <a:rPr lang="en-US" dirty="0"/>
              <a:t>The world</a:t>
            </a:r>
          </a:p>
          <a:p>
            <a:pPr marL="685800" lvl="1" indent="-228600">
              <a:buAutoNum type="arabicPeriod"/>
            </a:pPr>
            <a:r>
              <a:rPr lang="en-US" dirty="0"/>
              <a:t>And also it’s lusts</a:t>
            </a:r>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120300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What is the argument of the mockers?</a:t>
            </a:r>
          </a:p>
          <a:p>
            <a:pPr marL="685800" lvl="1" indent="-228600">
              <a:buAutoNum type="arabicPeriod"/>
            </a:pPr>
            <a:r>
              <a:rPr lang="en-US" dirty="0"/>
              <a:t>The world hasn’t changed?  Jesus’ promise is foolish.</a:t>
            </a:r>
          </a:p>
          <a:p>
            <a:pPr marL="228600" lvl="0" indent="-228600">
              <a:buAutoNum type="arabicPeriod"/>
            </a:pPr>
            <a:r>
              <a:rPr lang="en-US" dirty="0"/>
              <a:t>What does Peter say has escaped their Notice?</a:t>
            </a:r>
          </a:p>
          <a:p>
            <a:pPr marL="685800" lvl="1" indent="-228600">
              <a:buAutoNum type="arabicPeriod"/>
            </a:pPr>
            <a:r>
              <a:rPr lang="en-US" dirty="0"/>
              <a:t>God created the earth</a:t>
            </a:r>
          </a:p>
          <a:p>
            <a:pPr marL="685800" lvl="1" indent="-228600">
              <a:buAutoNum type="arabicPeriod"/>
            </a:pPr>
            <a:r>
              <a:rPr lang="en-US" dirty="0"/>
              <a:t>God destroyed the first Earth with Water, something that appeared unchanging</a:t>
            </a:r>
          </a:p>
          <a:p>
            <a:pPr marL="228600" lvl="0" indent="-228600">
              <a:buAutoNum type="arabicPeriod"/>
            </a:pPr>
            <a:r>
              <a:rPr lang="en-US" dirty="0"/>
              <a:t>What is the current Heaven and Earth reserved for?</a:t>
            </a:r>
          </a:p>
          <a:p>
            <a:pPr marL="685800" lvl="1" indent="-228600">
              <a:buAutoNum type="arabicPeriod"/>
            </a:pPr>
            <a:r>
              <a:rPr lang="en-US" dirty="0"/>
              <a:t>Fire</a:t>
            </a:r>
          </a:p>
          <a:p>
            <a:pPr marL="685800" lvl="1" indent="-228600">
              <a:buAutoNum type="arabicPeriod"/>
            </a:pPr>
            <a:r>
              <a:rPr lang="en-US" dirty="0"/>
              <a:t>What is currently viewed as the most important thing for the advancement of Man?</a:t>
            </a:r>
          </a:p>
          <a:p>
            <a:pPr marL="1143000" lvl="2" indent="-228600">
              <a:buAutoNum type="arabicPeriod"/>
            </a:pPr>
            <a:r>
              <a:rPr lang="en-US" dirty="0"/>
              <a:t>Energy </a:t>
            </a:r>
            <a:r>
              <a:rPr lang="en-US" dirty="0">
                <a:sym typeface="Wingdings" panose="05000000000000000000" pitchFamily="2" charset="2"/>
              </a:rPr>
              <a:t> Fire</a:t>
            </a:r>
          </a:p>
          <a:p>
            <a:pPr marL="1143000" lvl="2" indent="-228600">
              <a:buAutoNum type="arabicPeriod"/>
            </a:pPr>
            <a:r>
              <a:rPr lang="en-US" dirty="0">
                <a:sym typeface="Wingdings" panose="05000000000000000000" pitchFamily="2" charset="2"/>
              </a:rPr>
              <a:t>Coincidental but interesting.  The very thing we wish to control is what God has reserved for the destruction of the world.</a:t>
            </a:r>
          </a:p>
          <a:p>
            <a:pPr marL="228600" lvl="0" indent="-228600">
              <a:buAutoNum type="arabicPeriod"/>
            </a:pPr>
            <a:r>
              <a:rPr lang="en-US" dirty="0">
                <a:sym typeface="Wingdings" panose="05000000000000000000" pitchFamily="2" charset="2"/>
              </a:rPr>
              <a:t>How is the godless view of time different from the godly view of time?</a:t>
            </a:r>
          </a:p>
          <a:p>
            <a:pPr marL="685800" lvl="1" indent="-228600">
              <a:buAutoNum type="arabicPeriod"/>
            </a:pPr>
            <a:r>
              <a:rPr lang="en-US" dirty="0">
                <a:sym typeface="Wingdings" panose="05000000000000000000" pitchFamily="2" charset="2"/>
              </a:rPr>
              <a:t>The godless can’t think beyond their lifetime.  What’s in it for me?</a:t>
            </a:r>
          </a:p>
          <a:p>
            <a:pPr marL="685800" lvl="1" indent="-228600">
              <a:buAutoNum type="arabicPeriod"/>
            </a:pPr>
            <a:r>
              <a:rPr lang="en-US" dirty="0">
                <a:sym typeface="Wingdings" panose="05000000000000000000" pitchFamily="2" charset="2"/>
              </a:rPr>
              <a:t>The godly thinks in terms of eternity and God’s promises.  What has God said?</a:t>
            </a:r>
          </a:p>
          <a:p>
            <a:pPr marL="228600" lvl="0" indent="-228600">
              <a:buAutoNum type="arabicPeriod"/>
            </a:pPr>
            <a:r>
              <a:rPr lang="en-US" dirty="0">
                <a:sym typeface="Wingdings" panose="05000000000000000000" pitchFamily="2" charset="2"/>
              </a:rPr>
              <a:t>How much insight do we have into the timing of God’s judgement?</a:t>
            </a:r>
          </a:p>
          <a:p>
            <a:pPr marL="685800" lvl="1" indent="-228600">
              <a:buAutoNum type="arabicPeriod"/>
            </a:pPr>
            <a:r>
              <a:rPr lang="en-US" dirty="0">
                <a:sym typeface="Wingdings" panose="05000000000000000000" pitchFamily="2" charset="2"/>
              </a:rPr>
              <a:t>None.</a:t>
            </a:r>
          </a:p>
          <a:p>
            <a:pPr marL="228600" lvl="0" indent="-228600">
              <a:buAutoNum type="arabicPeriod"/>
            </a:pPr>
            <a:r>
              <a:rPr lang="en-US" dirty="0">
                <a:sym typeface="Wingdings" panose="05000000000000000000" pitchFamily="2" charset="2"/>
              </a:rPr>
              <a:t>What should our response be as Christians?</a:t>
            </a:r>
          </a:p>
          <a:p>
            <a:pPr marL="685800" lvl="1" indent="-228600">
              <a:buAutoNum type="arabicPeriod"/>
            </a:pPr>
            <a:r>
              <a:rPr lang="en-US" dirty="0">
                <a:sym typeface="Wingdings" panose="05000000000000000000" pitchFamily="2" charset="2"/>
              </a:rPr>
              <a:t>Holy, Godly</a:t>
            </a:r>
          </a:p>
          <a:p>
            <a:pPr marL="685800" lvl="1" indent="-228600">
              <a:buAutoNum type="arabicPeriod"/>
            </a:pPr>
            <a:r>
              <a:rPr lang="en-US" dirty="0">
                <a:sym typeface="Wingdings" panose="05000000000000000000" pitchFamily="2" charset="2"/>
              </a:rPr>
              <a:t>Hastening the Day of the God!</a:t>
            </a:r>
          </a:p>
          <a:p>
            <a:pPr marL="685800" lvl="1" indent="-228600">
              <a:buAutoNum type="arabicPeriod"/>
            </a:pPr>
            <a:r>
              <a:rPr lang="en-US" dirty="0">
                <a:sym typeface="Wingdings" panose="05000000000000000000" pitchFamily="2" charset="2"/>
              </a:rPr>
              <a:t>Why?  We are looking for a new heavens and a new earth</a:t>
            </a:r>
          </a:p>
          <a:p>
            <a:pPr marL="1143000" lvl="2" indent="-228600">
              <a:buAutoNum type="arabicPeriod"/>
            </a:pPr>
            <a:r>
              <a:rPr lang="en-US" dirty="0">
                <a:sym typeface="Wingdings" panose="05000000000000000000" pitchFamily="2" charset="2"/>
              </a:rPr>
              <a:t>What is the character of the new heavens and earth?</a:t>
            </a:r>
          </a:p>
          <a:p>
            <a:pPr marL="1600200" lvl="3" indent="-228600">
              <a:buAutoNum type="arabicPeriod"/>
            </a:pPr>
            <a:r>
              <a:rPr lang="en-US" dirty="0">
                <a:sym typeface="Wingdings" panose="05000000000000000000" pitchFamily="2" charset="2"/>
              </a:rPr>
              <a:t>Righteousness</a:t>
            </a:r>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1483752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How did God present himself to the Hebrews at Mt. Sinai?</a:t>
            </a:r>
          </a:p>
          <a:p>
            <a:pPr marL="685800" lvl="1" indent="-228600">
              <a:buAutoNum type="arabicPeriod"/>
            </a:pPr>
            <a:r>
              <a:rPr lang="en-US" dirty="0"/>
              <a:t>Fire concealed in cloud</a:t>
            </a:r>
          </a:p>
          <a:p>
            <a:pPr marL="685800" lvl="1" indent="-228600">
              <a:buAutoNum type="arabicPeriod"/>
            </a:pPr>
            <a:r>
              <a:rPr lang="en-US" dirty="0"/>
              <a:t>Fire and smoke and earthquake and trumpet sound</a:t>
            </a:r>
          </a:p>
          <a:p>
            <a:pPr marL="228600" lvl="0" indent="-228600">
              <a:buAutoNum type="arabicPeriod"/>
            </a:pPr>
            <a:r>
              <a:rPr lang="en-US" dirty="0"/>
              <a:t>What was God’s purpose in presenting himself this way?</a:t>
            </a:r>
          </a:p>
          <a:p>
            <a:pPr marL="685800" lvl="1" indent="-228600">
              <a:buAutoNum type="arabicPeriod"/>
            </a:pPr>
            <a:r>
              <a:rPr lang="en-US" dirty="0"/>
              <a:t>To instill fear of Him regarding Sin</a:t>
            </a:r>
          </a:p>
          <a:p>
            <a:pPr marL="685800" lvl="1" indent="-228600">
              <a:buAutoNum type="arabicPeriod"/>
            </a:pPr>
            <a:r>
              <a:rPr lang="en-US" dirty="0"/>
              <a:t>A warning about Judgement if he descends out of the cloud</a:t>
            </a:r>
          </a:p>
          <a:p>
            <a:pPr marL="228600" lvl="0" indent="-228600">
              <a:buAutoNum type="arabicPeriod"/>
            </a:pPr>
            <a:r>
              <a:rPr lang="en-US" dirty="0"/>
              <a:t>What is the implication of Jesus returning out of the clouds?</a:t>
            </a:r>
          </a:p>
          <a:p>
            <a:pPr marL="685800" lvl="1" indent="-228600">
              <a:buAutoNum type="arabicPeriod"/>
            </a:pPr>
            <a:r>
              <a:rPr lang="en-US" dirty="0"/>
              <a:t>Judgement of Sin</a:t>
            </a:r>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42299729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How did Jesus leave?</a:t>
            </a:r>
          </a:p>
          <a:p>
            <a:pPr marL="685800" lvl="1" indent="-228600">
              <a:buAutoNum type="arabicPeriod"/>
            </a:pPr>
            <a:r>
              <a:rPr lang="en-US" dirty="0"/>
              <a:t>He is coming with clouds.</a:t>
            </a:r>
          </a:p>
          <a:p>
            <a:pPr marL="685800" lvl="1" indent="-228600">
              <a:buAutoNum type="arabicPeriod"/>
            </a:pPr>
            <a:r>
              <a:rPr lang="en-US" dirty="0"/>
              <a:t>During the Exodus, Where was the Glory of God concealed during the Day?</a:t>
            </a:r>
          </a:p>
          <a:p>
            <a:pPr marL="1143000" lvl="2" indent="-228600">
              <a:buAutoNum type="arabicPeriod"/>
            </a:pPr>
            <a:r>
              <a:rPr lang="en-US" dirty="0"/>
              <a:t>In the cloud.  In the fire by night.</a:t>
            </a:r>
          </a:p>
          <a:p>
            <a:pPr marL="228600" lvl="0" indent="-228600">
              <a:buAutoNum type="arabicPeriod"/>
            </a:pPr>
            <a:r>
              <a:rPr lang="en-US" dirty="0"/>
              <a:t>So what does him coming with clouds imply?</a:t>
            </a:r>
          </a:p>
          <a:p>
            <a:pPr marL="685800" lvl="1" indent="-228600">
              <a:buAutoNum type="arabicPeriod"/>
            </a:pPr>
            <a:r>
              <a:rPr lang="en-US" dirty="0"/>
              <a:t>He is coming by Day.  He is coming publicly.</a:t>
            </a:r>
          </a:p>
          <a:p>
            <a:pPr marL="685800" lvl="1" indent="-228600">
              <a:buAutoNum type="arabicPeriod"/>
            </a:pPr>
            <a:r>
              <a:rPr lang="en-US" dirty="0"/>
              <a:t>Who will see Him when he comes? </a:t>
            </a:r>
          </a:p>
          <a:p>
            <a:pPr marL="1143000" lvl="2" indent="-228600">
              <a:buAutoNum type="arabicPeriod"/>
            </a:pPr>
            <a:r>
              <a:rPr lang="en-US" dirty="0"/>
              <a:t>Everyone, even they who pierced Him.</a:t>
            </a:r>
          </a:p>
          <a:p>
            <a:pPr marL="685800" lvl="1" indent="-228600">
              <a:buAutoNum type="arabicPeriod"/>
            </a:pPr>
            <a:r>
              <a:rPr lang="en-US" dirty="0"/>
              <a:t>Why will the tribes of the earth mourn because of Him</a:t>
            </a:r>
          </a:p>
          <a:p>
            <a:pPr marL="1143000" lvl="2" indent="-228600">
              <a:buAutoNum type="arabicPeriod"/>
            </a:pPr>
            <a:r>
              <a:rPr lang="en-US" dirty="0"/>
              <a:t>Because he is coming in judgement.</a:t>
            </a:r>
          </a:p>
          <a:p>
            <a:pPr marL="228600" lvl="0" indent="-228600">
              <a:buAutoNum type="arabicPeriod"/>
            </a:pPr>
            <a:r>
              <a:rPr lang="en-US" dirty="0"/>
              <a:t>Why does the writer of Hebrews say we eagerly await Him?</a:t>
            </a:r>
          </a:p>
          <a:p>
            <a:pPr marL="685800" lvl="1" indent="-228600">
              <a:buAutoNum type="arabicPeriod"/>
            </a:pPr>
            <a:r>
              <a:rPr lang="en-US" dirty="0"/>
              <a:t>Because for us, he comes without reference to sin, because he bore them for us?</a:t>
            </a:r>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2878382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Why is Paul informing the church on this topic?</a:t>
            </a:r>
          </a:p>
          <a:p>
            <a:pPr marL="228600" indent="-228600">
              <a:buAutoNum type="arabicPeriod"/>
            </a:pPr>
            <a:r>
              <a:rPr lang="en-US" dirty="0"/>
              <a:t>What is the promise of Thessalonians?</a:t>
            </a:r>
          </a:p>
          <a:p>
            <a:pPr marL="685800" lvl="1" indent="-228600">
              <a:buAutoNum type="arabicPeriod"/>
            </a:pPr>
            <a:r>
              <a:rPr lang="en-US" dirty="0"/>
              <a:t>For us, the day of the Lord will be a reunion of all who are in Christ</a:t>
            </a:r>
          </a:p>
          <a:p>
            <a:pPr marL="685800" lvl="1" indent="-228600">
              <a:buAutoNum type="arabicPeriod"/>
            </a:pPr>
            <a:r>
              <a:rPr lang="en-US" dirty="0"/>
              <a:t>What happens when Jesus Shouts!</a:t>
            </a:r>
          </a:p>
          <a:p>
            <a:pPr marL="1143000" lvl="2" indent="-228600">
              <a:buAutoNum type="arabicPeriod"/>
            </a:pPr>
            <a:r>
              <a:rPr lang="en-US" dirty="0"/>
              <a:t>The Dead will be called to him, and then the living</a:t>
            </a:r>
          </a:p>
          <a:p>
            <a:pPr marL="685800" lvl="1"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3583919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AutoNum type="arabicPeriod"/>
            </a:pPr>
            <a:r>
              <a:rPr lang="en-US" dirty="0"/>
              <a:t>What does Paul mean “let us not sleep as others do?”</a:t>
            </a:r>
          </a:p>
          <a:p>
            <a:pPr marL="685800" lvl="1" indent="-228600">
              <a:buAutoNum type="arabicPeriod"/>
            </a:pPr>
            <a:r>
              <a:rPr lang="en-US" dirty="0"/>
              <a:t>What are we alert regarding, and sober regarding?</a:t>
            </a:r>
          </a:p>
          <a:p>
            <a:pPr marL="1143000" lvl="2" indent="-228600">
              <a:buAutoNum type="arabicPeriod"/>
            </a:pPr>
            <a:r>
              <a:rPr lang="en-US" dirty="0"/>
              <a:t>Our standing before God</a:t>
            </a:r>
          </a:p>
          <a:p>
            <a:pPr marL="685800" lvl="1" indent="-228600">
              <a:buAutoNum type="arabicPeriod"/>
            </a:pPr>
            <a:r>
              <a:rPr lang="en-US" dirty="0"/>
              <a:t>What are people saying to themselves as they sleep?</a:t>
            </a:r>
          </a:p>
          <a:p>
            <a:pPr marL="1143000" lvl="2" indent="-228600">
              <a:buAutoNum type="arabicPeriod"/>
            </a:pPr>
            <a:r>
              <a:rPr lang="en-US" dirty="0"/>
              <a:t>“Peace and Safety”</a:t>
            </a:r>
          </a:p>
          <a:p>
            <a:pPr marL="685800" lvl="1" indent="-228600">
              <a:buAutoNum type="arabicPeriod"/>
            </a:pPr>
            <a:r>
              <a:rPr lang="en-US" dirty="0"/>
              <a:t>When do people get drunk?</a:t>
            </a:r>
          </a:p>
          <a:p>
            <a:pPr marL="1143000" lvl="2" indent="-228600">
              <a:buAutoNum type="arabicPeriod"/>
            </a:pPr>
            <a:r>
              <a:rPr lang="en-US" dirty="0"/>
              <a:t>When their work is finished</a:t>
            </a:r>
          </a:p>
          <a:p>
            <a:pPr marL="1143000" lvl="2" indent="-228600">
              <a:buAutoNum type="arabicPeriod"/>
            </a:pPr>
            <a:r>
              <a:rPr lang="en-US" dirty="0"/>
              <a:t>When they are ending their day</a:t>
            </a:r>
          </a:p>
          <a:p>
            <a:pPr marL="685800" lvl="1" indent="-228600">
              <a:buAutoNum type="arabicPeriod"/>
            </a:pPr>
            <a:r>
              <a:rPr lang="en-US" dirty="0"/>
              <a:t>Why does someone put on armor</a:t>
            </a:r>
          </a:p>
          <a:p>
            <a:pPr marL="1143000" lvl="2" indent="-228600">
              <a:buAutoNum type="arabicPeriod"/>
            </a:pPr>
            <a:r>
              <a:rPr lang="en-US" dirty="0"/>
              <a:t>Because they are headed into battle</a:t>
            </a:r>
          </a:p>
          <a:p>
            <a:pPr marL="228600" lvl="0" indent="-228600">
              <a:buAutoNum type="arabicPeriod"/>
            </a:pPr>
            <a:r>
              <a:rPr lang="en-US" dirty="0"/>
              <a:t>What should we be encouraging one another regarding</a:t>
            </a:r>
          </a:p>
          <a:p>
            <a:pPr marL="685800" lvl="1" indent="-228600">
              <a:buAutoNum type="arabicPeriod"/>
            </a:pPr>
            <a:r>
              <a:rPr lang="en-US" dirty="0"/>
              <a:t>God has saved us in Christ, so put on your armor and be ready to stand with him.</a:t>
            </a:r>
          </a:p>
          <a:p>
            <a:pPr marL="685800" lvl="1" indent="-228600">
              <a:buAutoNum type="arabicPeriod"/>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10</a:t>
            </a:fld>
            <a:endParaRPr lang="en-US"/>
          </a:p>
        </p:txBody>
      </p:sp>
    </p:spTree>
    <p:extLst>
      <p:ext uri="{BB962C8B-B14F-4D97-AF65-F5344CB8AC3E}">
        <p14:creationId xmlns:p14="http://schemas.microsoft.com/office/powerpoint/2010/main" val="23774418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Who will be resurrected? </a:t>
            </a:r>
          </a:p>
          <a:p>
            <a:pPr marL="685800" lvl="1" indent="-228600">
              <a:buAutoNum type="arabicPeriod"/>
            </a:pPr>
            <a:r>
              <a:rPr lang="en-US" dirty="0"/>
              <a:t>Everyone</a:t>
            </a:r>
          </a:p>
          <a:p>
            <a:pPr marL="228600" lvl="0" indent="-228600">
              <a:buAutoNum type="arabicPeriod"/>
            </a:pPr>
            <a:r>
              <a:rPr lang="en-US" dirty="0"/>
              <a:t>Who will be judged?</a:t>
            </a:r>
          </a:p>
          <a:p>
            <a:pPr marL="685800" lvl="1" indent="-228600">
              <a:buAutoNum type="arabicPeriod"/>
            </a:pPr>
            <a:r>
              <a:rPr lang="en-US" dirty="0"/>
              <a:t>Everyone</a:t>
            </a:r>
          </a:p>
          <a:p>
            <a:pPr marL="228600" lvl="0" indent="-228600">
              <a:buAutoNum type="arabicPeriod"/>
            </a:pPr>
            <a:r>
              <a:rPr lang="en-US" dirty="0"/>
              <a:t>What are the two categories of people who will be resurrected?</a:t>
            </a:r>
          </a:p>
          <a:p>
            <a:pPr marL="685800" lvl="1" indent="-228600">
              <a:buAutoNum type="arabicPeriod"/>
            </a:pPr>
            <a:r>
              <a:rPr lang="en-US" dirty="0"/>
              <a:t>Righteous and wicked</a:t>
            </a:r>
          </a:p>
          <a:p>
            <a:pPr marL="228600" lvl="0" indent="-228600">
              <a:buAutoNum type="arabicPeriod"/>
            </a:pPr>
            <a:r>
              <a:rPr lang="en-US" dirty="0"/>
              <a:t>On what will they be judged?</a:t>
            </a:r>
          </a:p>
          <a:p>
            <a:pPr marL="685800" lvl="1" indent="-228600">
              <a:buAutoNum type="arabicPeriod"/>
            </a:pPr>
            <a:r>
              <a:rPr lang="en-US" dirty="0"/>
              <a:t>Their deeds</a:t>
            </a:r>
          </a:p>
          <a:p>
            <a:pPr marL="228600" lvl="0" indent="-228600">
              <a:buAutoNum type="arabicPeriod"/>
            </a:pPr>
            <a:r>
              <a:rPr lang="en-US" dirty="0"/>
              <a:t>What deeds make someone righteous?</a:t>
            </a:r>
          </a:p>
          <a:p>
            <a:pPr marL="685800" lvl="1" indent="-228600">
              <a:buAutoNum type="arabicPeriod"/>
            </a:pPr>
            <a:r>
              <a:rPr lang="en-US" dirty="0"/>
              <a:t>Jesus deeds.</a:t>
            </a:r>
          </a:p>
          <a:p>
            <a:pPr marL="228600" lvl="0" indent="-228600">
              <a:buAutoNum type="arabicPeriod"/>
            </a:pPr>
            <a:r>
              <a:rPr lang="en-US" dirty="0"/>
              <a:t>What deeds make someone wicked?</a:t>
            </a:r>
          </a:p>
          <a:p>
            <a:pPr marL="685800" lvl="1" indent="-228600">
              <a:buAutoNum type="arabicPeriod"/>
            </a:pPr>
            <a:r>
              <a:rPr lang="en-US" dirty="0"/>
              <a:t>Their own deeds.</a:t>
            </a:r>
          </a:p>
          <a:p>
            <a:pPr marL="228600" lvl="0" indent="-228600">
              <a:buAutoNum type="arabicPeriod"/>
            </a:pPr>
            <a:r>
              <a:rPr lang="en-US" dirty="0"/>
              <a:t>So our eternal destiny depends on who’s deeds are being judged</a:t>
            </a:r>
          </a:p>
          <a:p>
            <a:pPr marL="0" lvl="0" indent="0">
              <a:buNone/>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325084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10/12/2024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10/12/2024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18 – OF THE WORLD TO COME</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at the Last Day Christ will descend from heaven;</a:t>
            </a:r>
          </a:p>
        </p:txBody>
      </p:sp>
      <p:sp>
        <p:nvSpPr>
          <p:cNvPr id="3" name="Content Placeholder 2"/>
          <p:cNvSpPr>
            <a:spLocks noGrp="1"/>
          </p:cNvSpPr>
          <p:nvPr>
            <p:ph idx="1"/>
          </p:nvPr>
        </p:nvSpPr>
        <p:spPr>
          <a:xfrm>
            <a:off x="88900" y="1866900"/>
            <a:ext cx="12014200" cy="4762500"/>
          </a:xfrm>
        </p:spPr>
        <p:txBody>
          <a:bodyPr>
            <a:normAutofit fontScale="92500" lnSpcReduction="10000"/>
          </a:bodyPr>
          <a:lstStyle/>
          <a:p>
            <a:pPr>
              <a:lnSpc>
                <a:spcPct val="120000"/>
              </a:lnSpc>
            </a:pPr>
            <a:r>
              <a:rPr sz="2400" dirty="0"/>
              <a:t>1 Thessalonians 5:1-11 =&gt; Now as to the times and the epochs, brethren, you have no need of anything to be written to you. For you yourselves know full well that the day of the Lord will come just like a thief in the night. While they are saying, "Peace and safety!" then destruction will come upon them suddenly like labor pains upon a woman with child, and they will not escape. But you, brethren, are not in darkness, that the day would overtake you like a thief; for you are all sons of light and sons of day. </a:t>
            </a:r>
            <a:r>
              <a:rPr sz="2400" b="1" u="sng" dirty="0">
                <a:solidFill>
                  <a:srgbClr val="FF0000"/>
                </a:solidFill>
              </a:rPr>
              <a:t>We are not of night nor of darkness; so then let us not sleep as others do, but let us be alert and sober.</a:t>
            </a:r>
            <a:r>
              <a:rPr sz="2400" dirty="0"/>
              <a:t> For those who sleep do their sleeping at night, and those who get drunk get drunk at night. But since we are of the day, let us be sober, </a:t>
            </a:r>
            <a:r>
              <a:rPr sz="2400" b="1" u="sng" dirty="0">
                <a:solidFill>
                  <a:schemeClr val="accent4">
                    <a:lumMod val="75000"/>
                  </a:schemeClr>
                </a:solidFill>
              </a:rPr>
              <a:t>having put on the breastplate of faith and love, and as a helmet, the hope of salvation.</a:t>
            </a:r>
            <a:r>
              <a:rPr sz="2400" dirty="0"/>
              <a:t> For God has not destined us for wrath, but for obtaining salvation through our Lord Jesus Christ, who died for us, so that whether we are awake or asleep, we will live together with Him. </a:t>
            </a:r>
            <a:r>
              <a:rPr sz="2400" b="1" u="sng" dirty="0"/>
              <a:t>Therefore encourage one another and build up one another</a:t>
            </a:r>
            <a:r>
              <a:rPr sz="2400" dirty="0"/>
              <a:t>, just as you also are doing.</a:t>
            </a:r>
          </a:p>
        </p:txBody>
      </p:sp>
    </p:spTree>
    <p:extLst>
      <p:ext uri="{BB962C8B-B14F-4D97-AF65-F5344CB8AC3E}">
        <p14:creationId xmlns:p14="http://schemas.microsoft.com/office/powerpoint/2010/main" val="857762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and raise the dead from the grave to final Judgment;</a:t>
            </a:r>
          </a:p>
        </p:txBody>
      </p:sp>
      <p:sp>
        <p:nvSpPr>
          <p:cNvPr id="3" name="Content Placeholder 2"/>
          <p:cNvSpPr>
            <a:spLocks noGrp="1"/>
          </p:cNvSpPr>
          <p:nvPr>
            <p:ph idx="1"/>
          </p:nvPr>
        </p:nvSpPr>
        <p:spPr>
          <a:xfrm>
            <a:off x="342900" y="1825624"/>
            <a:ext cx="11544300" cy="4791075"/>
          </a:xfrm>
        </p:spPr>
        <p:txBody>
          <a:bodyPr>
            <a:normAutofit fontScale="92500" lnSpcReduction="20000"/>
          </a:bodyPr>
          <a:lstStyle/>
          <a:p>
            <a:pPr>
              <a:lnSpc>
                <a:spcPct val="120000"/>
              </a:lnSpc>
            </a:pPr>
            <a:r>
              <a:rPr sz="1600" dirty="0"/>
              <a:t>Acts 10:42 =&gt; "And He ordered us to preach to the people, and solemnly to testify that this is the One who has been appointed by God as </a:t>
            </a:r>
            <a:r>
              <a:rPr sz="1600" b="1" dirty="0"/>
              <a:t>Judge of the living and the dead</a:t>
            </a:r>
            <a:r>
              <a:rPr sz="1600" dirty="0"/>
              <a:t>.</a:t>
            </a:r>
          </a:p>
          <a:p>
            <a:pPr>
              <a:lnSpc>
                <a:spcPct val="120000"/>
              </a:lnSpc>
            </a:pPr>
            <a:r>
              <a:rPr sz="1600" dirty="0"/>
              <a:t>Acts 24:15 =&gt; having a hope in God, which these men cherish themselves, that </a:t>
            </a:r>
            <a:r>
              <a:rPr sz="1600" b="1" dirty="0"/>
              <a:t>there shall certainly be a resurrection of both the righteous and the wicked</a:t>
            </a:r>
            <a:r>
              <a:rPr sz="1600" dirty="0"/>
              <a:t>.</a:t>
            </a:r>
          </a:p>
          <a:p>
            <a:pPr>
              <a:lnSpc>
                <a:spcPct val="120000"/>
              </a:lnSpc>
            </a:pPr>
            <a:r>
              <a:rPr sz="1600" dirty="0"/>
              <a:t>Luke 14:14 =&gt; and you will be blessed, since they do not have the means to repay you; for you will be repaid at </a:t>
            </a:r>
            <a:r>
              <a:rPr sz="1600" b="1" dirty="0"/>
              <a:t>the resurrection of the righteous</a:t>
            </a:r>
            <a:r>
              <a:rPr sz="1600" dirty="0"/>
              <a:t>."</a:t>
            </a:r>
          </a:p>
          <a:p>
            <a:pPr>
              <a:lnSpc>
                <a:spcPct val="120000"/>
              </a:lnSpc>
            </a:pPr>
            <a:r>
              <a:rPr sz="1600" dirty="0"/>
              <a:t>Daniel 12:2 =&gt; "</a:t>
            </a:r>
            <a:r>
              <a:rPr sz="1600" b="1" dirty="0"/>
              <a:t>Many of those who sleep in the dust of the ground will awake</a:t>
            </a:r>
            <a:r>
              <a:rPr sz="1600" dirty="0"/>
              <a:t>, these to everlasting life, but the others to disgrace and everlasting contempt.</a:t>
            </a:r>
          </a:p>
          <a:p>
            <a:pPr>
              <a:lnSpc>
                <a:spcPct val="120000"/>
              </a:lnSpc>
            </a:pPr>
            <a:r>
              <a:rPr sz="1600" dirty="0"/>
              <a:t>John 5:28-29 =&gt; "Do not marvel at this; for </a:t>
            </a:r>
            <a:r>
              <a:rPr sz="1600" b="1" dirty="0"/>
              <a:t>an hour is coming, in which all who are in the tombs will hear His voice, and will come forth</a:t>
            </a:r>
            <a:r>
              <a:rPr sz="1600" dirty="0"/>
              <a:t>; those who did the good deeds to a resurrection of life, those who committed the evil deeds to a resurrection of judgment.</a:t>
            </a:r>
          </a:p>
          <a:p>
            <a:pPr>
              <a:lnSpc>
                <a:spcPct val="120000"/>
              </a:lnSpc>
            </a:pPr>
            <a:r>
              <a:rPr sz="1600" dirty="0"/>
              <a:t>John 6:40 =&gt; "For this is the will of My Father, that everyone who beholds the Son and believes in Him will have eternal life, </a:t>
            </a:r>
            <a:r>
              <a:rPr sz="1600" b="1" dirty="0"/>
              <a:t>and I Myself will raise him up on the last day.</a:t>
            </a:r>
            <a:r>
              <a:rPr sz="1600" dirty="0"/>
              <a:t>"</a:t>
            </a:r>
          </a:p>
          <a:p>
            <a:pPr>
              <a:lnSpc>
                <a:spcPct val="120000"/>
              </a:lnSpc>
            </a:pPr>
            <a:r>
              <a:rPr sz="1600" dirty="0"/>
              <a:t>John 11:25-26 =&gt; Jesus said to her, "I am the resurrection and the life; he who believes in Me will live </a:t>
            </a:r>
            <a:r>
              <a:rPr sz="1600" b="1" dirty="0"/>
              <a:t>even if he dies, and everyone who lives and believes in Me will never die</a:t>
            </a:r>
            <a:r>
              <a:rPr sz="1600" dirty="0"/>
              <a:t>. Do you believe this?"</a:t>
            </a:r>
          </a:p>
          <a:p>
            <a:pPr>
              <a:lnSpc>
                <a:spcPct val="120000"/>
              </a:lnSpc>
            </a:pPr>
            <a:r>
              <a:rPr sz="1600" dirty="0"/>
              <a:t>2 Timothy 1:10 =&gt; but now has been revealed by the appearing of our Savior Christ Jesus, who </a:t>
            </a:r>
            <a:r>
              <a:rPr sz="1600" b="1" dirty="0"/>
              <a:t>abolished death and brought life and immortality</a:t>
            </a:r>
            <a:r>
              <a:rPr sz="1600" dirty="0"/>
              <a:t> to light through the gospel,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and raise the dead from the grave to final Judgment;</a:t>
            </a:r>
          </a:p>
        </p:txBody>
      </p:sp>
      <p:sp>
        <p:nvSpPr>
          <p:cNvPr id="3" name="Content Placeholder 2"/>
          <p:cNvSpPr>
            <a:spLocks noGrp="1"/>
          </p:cNvSpPr>
          <p:nvPr>
            <p:ph idx="1"/>
          </p:nvPr>
        </p:nvSpPr>
        <p:spPr>
          <a:xfrm>
            <a:off x="279400" y="1825624"/>
            <a:ext cx="11620500" cy="4765675"/>
          </a:xfrm>
        </p:spPr>
        <p:txBody>
          <a:bodyPr>
            <a:normAutofit fontScale="70000" lnSpcReduction="20000"/>
          </a:bodyPr>
          <a:lstStyle/>
          <a:p>
            <a:pPr>
              <a:lnSpc>
                <a:spcPct val="120000"/>
              </a:lnSpc>
            </a:pPr>
            <a:r>
              <a:rPr lang="en-US" dirty="0"/>
              <a:t>1 Corinthians 15:12-27 =&gt; Now if Christ is preached, that He has been raised from the dead, how do some among you say that there is no resurrection of the dead? But if there is no resurrection of the dead, not even Christ has been raised; and if Christ has not been raised, then our preaching is vain, your faith also is vain. Moreover we are even found to be false witnesses of God, because we testified against God that He raised Christ, whom He did not raise, if in fact the dead are not raised. For if the dead are not raised, not even Christ has been raised; and if Christ has not been raised, your faith is worthless; you are still in your sins. Then those also who have fallen asleep in Christ have perished. If we have hoped in Christ in this life only, we are of all men most to be pitied. But now Christ has been raised from the dead, the first fruits of those who are asleep. For since by a man came death, by a man also came the resurrection of the dead. For as in Adam all die, so also in Christ all will be made alive. But each in his own order: Christ the first fruits, after that those who are Christ's at His coming, then comes the end, when He hands over the kingdom to the God and Father, when He has abolished all rule and all authority and power. For He must reign until He has put all His enemies under His feet. The last enemy that will be abolished is death. For HE HAS PUT ALL THINGS IN SUBJECTION UNDER HIS FEET</a:t>
            </a:r>
          </a:p>
        </p:txBody>
      </p:sp>
    </p:spTree>
    <p:extLst>
      <p:ext uri="{BB962C8B-B14F-4D97-AF65-F5344CB8AC3E}">
        <p14:creationId xmlns:p14="http://schemas.microsoft.com/office/powerpoint/2010/main" val="852328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and raise the dead from the grave to final Judgment;</a:t>
            </a:r>
          </a:p>
        </p:txBody>
      </p:sp>
      <p:sp>
        <p:nvSpPr>
          <p:cNvPr id="3" name="Content Placeholder 2"/>
          <p:cNvSpPr>
            <a:spLocks noGrp="1"/>
          </p:cNvSpPr>
          <p:nvPr>
            <p:ph idx="1"/>
          </p:nvPr>
        </p:nvSpPr>
        <p:spPr>
          <a:xfrm>
            <a:off x="285750" y="1825624"/>
            <a:ext cx="11620500" cy="4892676"/>
          </a:xfrm>
        </p:spPr>
        <p:txBody>
          <a:bodyPr>
            <a:normAutofit fontScale="92500" lnSpcReduction="10000"/>
          </a:bodyPr>
          <a:lstStyle/>
          <a:p>
            <a:pPr>
              <a:lnSpc>
                <a:spcPct val="100000"/>
              </a:lnSpc>
            </a:pPr>
            <a:r>
              <a:rPr lang="en-US" sz="2000" dirty="0"/>
              <a:t>1 Corinthians 15:42-58 So also is the resurrection of the dead. The body is sown in corruption, it is raised in incorruption. It is sown in dishonor, it is raised in glory. It is sown in weakness, it is raised in power. It is sown a natural body, it is raised a spiritual body. There is a natural body, and there is a spiritual body. And so it is written, “The first man Adam became a living being.” The last Adam became a life-giving spirit. However, the spiritual is not first, but the natural, and afterward the spiritual. The first man was of the earth, made of dust; the second Man is the Lord from heaven. As was the man of dust, so also are those who are made of dust; and as is the heavenly Man, so also are those who are heavenly. And as we have borne the image of the man of dust, we shall also bear the image of the heavenly Man.  Now this I say, brethren, that flesh and blood cannot inherit the kingdom of God; nor does corruption inherit incorruption. Behold, I tell you a mystery: We shall not all sleep, but we shall all be changed— in a moment, in the twinkling of an eye, at the last trumpet. For the trumpet will sound, and the dead will be raised incorruptible, and we shall be changed. For this corruptible must put on incorruption, and this mortal must put on immortality. So when this corruptible has put on incorruption, and this mortal has put on immortality, then shall be brought to pass the saying that is written: “Death is swallowed up in victory.”  “O Death, where is your sting?  O Hades, where is your victory?”  The sting of death is sin, and the strength of sin is the law. But thanks be to God, who gives us the victory through our Lord Jesus Christ.  Therefore, my beloved brethren, be steadfast, immovable, always abounding in the work of the Lord, knowing that your labor is not in vain in the Lord.</a:t>
            </a:r>
          </a:p>
        </p:txBody>
      </p:sp>
    </p:spTree>
    <p:extLst>
      <p:ext uri="{BB962C8B-B14F-4D97-AF65-F5344CB8AC3E}">
        <p14:creationId xmlns:p14="http://schemas.microsoft.com/office/powerpoint/2010/main" val="2878699382"/>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solemn separation will then take place;</a:t>
            </a:r>
          </a:p>
        </p:txBody>
      </p:sp>
      <p:sp>
        <p:nvSpPr>
          <p:cNvPr id="3" name="Content Placeholder 2"/>
          <p:cNvSpPr>
            <a:spLocks noGrp="1"/>
          </p:cNvSpPr>
          <p:nvPr>
            <p:ph idx="1"/>
          </p:nvPr>
        </p:nvSpPr>
        <p:spPr>
          <a:xfrm>
            <a:off x="215900" y="1435100"/>
            <a:ext cx="11734800" cy="5257799"/>
          </a:xfrm>
        </p:spPr>
        <p:txBody>
          <a:bodyPr>
            <a:normAutofit lnSpcReduction="10000"/>
          </a:bodyPr>
          <a:lstStyle/>
          <a:p>
            <a:pPr>
              <a:lnSpc>
                <a:spcPct val="120000"/>
              </a:lnSpc>
            </a:pPr>
            <a:r>
              <a:rPr sz="2000" dirty="0"/>
              <a:t>Matthew 13:37-43 =&gt; And He said, "The one who sows the good seed is the Son of Man, and the field is the world; and as for the good seed, these are the sons of the kingdom; and the tares are the sons of the evil one; and the enemy who sowed them is the devil, and the harvest is the end of the age; and the reapers are angels. "So just as the tares are gathered up and burned with fire, so shall it be at the end of the age. "The Son of Man will send forth His angels, and they will gather out of His kingdom all stumbling blocks, and those who commit lawlessness, and will throw them into the furnace of fire; in that place there will be weeping and gnashing of teeth. "Then THE RIGHTEOUS WILL SHINE FORTH AS THE SUN in the kingdom of their Father. He who has ears, let him hear.</a:t>
            </a:r>
          </a:p>
          <a:p>
            <a:pPr>
              <a:lnSpc>
                <a:spcPct val="120000"/>
              </a:lnSpc>
            </a:pPr>
            <a:r>
              <a:rPr sz="2000" dirty="0"/>
              <a:t>Matthew 13:49 =&gt; "So it will be at the end of the age; the angels will come forth and take out the wicked from among the righteous,</a:t>
            </a:r>
          </a:p>
          <a:p>
            <a:pPr>
              <a:lnSpc>
                <a:spcPct val="120000"/>
              </a:lnSpc>
            </a:pPr>
            <a:r>
              <a:rPr sz="2000" dirty="0"/>
              <a:t>Matthew 25:</a:t>
            </a:r>
            <a:r>
              <a:rPr lang="en-US" sz="2000" dirty="0"/>
              <a:t>31</a:t>
            </a:r>
            <a:r>
              <a:rPr sz="2000" dirty="0"/>
              <a:t>-33 =&gt; "But when the Son of Man comes in His glory, and all the angels with Him, then He will sit on His glorious throne. "All the nations will be gathered before Him; and He will separate them from one another, as the shepherd separates the sheep from the goats; and He will put the sheep on His right, and the goats on the left.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the wicked will be consigned to endless punishment and the righteous to endless joy;</a:t>
            </a:r>
          </a:p>
        </p:txBody>
      </p:sp>
      <p:sp>
        <p:nvSpPr>
          <p:cNvPr id="3" name="Content Placeholder 2"/>
          <p:cNvSpPr>
            <a:spLocks noGrp="1"/>
          </p:cNvSpPr>
          <p:nvPr>
            <p:ph idx="1"/>
          </p:nvPr>
        </p:nvSpPr>
        <p:spPr>
          <a:xfrm>
            <a:off x="241300" y="1825624"/>
            <a:ext cx="11722100" cy="4930775"/>
          </a:xfrm>
        </p:spPr>
        <p:txBody>
          <a:bodyPr>
            <a:normAutofit fontScale="62500" lnSpcReduction="20000"/>
          </a:bodyPr>
          <a:lstStyle/>
          <a:p>
            <a:pPr>
              <a:lnSpc>
                <a:spcPct val="120000"/>
              </a:lnSpc>
            </a:pPr>
            <a:r>
              <a:rPr dirty="0"/>
              <a:t>Matthew 25:41 =&gt; "Then He will also say to those on His left, 'Depart from Me, accursed ones, into the eternal fire which has been prepared for the devil and his angels;</a:t>
            </a:r>
          </a:p>
          <a:p>
            <a:pPr>
              <a:lnSpc>
                <a:spcPct val="120000"/>
              </a:lnSpc>
            </a:pPr>
            <a:r>
              <a:rPr dirty="0"/>
              <a:t>Matthew 25:46 =&gt; "These will go away into eternal punishment, but the righteous into eternal life."</a:t>
            </a:r>
          </a:p>
          <a:p>
            <a:pPr>
              <a:lnSpc>
                <a:spcPct val="120000"/>
              </a:lnSpc>
            </a:pPr>
            <a:r>
              <a:rPr dirty="0"/>
              <a:t>Revelation 22:11 =&gt; "Let the one who does wrong, still do wrong; and the one who is filthy, still be filthy; and let the one who is righteous, still practice righteousness; and the one who is holy, still keep himself holy."</a:t>
            </a:r>
          </a:p>
          <a:p>
            <a:pPr>
              <a:lnSpc>
                <a:spcPct val="120000"/>
              </a:lnSpc>
            </a:pPr>
            <a:r>
              <a:rPr dirty="0"/>
              <a:t>Mark 9:43-48 =&gt; "If your hand causes you to stumble, cut it off; it is better for you to enter life crippled, than, having your two hands, to go into hell, into the unquenchable fire, [ where THEIR WORM DOES NOT DIE, AND THE FIRE IS NOT QUENCHED.] "If your foot causes you to stumble, cut it off; it is better for you to enter life lame, than, having your two feet, to be cast into hell, [ where THEIR WORM DOES NOT DIE, AND THE FIRE IS NOT QUENCHED.] "If your eye causes you to stumble, throw it out; it is better for you to enter the kingdom of God with one eye, than, having two eyes, to be cast into hell, where THEIR WORM DOES NOT DIE, AND THE FIRE IS NOT QUENCHED.</a:t>
            </a:r>
          </a:p>
          <a:p>
            <a:pPr>
              <a:lnSpc>
                <a:spcPct val="120000"/>
              </a:lnSpc>
            </a:pPr>
            <a:r>
              <a:rPr dirty="0"/>
              <a:t>2 Peter 2:9-10 =&gt; then the Lord knows how to rescue the godly from temptation, and to keep the unrighteous under punishment for the day of judgment, and especially those who indulge the flesh in its corrupt desires and despise authority. Daring, self-willed, they do not tremble when they revile angelic majesties,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and that this judgment will fix forever the final state of men in heaven or hell on principles of righteousness.</a:t>
            </a:r>
          </a:p>
        </p:txBody>
      </p:sp>
      <p:sp>
        <p:nvSpPr>
          <p:cNvPr id="3" name="Content Placeholder 2"/>
          <p:cNvSpPr>
            <a:spLocks noGrp="1"/>
          </p:cNvSpPr>
          <p:nvPr>
            <p:ph idx="1"/>
          </p:nvPr>
        </p:nvSpPr>
        <p:spPr>
          <a:xfrm>
            <a:off x="266700" y="1825624"/>
            <a:ext cx="11620500" cy="4867275"/>
          </a:xfrm>
        </p:spPr>
        <p:txBody>
          <a:bodyPr>
            <a:normAutofit fontScale="55000" lnSpcReduction="20000"/>
          </a:bodyPr>
          <a:lstStyle/>
          <a:p>
            <a:pPr>
              <a:lnSpc>
                <a:spcPct val="120000"/>
              </a:lnSpc>
            </a:pPr>
            <a:r>
              <a:rPr dirty="0"/>
              <a:t>2 Peter 3:11-12 =&gt; Since all these things are to be destroyed in this way, what sort of people ought you to be in holy conduct and godliness, looking for and hastening the coming of the day of God, because of which the heavens will be destroyed by burning, and the elements will melt with intense heat!</a:t>
            </a:r>
          </a:p>
          <a:p>
            <a:pPr>
              <a:lnSpc>
                <a:spcPct val="120000"/>
              </a:lnSpc>
            </a:pPr>
            <a:r>
              <a:rPr dirty="0"/>
              <a:t>Romans 2:2-16 =&gt; And we know that the judgment of God rightly falls upon those who practice such things. But do you suppose this, O man, when you pass judgment on those who practice such things and do the same yourself, that you will escape the judgment of God? Or do you think lightly of the riches of His kindness and tolerance and patience, not knowing that the kindness of God leads you to repentance? But because of your stubbornness and unrepentant heart you are storing up wrath for yourself in the day of wrath and revelation of the righteous judgment of God, who WILL RENDER TO EACH PERSON ACCORDING TO HIS DEEDS: to those who by perseverance in doing good seek for glory and honor and immortality, eternal life; but to those who are selfishly ambitious and do not obey the truth, but obey unrighteousness, wrath and indignation. There will be tribulation and distress for every soul of man who does evil, of the Jew first and also of the Greek, but glory and honor and peace to everyone who does good, to the Jew first and also to the Greek. For there is no partiality with God. For all who have sinned without the Law will also perish without the Law, and all who have sinned under the Law will be judged by the Law; for it is not the hearers of the Law who are just before God, but the doers of the Law will be justified. For when Gentiles who do not have the Law do instinctively the things of the Law, these, not having the Law, are a law to themselves, in that they show the work of the Law written in their hearts, their conscience bearing witness and their thoughts alternately accusing or else defending them, on the day when, according to my gospel, </a:t>
            </a:r>
            <a:r>
              <a:rPr b="1" dirty="0"/>
              <a:t>God will judge the secrets of men through Christ Jesus</a:t>
            </a:r>
            <a:r>
              <a:rPr dirty="0"/>
              <a:t>.</a:t>
            </a:r>
          </a:p>
          <a:p>
            <a:pPr>
              <a:lnSpc>
                <a:spcPct val="120000"/>
              </a:lnSpc>
            </a:pPr>
            <a:r>
              <a:rPr dirty="0"/>
              <a:t>Romans 3:5-6 =&gt; But if our unrighteousness demonstrates the righteousness of God, what shall we say? The God who inflicts wrath is not unrighteous, is He? ( I am speaking in human terms.) May it never be! For otherwise, how will God judge the world?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and that this judgment will fix forever the final state of men in heaven or hell on principles of righteousness.</a:t>
            </a:r>
          </a:p>
        </p:txBody>
      </p:sp>
      <p:sp>
        <p:nvSpPr>
          <p:cNvPr id="3" name="Content Placeholder 2"/>
          <p:cNvSpPr>
            <a:spLocks noGrp="1"/>
          </p:cNvSpPr>
          <p:nvPr>
            <p:ph idx="1"/>
          </p:nvPr>
        </p:nvSpPr>
        <p:spPr>
          <a:xfrm>
            <a:off x="292100" y="1825624"/>
            <a:ext cx="11493500" cy="4765675"/>
          </a:xfrm>
        </p:spPr>
        <p:txBody>
          <a:bodyPr>
            <a:normAutofit fontScale="92500"/>
          </a:bodyPr>
          <a:lstStyle/>
          <a:p>
            <a:pPr>
              <a:lnSpc>
                <a:spcPct val="120000"/>
              </a:lnSpc>
            </a:pPr>
            <a:r>
              <a:rPr sz="1400" dirty="0"/>
              <a:t>2 Thessalonians 1:6-12 =&gt; For after all it is only just for God to repay with affliction those who afflict you, and to give relief to you who are afflicted and to us as well when the Lord Jesus will be revealed from heaven with His mighty angels in flaming fire, dealing out retribution to those who do not know God and to those who do not obey the gospel of our Lord Jesus. These will pay the penalty of eternal destruction, away from the presence of the Lord and from the glory of His power, when He comes to be glorified in His saints on that day, and to be marveled at among all who have believed--for our testimony to you was believed. To this end also we pray for you always, that our God will count you worthy of your calling, and fulfill every desire for goodness and the work of faith with power, so that the name of our Lord Jesus will be glorified in you, and you in Him, according to the grace of our God and the Lord Jesus Christ.</a:t>
            </a:r>
          </a:p>
          <a:p>
            <a:pPr>
              <a:lnSpc>
                <a:spcPct val="120000"/>
              </a:lnSpc>
            </a:pPr>
            <a:r>
              <a:rPr sz="1400" dirty="0"/>
              <a:t>Hebrews 6:1-2 =&gt; Therefore leaving the elementary teaching about the Christ, let us press on to maturity, not laying again a foundation of repentance from dead works and of faith toward God, of instruction about washings and laying on of hands, and the resurrection of the dead and eternal judgment.</a:t>
            </a:r>
          </a:p>
          <a:p>
            <a:pPr>
              <a:lnSpc>
                <a:spcPct val="120000"/>
              </a:lnSpc>
            </a:pPr>
            <a:r>
              <a:rPr lang="en-US" sz="1400" dirty="0"/>
              <a:t>A</a:t>
            </a:r>
            <a:r>
              <a:rPr sz="1400" dirty="0"/>
              <a:t>cts 17:31 =&gt; because He has fixed a day in which He will judge the world in righteousness through a Man whom He has appointed, having furnished proof to all men by raising Him from the dead."</a:t>
            </a:r>
          </a:p>
          <a:p>
            <a:pPr>
              <a:lnSpc>
                <a:spcPct val="120000"/>
              </a:lnSpc>
            </a:pPr>
            <a:r>
              <a:rPr sz="1400" dirty="0"/>
              <a:t>Revelation 20:11-12 =&gt; Then I saw a great white throne and Him who sat upon it, from whose presence earth and heaven fled away, and no place was found for them. And I saw the dead, the great and the small, standing before the throne, and books were opened; and another book was opened, which is the book of life; and the dead were judged from the things which were written in the books, according to their deeds.</a:t>
            </a:r>
          </a:p>
          <a:p>
            <a:pPr>
              <a:lnSpc>
                <a:spcPct val="120000"/>
              </a:lnSpc>
            </a:pPr>
            <a:r>
              <a:rPr sz="1400" dirty="0"/>
              <a:t>1 John 2:8 =&gt; On the other hand, I am writing a new commandment to you, which is true in Him and in you, because the darkness is passing away and the true Light is already shining.</a:t>
            </a:r>
          </a:p>
          <a:p>
            <a:pPr>
              <a:lnSpc>
                <a:spcPct val="120000"/>
              </a:lnSpc>
            </a:pPr>
            <a:r>
              <a:rPr sz="1400" dirty="0"/>
              <a:t>1 John 4:17 =&gt; By this, love is perfected with us, so that we may have confidence in the day of judgment; because as He is, so also are we in this world.</a:t>
            </a:r>
          </a:p>
        </p:txBody>
      </p:sp>
    </p:spTree>
    <p:extLst>
      <p:ext uri="{BB962C8B-B14F-4D97-AF65-F5344CB8AC3E}">
        <p14:creationId xmlns:p14="http://schemas.microsoft.com/office/powerpoint/2010/main" val="923956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THE WORLD TO COME</a:t>
            </a:r>
          </a:p>
        </p:txBody>
      </p:sp>
      <p:sp>
        <p:nvSpPr>
          <p:cNvPr id="3" name="Content Placeholder 2"/>
          <p:cNvSpPr>
            <a:spLocks noGrp="1"/>
          </p:cNvSpPr>
          <p:nvPr>
            <p:ph idx="1"/>
          </p:nvPr>
        </p:nvSpPr>
        <p:spPr/>
        <p:txBody>
          <a:bodyPr/>
          <a:lstStyle/>
          <a:p>
            <a:endParaRPr/>
          </a:p>
          <a:p>
            <a:r>
              <a:t>We believe that the end of this world is approaching;</a:t>
            </a:r>
          </a:p>
          <a:p>
            <a:r>
              <a:t>that at the Last Day Christ will descend from heaven;</a:t>
            </a:r>
          </a:p>
          <a:p>
            <a:r>
              <a:t>and raise the dead from the grave to final Judgment;</a:t>
            </a:r>
          </a:p>
          <a:p>
            <a:r>
              <a:t>that solemn separation will then take place;</a:t>
            </a:r>
          </a:p>
          <a:p>
            <a:r>
              <a:t>that the wicked will be consigned to endless punishment and the righteous to endless joy;</a:t>
            </a:r>
          </a:p>
          <a:p>
            <a:r>
              <a:t>and that this judgment will fix forever the final state of men in heaven or hell on principles of righteousness.</a:t>
            </a:r>
          </a:p>
        </p:txBody>
      </p:sp>
    </p:spTree>
    <p:extLst>
      <p:ext uri="{BB962C8B-B14F-4D97-AF65-F5344CB8AC3E}">
        <p14:creationId xmlns:p14="http://schemas.microsoft.com/office/powerpoint/2010/main" val="1597532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rot="10800000">
            <a:off x="11255012" y="6053576"/>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THE WORLD TO COME</a:t>
            </a:r>
          </a:p>
        </p:txBody>
      </p:sp>
      <p:sp>
        <p:nvSpPr>
          <p:cNvPr id="3" name="Content Placeholder 2"/>
          <p:cNvSpPr>
            <a:spLocks noGrp="1"/>
          </p:cNvSpPr>
          <p:nvPr>
            <p:ph idx="1"/>
          </p:nvPr>
        </p:nvSpPr>
        <p:spPr/>
        <p:txBody>
          <a:bodyPr/>
          <a:lstStyle/>
          <a:p>
            <a:endParaRPr dirty="0"/>
          </a:p>
          <a:p>
            <a:r>
              <a:rPr dirty="0"/>
              <a:t>We believe that the end of this world is approaching;</a:t>
            </a:r>
          </a:p>
          <a:p>
            <a:r>
              <a:rPr dirty="0"/>
              <a:t>that at the Last Day Christ will descend from heaven;</a:t>
            </a:r>
          </a:p>
          <a:p>
            <a:r>
              <a:rPr dirty="0"/>
              <a:t>and raise the dead from the grave to final Judgment;</a:t>
            </a:r>
          </a:p>
          <a:p>
            <a:r>
              <a:rPr dirty="0"/>
              <a:t>that solemn separation will then take place;</a:t>
            </a:r>
          </a:p>
          <a:p>
            <a:r>
              <a:rPr dirty="0">
                <a:solidFill>
                  <a:srgbClr val="FF0000"/>
                </a:solidFill>
              </a:rPr>
              <a:t>that the wicked will be consigned to endless punishment and the righteous to endless joy;</a:t>
            </a:r>
          </a:p>
          <a:p>
            <a:r>
              <a:rPr dirty="0"/>
              <a:t>and that this judgment will fix forever the final state of men in heaven or hell on principles of righteousness.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We believe that the end of this world is approaching;</a:t>
            </a:r>
          </a:p>
        </p:txBody>
      </p:sp>
      <p:sp>
        <p:nvSpPr>
          <p:cNvPr id="3" name="Content Placeholder 2"/>
          <p:cNvSpPr>
            <a:spLocks noGrp="1"/>
          </p:cNvSpPr>
          <p:nvPr>
            <p:ph idx="1"/>
          </p:nvPr>
        </p:nvSpPr>
        <p:spPr>
          <a:xfrm>
            <a:off x="285750" y="1825624"/>
            <a:ext cx="11715750" cy="4784725"/>
          </a:xfrm>
        </p:spPr>
        <p:txBody>
          <a:bodyPr>
            <a:normAutofit/>
          </a:bodyPr>
          <a:lstStyle/>
          <a:p>
            <a:pPr>
              <a:lnSpc>
                <a:spcPct val="120000"/>
              </a:lnSpc>
            </a:pPr>
            <a:r>
              <a:rPr sz="1600" dirty="0"/>
              <a:t>1 Peter 4:7 =&gt; </a:t>
            </a:r>
            <a:r>
              <a:rPr sz="1600" u="sng" dirty="0"/>
              <a:t>The end of all things is near</a:t>
            </a:r>
            <a:r>
              <a:rPr sz="1600" dirty="0"/>
              <a:t>; therefore, be of sound judgment and sober spirit for the purpose of prayer.</a:t>
            </a:r>
          </a:p>
          <a:p>
            <a:pPr>
              <a:lnSpc>
                <a:spcPct val="120000"/>
              </a:lnSpc>
            </a:pPr>
            <a:r>
              <a:rPr sz="1600" dirty="0"/>
              <a:t>1 Corinthians 7:29-31 =&gt; But this I say, brethren, the time has been shortened, so that from now on those who have wives should be as though they had none; and those who weep, as though they did not weep; and those who rejoice, as though they did not rejoice; and those who buy, as though they did not possess; and those who use the world, as though they did not make full use of it; </a:t>
            </a:r>
            <a:r>
              <a:rPr sz="1600" u="sng" dirty="0"/>
              <a:t>for the form of this world is passing away.</a:t>
            </a:r>
          </a:p>
          <a:p>
            <a:pPr>
              <a:lnSpc>
                <a:spcPct val="120000"/>
              </a:lnSpc>
            </a:pPr>
            <a:r>
              <a:rPr sz="1600" dirty="0"/>
              <a:t>Hebrews 1:10-12 =&gt; And, "YOU, LORD, IN THE BEGINNING LAID THE FOUNDATION OF THE EARTH, AND THE HEAVENS ARE THE WORKS OF YOUR HANDS; </a:t>
            </a:r>
            <a:r>
              <a:rPr sz="1600" u="sng" dirty="0"/>
              <a:t>THEY WILL PERISH, BUT YOU REMAIN; AND THEY ALL WILL BECOME OLD LIKE A GARMENT, AND LIKE A MANTLE YOU WILL ROLL THEM UP; LIKE A GARMENT THEY WILL ALSO BE CHANGED.</a:t>
            </a:r>
            <a:r>
              <a:rPr sz="1600" dirty="0"/>
              <a:t> BUT YOU ARE THE SAME, AND YOUR YEARS WILL NOT COME TO AN END."</a:t>
            </a:r>
          </a:p>
          <a:p>
            <a:pPr>
              <a:lnSpc>
                <a:spcPct val="120000"/>
              </a:lnSpc>
            </a:pPr>
            <a:r>
              <a:rPr sz="1600" dirty="0"/>
              <a:t>Matthew 13:39 =&gt; and the enemy who sowed them is the devil, and the </a:t>
            </a:r>
            <a:r>
              <a:rPr sz="1600" u="sng" dirty="0"/>
              <a:t>harvest is the end of the age</a:t>
            </a:r>
            <a:r>
              <a:rPr sz="1600" dirty="0"/>
              <a:t>; and the reapers are angels.</a:t>
            </a:r>
          </a:p>
          <a:p>
            <a:pPr>
              <a:lnSpc>
                <a:spcPct val="120000"/>
              </a:lnSpc>
            </a:pPr>
            <a:r>
              <a:rPr sz="1600" dirty="0"/>
              <a:t>Matthew 24:35 =&gt; </a:t>
            </a:r>
            <a:r>
              <a:rPr sz="1600" u="sng" dirty="0"/>
              <a:t>"Heaven and earth will pass away</a:t>
            </a:r>
            <a:r>
              <a:rPr sz="1600" dirty="0"/>
              <a:t>, but My words will not pass away.</a:t>
            </a:r>
          </a:p>
          <a:p>
            <a:pPr>
              <a:lnSpc>
                <a:spcPct val="120000"/>
              </a:lnSpc>
            </a:pPr>
            <a:r>
              <a:rPr sz="1600" dirty="0"/>
              <a:t>Matthew 28:20 =&gt; teaching them to observe all that I commanded you; and lo, </a:t>
            </a:r>
            <a:r>
              <a:rPr sz="1600" u="sng" dirty="0"/>
              <a:t>I am with you always, even to the end of the age."</a:t>
            </a:r>
          </a:p>
          <a:p>
            <a:pPr>
              <a:lnSpc>
                <a:spcPct val="120000"/>
              </a:lnSpc>
            </a:pPr>
            <a:r>
              <a:rPr sz="1600" dirty="0"/>
              <a:t>1 John 2:17 =&gt; </a:t>
            </a:r>
            <a:r>
              <a:rPr sz="1600" u="sng" dirty="0"/>
              <a:t>The world is passing away</a:t>
            </a:r>
            <a:r>
              <a:rPr sz="1600" dirty="0"/>
              <a:t>, and also its lusts; but the one who does the will of God lives forever.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FB184-C88F-37A4-6425-AFFC10BBD2BB}"/>
              </a:ext>
            </a:extLst>
          </p:cNvPr>
          <p:cNvSpPr>
            <a:spLocks noGrp="1"/>
          </p:cNvSpPr>
          <p:nvPr>
            <p:ph type="title"/>
          </p:nvPr>
        </p:nvSpPr>
        <p:spPr/>
        <p:txBody>
          <a:bodyPr/>
          <a:lstStyle/>
          <a:p>
            <a:r>
              <a:rPr lang="en-US" dirty="0"/>
              <a:t>Why will our Lusts pass away?</a:t>
            </a:r>
          </a:p>
        </p:txBody>
      </p:sp>
      <p:sp>
        <p:nvSpPr>
          <p:cNvPr id="3" name="Content Placeholder 2">
            <a:extLst>
              <a:ext uri="{FF2B5EF4-FFF2-40B4-BE49-F238E27FC236}">
                <a16:creationId xmlns:a16="http://schemas.microsoft.com/office/drawing/2014/main" id="{592152A3-FE75-3EF7-DB99-6D751A9D6D6D}"/>
              </a:ext>
            </a:extLst>
          </p:cNvPr>
          <p:cNvSpPr>
            <a:spLocks noGrp="1"/>
          </p:cNvSpPr>
          <p:nvPr>
            <p:ph idx="1"/>
          </p:nvPr>
        </p:nvSpPr>
        <p:spPr>
          <a:xfrm>
            <a:off x="838200" y="1981201"/>
            <a:ext cx="10515600" cy="4195762"/>
          </a:xfrm>
        </p:spPr>
        <p:txBody>
          <a:bodyPr>
            <a:normAutofit lnSpcReduction="10000"/>
          </a:bodyPr>
          <a:lstStyle/>
          <a:p>
            <a:r>
              <a:rPr lang="en-US" sz="3200" b="0" i="0" dirty="0">
                <a:solidFill>
                  <a:srgbClr val="444444"/>
                </a:solidFill>
                <a:effectLst/>
                <a:latin typeface="Baskerville"/>
              </a:rPr>
              <a:t>Our Lord finds our desires not too strong, but too weak. We are half-hearted creatures, fooling about with drink and sex and ambition when infinite joy is offered us, like an ignorant child who wants to go on making mud pies in a slum because he cannot imagine what is meant by the offer of a holiday at the sea. We are far too easily pleased.</a:t>
            </a:r>
          </a:p>
          <a:p>
            <a:pPr lvl="8"/>
            <a:r>
              <a:rPr lang="en-US" sz="2000" dirty="0">
                <a:solidFill>
                  <a:srgbClr val="444444"/>
                </a:solidFill>
                <a:latin typeface="Baskerville"/>
              </a:rPr>
              <a:t>C. S. Lewis – The Weight of Glory</a:t>
            </a:r>
          </a:p>
          <a:p>
            <a:endParaRPr lang="en-US" sz="3200" dirty="0">
              <a:solidFill>
                <a:srgbClr val="444444"/>
              </a:solidFill>
              <a:latin typeface="Baskerville"/>
            </a:endParaRPr>
          </a:p>
          <a:p>
            <a:r>
              <a:rPr lang="en-US" sz="3200" dirty="0"/>
              <a:t>1 John 2:17 =&gt; The world is passing away</a:t>
            </a:r>
          </a:p>
        </p:txBody>
      </p:sp>
    </p:spTree>
    <p:extLst>
      <p:ext uri="{BB962C8B-B14F-4D97-AF65-F5344CB8AC3E}">
        <p14:creationId xmlns:p14="http://schemas.microsoft.com/office/powerpoint/2010/main" val="307747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We believe that the end of this world is approaching;</a:t>
            </a:r>
          </a:p>
        </p:txBody>
      </p:sp>
      <p:sp>
        <p:nvSpPr>
          <p:cNvPr id="3" name="Content Placeholder 2"/>
          <p:cNvSpPr>
            <a:spLocks noGrp="1"/>
          </p:cNvSpPr>
          <p:nvPr>
            <p:ph idx="1"/>
          </p:nvPr>
        </p:nvSpPr>
        <p:spPr>
          <a:xfrm>
            <a:off x="381000" y="1825625"/>
            <a:ext cx="11430000" cy="4794250"/>
          </a:xfrm>
        </p:spPr>
        <p:txBody>
          <a:bodyPr>
            <a:normAutofit/>
          </a:bodyPr>
          <a:lstStyle/>
          <a:p>
            <a:pPr>
              <a:lnSpc>
                <a:spcPct val="120000"/>
              </a:lnSpc>
            </a:pPr>
            <a:r>
              <a:rPr lang="en-US" sz="1800" dirty="0"/>
              <a:t>2 Peter 3:3-13 =&gt; Know this first of all, that in the last days </a:t>
            </a:r>
            <a:r>
              <a:rPr lang="en-US" sz="1800" u="sng" dirty="0"/>
              <a:t>mockers will come with their mocking, following after their own lusts</a:t>
            </a:r>
            <a:r>
              <a:rPr lang="en-US" sz="1800" dirty="0"/>
              <a:t>, and saying, "Where is the promise of His coming? For ever since the fathers fell asleep, all continues just as it was from the beginning of creation." For when they maintain this, it escapes their notice that by the word of God the heavens existed long ago and the earth was formed out of water and by water, through which the world at that time was destroyed, being flooded with water. But by His word the present heavens and earth are being reserved for fire, kept for the day of judgment and destruction of ungodly men. But do not let this one fact escape your notice, beloved, that with the Lord one day is like a thousand years, and a thousand years like one day. The Lord is not slow about His promise, as some count slowness, but is patient toward you, not wishing for any to perish but for all to come to repentance. But the day of the Lord will come like a thief, in which the heavens will pass away with a roar and the elements will be destroyed with intense heat, and the earth and its works will be burned up. Since all these things are to be destroyed in this way, what sort of people ought you to be in holy conduct and godliness, looking for and hastening the coming of the day of God, because of which the heavens will be destroyed by burning, and the elements will melt with intense heat! But according to His promise we are looking for new heavens and a new earth, in which righteousness dwells.</a:t>
            </a:r>
          </a:p>
        </p:txBody>
      </p:sp>
    </p:spTree>
    <p:extLst>
      <p:ext uri="{BB962C8B-B14F-4D97-AF65-F5344CB8AC3E}">
        <p14:creationId xmlns:p14="http://schemas.microsoft.com/office/powerpoint/2010/main" val="35922166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1DDB3-0D32-418B-8872-7A2D7C402584}"/>
              </a:ext>
            </a:extLst>
          </p:cNvPr>
          <p:cNvSpPr>
            <a:spLocks noGrp="1"/>
          </p:cNvSpPr>
          <p:nvPr>
            <p:ph type="title"/>
          </p:nvPr>
        </p:nvSpPr>
        <p:spPr/>
        <p:txBody>
          <a:bodyPr/>
          <a:lstStyle/>
          <a:p>
            <a:r>
              <a:rPr lang="en-US" dirty="0"/>
              <a:t>that at the Last Day Christ will descend from heaven;</a:t>
            </a:r>
          </a:p>
        </p:txBody>
      </p:sp>
      <p:sp>
        <p:nvSpPr>
          <p:cNvPr id="3" name="Content Placeholder 2">
            <a:extLst>
              <a:ext uri="{FF2B5EF4-FFF2-40B4-BE49-F238E27FC236}">
                <a16:creationId xmlns:a16="http://schemas.microsoft.com/office/drawing/2014/main" id="{82EAD583-E66E-388E-EF25-C814B93C634E}"/>
              </a:ext>
            </a:extLst>
          </p:cNvPr>
          <p:cNvSpPr>
            <a:spLocks noGrp="1"/>
          </p:cNvSpPr>
          <p:nvPr>
            <p:ph idx="1"/>
          </p:nvPr>
        </p:nvSpPr>
        <p:spPr>
          <a:xfrm>
            <a:off x="330200" y="1825624"/>
            <a:ext cx="11557000" cy="4803775"/>
          </a:xfrm>
        </p:spPr>
        <p:txBody>
          <a:bodyPr>
            <a:normAutofit fontScale="77500" lnSpcReduction="20000"/>
          </a:bodyPr>
          <a:lstStyle/>
          <a:p>
            <a:pPr>
              <a:lnSpc>
                <a:spcPct val="120000"/>
              </a:lnSpc>
            </a:pPr>
            <a:r>
              <a:rPr lang="en-US" sz="2400" dirty="0"/>
              <a:t>Exodus 19:16-19 Then it came to pass on the third day, in the morning, that there were </a:t>
            </a:r>
            <a:r>
              <a:rPr lang="en-US" sz="2400" dirty="0" err="1"/>
              <a:t>thunderings</a:t>
            </a:r>
            <a:r>
              <a:rPr lang="en-US" sz="2400" dirty="0"/>
              <a:t> and lightnings, and a thick cloud on the mountain; and the sound of the trumpet was very loud, so that all the people who were in the camp trembled. And Moses brought the people out of the camp to meet with God, and they stood at the foot of the mountain. Now Mount Sinai was completely in smoke, because the LORD descended upon it in fire. Its smoke ascended like the smoke of a furnace, and the whole mountain quaked greatly. And when the blast of the trumpet sounded long and became louder and louder,</a:t>
            </a:r>
          </a:p>
          <a:p>
            <a:pPr>
              <a:lnSpc>
                <a:spcPct val="120000"/>
              </a:lnSpc>
            </a:pPr>
            <a:r>
              <a:rPr lang="en-US" sz="2400" dirty="0"/>
              <a:t>Exodus 20:18-21 Now all the people witnessed the </a:t>
            </a:r>
            <a:r>
              <a:rPr lang="en-US" sz="2400" dirty="0" err="1"/>
              <a:t>thunderings</a:t>
            </a:r>
            <a:r>
              <a:rPr lang="en-US" sz="2400" dirty="0"/>
              <a:t>, the lightning flashes, the sound of the trumpet, and the mountain smoking; and when the people saw it, they trembled and stood afar off. Then they said to Moses, “You speak with us, and we will hear; but let not God speak with us, lest we die.”</a:t>
            </a:r>
            <a:br>
              <a:rPr lang="en-US" sz="2400" dirty="0"/>
            </a:br>
            <a:r>
              <a:rPr lang="en-US" sz="2400" dirty="0"/>
              <a:t>And Moses said to the people, “Do not fear; for God has come to test you, and that His fear may be before you, so that you may not sin.” So the people stood afar off, but Moses drew near the thick darkness where God was.</a:t>
            </a:r>
          </a:p>
          <a:p>
            <a:pPr>
              <a:lnSpc>
                <a:spcPct val="120000"/>
              </a:lnSpc>
            </a:pPr>
            <a:r>
              <a:rPr lang="en-US" sz="2400" dirty="0"/>
              <a:t>Acts 1:11 =&gt; They also said, "Men of Galilee, why do you stand looking into the sky? This Jesus, who has been taken up from you into heaven, will come in just the same way as you have watched Him go into heaven."</a:t>
            </a:r>
          </a:p>
        </p:txBody>
      </p:sp>
    </p:spTree>
    <p:extLst>
      <p:ext uri="{BB962C8B-B14F-4D97-AF65-F5344CB8AC3E}">
        <p14:creationId xmlns:p14="http://schemas.microsoft.com/office/powerpoint/2010/main" val="664257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that at the Last Day Christ will descend from heaven;</a:t>
            </a:r>
          </a:p>
        </p:txBody>
      </p:sp>
      <p:sp>
        <p:nvSpPr>
          <p:cNvPr id="3" name="Content Placeholder 2"/>
          <p:cNvSpPr>
            <a:spLocks noGrp="1"/>
          </p:cNvSpPr>
          <p:nvPr>
            <p:ph idx="1"/>
          </p:nvPr>
        </p:nvSpPr>
        <p:spPr>
          <a:xfrm>
            <a:off x="317500" y="1825625"/>
            <a:ext cx="11607800" cy="4667250"/>
          </a:xfrm>
        </p:spPr>
        <p:txBody>
          <a:bodyPr>
            <a:normAutofit/>
          </a:bodyPr>
          <a:lstStyle/>
          <a:p>
            <a:pPr>
              <a:lnSpc>
                <a:spcPct val="120000"/>
              </a:lnSpc>
            </a:pPr>
            <a:r>
              <a:rPr lang="en-US" sz="2000" dirty="0"/>
              <a:t>Revelation 1:4-8 =&gt; Grace to you and peace from Him who is and who was and who is to come, and from the seven Spirits who are before His throne, and from Jesus Christ, the faithful witness, the firstborn from the dead, and the ruler over the kings of the earth.</a:t>
            </a:r>
            <a:br>
              <a:rPr lang="en-US" sz="2000" dirty="0"/>
            </a:br>
            <a:r>
              <a:rPr lang="en-US" sz="2000" dirty="0"/>
              <a:t>To Him who loved us and washed us from our sins in His own blood, and has made us kings and priests to His God and Father, to Him be glory and dominion forever and ever. Amen.</a:t>
            </a:r>
            <a:br>
              <a:rPr lang="en-US" sz="2000" dirty="0"/>
            </a:br>
            <a:r>
              <a:rPr lang="en-US" sz="2000" dirty="0"/>
              <a:t>Behold, He is coming with clouds, and every eye will see Him, even they who pierced Him. And all the tribes of the earth will mourn because of Him. Even so, Amen.</a:t>
            </a:r>
            <a:br>
              <a:rPr lang="en-US" sz="2000" dirty="0"/>
            </a:br>
            <a:r>
              <a:rPr lang="en-US" sz="2000" dirty="0"/>
              <a:t>“I am the Alpha and the Omega, the Beginning and the End,” says the Lord, “who is and who was and who is to come, the Almighty.”</a:t>
            </a:r>
          </a:p>
          <a:p>
            <a:pPr>
              <a:lnSpc>
                <a:spcPct val="120000"/>
              </a:lnSpc>
            </a:pPr>
            <a:r>
              <a:rPr lang="en-US" sz="2000" dirty="0"/>
              <a:t>Hebrews 9:28 =&gt; so Christ also, having been offered once to bear the sins of many, will appear a second time for salvation without reference to sin, to those who eagerly await Him.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at the Last Day Christ will descend from heaven;</a:t>
            </a:r>
          </a:p>
        </p:txBody>
      </p:sp>
      <p:sp>
        <p:nvSpPr>
          <p:cNvPr id="3" name="Content Placeholder 2"/>
          <p:cNvSpPr>
            <a:spLocks noGrp="1"/>
          </p:cNvSpPr>
          <p:nvPr>
            <p:ph idx="1"/>
          </p:nvPr>
        </p:nvSpPr>
        <p:spPr>
          <a:xfrm>
            <a:off x="88900" y="1816100"/>
            <a:ext cx="12014200" cy="4356100"/>
          </a:xfrm>
        </p:spPr>
        <p:txBody>
          <a:bodyPr>
            <a:normAutofit lnSpcReduction="10000"/>
          </a:bodyPr>
          <a:lstStyle/>
          <a:p>
            <a:pPr>
              <a:lnSpc>
                <a:spcPct val="120000"/>
              </a:lnSpc>
            </a:pPr>
            <a:r>
              <a:rPr sz="2400" dirty="0"/>
              <a:t>1 Thessalonians 4:13-18 =&gt; But we do not want you to be uninformed, brethren, about those who are asleep, </a:t>
            </a:r>
            <a:r>
              <a:rPr sz="2400" dirty="0">
                <a:highlight>
                  <a:srgbClr val="FFFF00"/>
                </a:highlight>
              </a:rPr>
              <a:t>so that you will not grieve as do the rest who have no hope.</a:t>
            </a:r>
            <a:r>
              <a:rPr sz="2400" dirty="0"/>
              <a:t> For if we believe that Jesus died and rose again, even so God will bring with Him those who have fallen asleep in Jesus. For this we say to you by the word of the Lord, that we who are alive and remain until the coming of the Lord, will not precede those who have fallen asleep</a:t>
            </a:r>
            <a:r>
              <a:rPr sz="2400" b="1" dirty="0">
                <a:solidFill>
                  <a:srgbClr val="FF0000"/>
                </a:solidFill>
              </a:rPr>
              <a:t>. For the Lord Himself will descend from heaven with a shout, with the voice of the archangel and with the trumpet of God</a:t>
            </a:r>
            <a:r>
              <a:rPr sz="2400" dirty="0"/>
              <a:t>, and the dead in Christ will rise first. Then we who are alive and remain will be caught up together with them in the clouds to meet the Lord in the air, and so we shall always be with the Lord. Therefore comfort one another with these words.</a:t>
            </a:r>
          </a:p>
        </p:txBody>
      </p:sp>
    </p:spTree>
    <p:extLst>
      <p:ext uri="{BB962C8B-B14F-4D97-AF65-F5344CB8AC3E}">
        <p14:creationId xmlns:p14="http://schemas.microsoft.com/office/powerpoint/2010/main" val="3596282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890</TotalTime>
  <Words>6028</Words>
  <Application>Microsoft Office PowerPoint</Application>
  <PresentationFormat>Widescreen</PresentationFormat>
  <Paragraphs>256</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Aptos Display</vt:lpstr>
      <vt:lpstr>Arial</vt:lpstr>
      <vt:lpstr>Baskerville</vt:lpstr>
      <vt:lpstr>Wingdings</vt:lpstr>
      <vt:lpstr>Office Theme</vt:lpstr>
      <vt:lpstr>Brandon Baptist Church Statement of Faith</vt:lpstr>
      <vt:lpstr>Statement of Faith Topics</vt:lpstr>
      <vt:lpstr>OF THE WORLD TO COME</vt:lpstr>
      <vt:lpstr>We believe that the end of this world is approaching;</vt:lpstr>
      <vt:lpstr>Why will our Lusts pass away?</vt:lpstr>
      <vt:lpstr>We believe that the end of this world is approaching;</vt:lpstr>
      <vt:lpstr>that at the Last Day Christ will descend from heaven;</vt:lpstr>
      <vt:lpstr>that at the Last Day Christ will descend from heaven;</vt:lpstr>
      <vt:lpstr>that at the Last Day Christ will descend from heaven;</vt:lpstr>
      <vt:lpstr>that at the Last Day Christ will descend from heaven;</vt:lpstr>
      <vt:lpstr>and raise the dead from the grave to final Judgment;</vt:lpstr>
      <vt:lpstr>and raise the dead from the grave to final Judgment;</vt:lpstr>
      <vt:lpstr>and raise the dead from the grave to final Judgment;</vt:lpstr>
      <vt:lpstr>that solemn separation will then take place;</vt:lpstr>
      <vt:lpstr>that the wicked will be consigned to endless punishment and the righteous to endless joy;</vt:lpstr>
      <vt:lpstr>and that this judgment will fix forever the final state of men in heaven or hell on principles of righteousness.</vt:lpstr>
      <vt:lpstr>and that this judgment will fix forever the final state of men in heaven or hell on principles of righteousness.</vt:lpstr>
      <vt:lpstr>OF THE WORLD TO COME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2024-10-13T02:46:36Z</dcterms:modified>
</cp:coreProperties>
</file>