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9" r:id="rId3"/>
    <p:sldId id="350" r:id="rId4"/>
    <p:sldId id="351" r:id="rId5"/>
    <p:sldId id="356" r:id="rId6"/>
    <p:sldId id="357" r:id="rId7"/>
    <p:sldId id="358" r:id="rId8"/>
    <p:sldId id="359" r:id="rId9"/>
    <p:sldId id="352" r:id="rId10"/>
    <p:sldId id="353" r:id="rId11"/>
    <p:sldId id="354" r:id="rId12"/>
    <p:sldId id="355" r:id="rId1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A0BF5C-E4CC-4C44-B8BF-710AF7A53883}" v="1" dt="2024-09-22T13:59:23.3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182" autoAdjust="0"/>
  </p:normalViewPr>
  <p:slideViewPr>
    <p:cSldViewPr snapToGrid="0">
      <p:cViewPr varScale="1">
        <p:scale>
          <a:sx n="72" d="100"/>
          <a:sy n="72" d="100"/>
        </p:scale>
        <p:origin x="828" y="48"/>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 Gregory" userId="a7bfa114233000dd" providerId="LiveId" clId="{F8C0F0E8-B774-46F0-AB92-A60BAA773C65}"/>
    <pc:docChg chg="undo custSel addSld delSld modSld">
      <pc:chgData name="Rob Gregory" userId="a7bfa114233000dd" providerId="LiveId" clId="{F8C0F0E8-B774-46F0-AB92-A60BAA773C65}" dt="2024-08-30T15:18:18.386" v="57"/>
      <pc:docMkLst>
        <pc:docMk/>
      </pc:docMkLst>
      <pc:sldChg chg="modSp mod">
        <pc:chgData name="Rob Gregory" userId="a7bfa114233000dd" providerId="LiveId" clId="{F8C0F0E8-B774-46F0-AB92-A60BAA773C65}" dt="2024-08-30T15:16:26.658" v="37" actId="20577"/>
        <pc:sldMkLst>
          <pc:docMk/>
          <pc:sldMk cId="999829043" sldId="256"/>
        </pc:sldMkLst>
        <pc:spChg chg="mod">
          <ac:chgData name="Rob Gregory" userId="a7bfa114233000dd" providerId="LiveId" clId="{F8C0F0E8-B774-46F0-AB92-A60BAA773C65}" dt="2024-08-30T15:16:26.658" v="37" actId="20577"/>
          <ac:spMkLst>
            <pc:docMk/>
            <pc:sldMk cId="999829043" sldId="256"/>
            <ac:spMk id="3" creationId="{88627DA9-E992-8706-3B6A-3B247D8C19B2}"/>
          </ac:spMkLst>
        </pc:spChg>
      </pc:sldChg>
      <pc:sldChg chg="modSp mod">
        <pc:chgData name="Rob Gregory" userId="a7bfa114233000dd" providerId="LiveId" clId="{F8C0F0E8-B774-46F0-AB92-A60BAA773C65}" dt="2024-08-30T15:16:12.600" v="0" actId="1076"/>
        <pc:sldMkLst>
          <pc:docMk/>
          <pc:sldMk cId="2525138430" sldId="259"/>
        </pc:sldMkLst>
        <pc:spChg chg="mod">
          <ac:chgData name="Rob Gregory" userId="a7bfa114233000dd" providerId="LiveId" clId="{F8C0F0E8-B774-46F0-AB92-A60BAA773C65}" dt="2024-08-30T15:16:12.600" v="0" actId="1076"/>
          <ac:spMkLst>
            <pc:docMk/>
            <pc:sldMk cId="2525138430" sldId="259"/>
            <ac:spMk id="3" creationId="{55D95C16-11B6-00FD-9B8E-E8373F4E7B4A}"/>
          </ac:spMkLst>
        </pc:spChg>
      </pc:sldChg>
      <pc:sldChg chg="del">
        <pc:chgData name="Rob Gregory" userId="a7bfa114233000dd" providerId="LiveId" clId="{F8C0F0E8-B774-46F0-AB92-A60BAA773C65}" dt="2024-08-30T15:16:50.791" v="48" actId="47"/>
        <pc:sldMkLst>
          <pc:docMk/>
          <pc:sldMk cId="0" sldId="343"/>
        </pc:sldMkLst>
      </pc:sldChg>
      <pc:sldChg chg="del">
        <pc:chgData name="Rob Gregory" userId="a7bfa114233000dd" providerId="LiveId" clId="{F8C0F0E8-B774-46F0-AB92-A60BAA773C65}" dt="2024-08-30T15:16:50.791" v="48" actId="47"/>
        <pc:sldMkLst>
          <pc:docMk/>
          <pc:sldMk cId="0" sldId="344"/>
        </pc:sldMkLst>
      </pc:sldChg>
      <pc:sldChg chg="del">
        <pc:chgData name="Rob Gregory" userId="a7bfa114233000dd" providerId="LiveId" clId="{F8C0F0E8-B774-46F0-AB92-A60BAA773C65}" dt="2024-08-30T15:16:50.791" v="48" actId="47"/>
        <pc:sldMkLst>
          <pc:docMk/>
          <pc:sldMk cId="1597733124" sldId="345"/>
        </pc:sldMkLst>
      </pc:sldChg>
      <pc:sldChg chg="del">
        <pc:chgData name="Rob Gregory" userId="a7bfa114233000dd" providerId="LiveId" clId="{F8C0F0E8-B774-46F0-AB92-A60BAA773C65}" dt="2024-08-30T15:16:50.791" v="48" actId="47"/>
        <pc:sldMkLst>
          <pc:docMk/>
          <pc:sldMk cId="1201981033" sldId="346"/>
        </pc:sldMkLst>
      </pc:sldChg>
      <pc:sldChg chg="del">
        <pc:chgData name="Rob Gregory" userId="a7bfa114233000dd" providerId="LiveId" clId="{F8C0F0E8-B774-46F0-AB92-A60BAA773C65}" dt="2024-08-30T15:16:50.791" v="48" actId="47"/>
        <pc:sldMkLst>
          <pc:docMk/>
          <pc:sldMk cId="4198695838" sldId="347"/>
        </pc:sldMkLst>
      </pc:sldChg>
      <pc:sldChg chg="del">
        <pc:chgData name="Rob Gregory" userId="a7bfa114233000dd" providerId="LiveId" clId="{F8C0F0E8-B774-46F0-AB92-A60BAA773C65}" dt="2024-08-30T15:16:50.791" v="48" actId="47"/>
        <pc:sldMkLst>
          <pc:docMk/>
          <pc:sldMk cId="2149119747" sldId="348"/>
        </pc:sldMkLst>
      </pc:sldChg>
      <pc:sldChg chg="del">
        <pc:chgData name="Rob Gregory" userId="a7bfa114233000dd" providerId="LiveId" clId="{F8C0F0E8-B774-46F0-AB92-A60BAA773C65}" dt="2024-08-30T15:16:50.791" v="48" actId="47"/>
        <pc:sldMkLst>
          <pc:docMk/>
          <pc:sldMk cId="2120278506" sldId="349"/>
        </pc:sldMkLst>
      </pc:sldChg>
      <pc:sldChg chg="add">
        <pc:chgData name="Rob Gregory" userId="a7bfa114233000dd" providerId="LiveId" clId="{F8C0F0E8-B774-46F0-AB92-A60BAA773C65}" dt="2024-08-30T15:16:53.365" v="49"/>
        <pc:sldMkLst>
          <pc:docMk/>
          <pc:sldMk cId="0" sldId="350"/>
        </pc:sldMkLst>
      </pc:sldChg>
      <pc:sldChg chg="del">
        <pc:chgData name="Rob Gregory" userId="a7bfa114233000dd" providerId="LiveId" clId="{F8C0F0E8-B774-46F0-AB92-A60BAA773C65}" dt="2024-08-30T15:16:50.791" v="48" actId="47"/>
        <pc:sldMkLst>
          <pc:docMk/>
          <pc:sldMk cId="3758175524" sldId="350"/>
        </pc:sldMkLst>
      </pc:sldChg>
      <pc:sldChg chg="modSp add mod">
        <pc:chgData name="Rob Gregory" userId="a7bfa114233000dd" providerId="LiveId" clId="{F8C0F0E8-B774-46F0-AB92-A60BAA773C65}" dt="2024-08-30T15:16:53.474" v="51" actId="27636"/>
        <pc:sldMkLst>
          <pc:docMk/>
          <pc:sldMk cId="0" sldId="351"/>
        </pc:sldMkLst>
        <pc:spChg chg="mod">
          <ac:chgData name="Rob Gregory" userId="a7bfa114233000dd" providerId="LiveId" clId="{F8C0F0E8-B774-46F0-AB92-A60BAA773C65}" dt="2024-08-30T15:16:53.458" v="50" actId="27636"/>
          <ac:spMkLst>
            <pc:docMk/>
            <pc:sldMk cId="0" sldId="351"/>
            <ac:spMk id="2" creationId="{00000000-0000-0000-0000-000000000000}"/>
          </ac:spMkLst>
        </pc:spChg>
        <pc:spChg chg="mod">
          <ac:chgData name="Rob Gregory" userId="a7bfa114233000dd" providerId="LiveId" clId="{F8C0F0E8-B774-46F0-AB92-A60BAA773C65}" dt="2024-08-30T15:16:53.474" v="51" actId="27636"/>
          <ac:spMkLst>
            <pc:docMk/>
            <pc:sldMk cId="0" sldId="351"/>
            <ac:spMk id="3" creationId="{00000000-0000-0000-0000-000000000000}"/>
          </ac:spMkLst>
        </pc:spChg>
      </pc:sldChg>
      <pc:sldChg chg="del">
        <pc:chgData name="Rob Gregory" userId="a7bfa114233000dd" providerId="LiveId" clId="{F8C0F0E8-B774-46F0-AB92-A60BAA773C65}" dt="2024-08-30T15:16:50.791" v="48" actId="47"/>
        <pc:sldMkLst>
          <pc:docMk/>
          <pc:sldMk cId="3572442731" sldId="351"/>
        </pc:sldMkLst>
      </pc:sldChg>
      <pc:sldChg chg="modSp add del mod">
        <pc:chgData name="Rob Gregory" userId="a7bfa114233000dd" providerId="LiveId" clId="{F8C0F0E8-B774-46F0-AB92-A60BAA773C65}" dt="2024-08-30T15:16:53.511" v="53" actId="27636"/>
        <pc:sldMkLst>
          <pc:docMk/>
          <pc:sldMk cId="0" sldId="352"/>
        </pc:sldMkLst>
        <pc:spChg chg="mod">
          <ac:chgData name="Rob Gregory" userId="a7bfa114233000dd" providerId="LiveId" clId="{F8C0F0E8-B774-46F0-AB92-A60BAA773C65}" dt="2024-08-30T15:16:53.484" v="52" actId="27636"/>
          <ac:spMkLst>
            <pc:docMk/>
            <pc:sldMk cId="0" sldId="352"/>
            <ac:spMk id="2" creationId="{00000000-0000-0000-0000-000000000000}"/>
          </ac:spMkLst>
        </pc:spChg>
        <pc:spChg chg="mod">
          <ac:chgData name="Rob Gregory" userId="a7bfa114233000dd" providerId="LiveId" clId="{F8C0F0E8-B774-46F0-AB92-A60BAA773C65}" dt="2024-08-30T15:16:53.511" v="53" actId="27636"/>
          <ac:spMkLst>
            <pc:docMk/>
            <pc:sldMk cId="0" sldId="352"/>
            <ac:spMk id="3" creationId="{00000000-0000-0000-0000-000000000000}"/>
          </ac:spMkLst>
        </pc:spChg>
      </pc:sldChg>
      <pc:sldChg chg="modSp add del mod">
        <pc:chgData name="Rob Gregory" userId="a7bfa114233000dd" providerId="LiveId" clId="{F8C0F0E8-B774-46F0-AB92-A60BAA773C65}" dt="2024-08-30T15:16:53.527" v="55" actId="27636"/>
        <pc:sldMkLst>
          <pc:docMk/>
          <pc:sldMk cId="0" sldId="353"/>
        </pc:sldMkLst>
        <pc:spChg chg="mod">
          <ac:chgData name="Rob Gregory" userId="a7bfa114233000dd" providerId="LiveId" clId="{F8C0F0E8-B774-46F0-AB92-A60BAA773C65}" dt="2024-08-30T15:16:53.527" v="55" actId="27636"/>
          <ac:spMkLst>
            <pc:docMk/>
            <pc:sldMk cId="0" sldId="353"/>
            <ac:spMk id="2" creationId="{00000000-0000-0000-0000-000000000000}"/>
          </ac:spMkLst>
        </pc:spChg>
        <pc:spChg chg="mod">
          <ac:chgData name="Rob Gregory" userId="a7bfa114233000dd" providerId="LiveId" clId="{F8C0F0E8-B774-46F0-AB92-A60BAA773C65}" dt="2024-08-30T15:16:53.526" v="54" actId="27636"/>
          <ac:spMkLst>
            <pc:docMk/>
            <pc:sldMk cId="0" sldId="353"/>
            <ac:spMk id="3" creationId="{00000000-0000-0000-0000-000000000000}"/>
          </ac:spMkLst>
        </pc:spChg>
      </pc:sldChg>
      <pc:sldChg chg="modSp add del mod">
        <pc:chgData name="Rob Gregory" userId="a7bfa114233000dd" providerId="LiveId" clId="{F8C0F0E8-B774-46F0-AB92-A60BAA773C65}" dt="2024-08-30T15:16:53.562" v="56" actId="27636"/>
        <pc:sldMkLst>
          <pc:docMk/>
          <pc:sldMk cId="0" sldId="354"/>
        </pc:sldMkLst>
        <pc:spChg chg="mod">
          <ac:chgData name="Rob Gregory" userId="a7bfa114233000dd" providerId="LiveId" clId="{F8C0F0E8-B774-46F0-AB92-A60BAA773C65}" dt="2024-08-30T15:16:49.331" v="47"/>
          <ac:spMkLst>
            <pc:docMk/>
            <pc:sldMk cId="0" sldId="354"/>
            <ac:spMk id="2" creationId="{00000000-0000-0000-0000-000000000000}"/>
          </ac:spMkLst>
        </pc:spChg>
        <pc:spChg chg="mod">
          <ac:chgData name="Rob Gregory" userId="a7bfa114233000dd" providerId="LiveId" clId="{F8C0F0E8-B774-46F0-AB92-A60BAA773C65}" dt="2024-08-30T15:16:53.562" v="56" actId="27636"/>
          <ac:spMkLst>
            <pc:docMk/>
            <pc:sldMk cId="0" sldId="354"/>
            <ac:spMk id="3" creationId="{00000000-0000-0000-0000-000000000000}"/>
          </ac:spMkLst>
        </pc:spChg>
      </pc:sldChg>
      <pc:sldChg chg="add">
        <pc:chgData name="Rob Gregory" userId="a7bfa114233000dd" providerId="LiveId" clId="{F8C0F0E8-B774-46F0-AB92-A60BAA773C65}" dt="2024-08-30T15:18:18.386" v="57"/>
        <pc:sldMkLst>
          <pc:docMk/>
          <pc:sldMk cId="3082065432" sldId="355"/>
        </pc:sldMkLst>
        <pc:spChg chg="mod">
          <ac:chgData name="Rob Gregory" userId="a7bfa114233000dd" providerId="LiveId" clId="{F8C0F0E8-B774-46F0-AB92-A60BAA773C65}" dt="2024-08-30T15:16:49.331" v="47"/>
          <ac:spMkLst>
            <pc:docMk/>
            <pc:sldMk cId="3082065432" sldId="355"/>
            <ac:spMk id="2" creationId="{00000000-0000-0000-0000-000000000000}"/>
          </ac:spMkLst>
        </pc:spChg>
        <pc:spChg chg="mod">
          <ac:chgData name="Rob Gregory" userId="a7bfa114233000dd" providerId="LiveId" clId="{F8C0F0E8-B774-46F0-AB92-A60BAA773C65}" dt="2024-08-30T15:16:49.331" v="47"/>
          <ac:spMkLst>
            <pc:docMk/>
            <pc:sldMk cId="3082065432" sldId="355"/>
            <ac:spMk id="3" creationId="{00000000-0000-0000-0000-000000000000}"/>
          </ac:spMkLst>
        </pc:spChg>
      </pc:sldChg>
      <pc:sldChg chg="modSp add del mod">
        <pc:chgData name="Rob Gregory" userId="a7bfa114233000dd" providerId="LiveId" clId="{F8C0F0E8-B774-46F0-AB92-A60BAA773C65}" dt="2024-08-30T15:16:49.331" v="47"/>
        <pc:sldMkLst>
          <pc:docMk/>
          <pc:sldMk cId="821062368" sldId="356"/>
        </pc:sldMkLst>
        <pc:spChg chg="mod">
          <ac:chgData name="Rob Gregory" userId="a7bfa114233000dd" providerId="LiveId" clId="{F8C0F0E8-B774-46F0-AB92-A60BAA773C65}" dt="2024-08-30T15:16:49.331" v="47"/>
          <ac:spMkLst>
            <pc:docMk/>
            <pc:sldMk cId="821062368" sldId="356"/>
            <ac:spMk id="3" creationId="{00000000-0000-0000-0000-000000000000}"/>
          </ac:spMkLst>
        </pc:spChg>
      </pc:sldChg>
    </pc:docChg>
  </pc:docChgLst>
  <pc:docChgLst>
    <pc:chgData name="Rob Gregory" userId="a7bfa114233000dd" providerId="LiveId" clId="{A5D8E9F1-A16E-4382-8FEF-72375E3377D7}"/>
    <pc:docChg chg="undo custSel addSld modSld sldOrd">
      <pc:chgData name="Rob Gregory" userId="a7bfa114233000dd" providerId="LiveId" clId="{A5D8E9F1-A16E-4382-8FEF-72375E3377D7}" dt="2024-09-22T02:57:55.938" v="1251" actId="403"/>
      <pc:docMkLst>
        <pc:docMk/>
      </pc:docMkLst>
      <pc:sldChg chg="modSp mod ord modNotesTx">
        <pc:chgData name="Rob Gregory" userId="a7bfa114233000dd" providerId="LiveId" clId="{A5D8E9F1-A16E-4382-8FEF-72375E3377D7}" dt="2024-09-22T02:55:21.754" v="1222" actId="20577"/>
        <pc:sldMkLst>
          <pc:docMk/>
          <pc:sldMk cId="0" sldId="352"/>
        </pc:sldMkLst>
        <pc:spChg chg="mod">
          <ac:chgData name="Rob Gregory" userId="a7bfa114233000dd" providerId="LiveId" clId="{A5D8E9F1-A16E-4382-8FEF-72375E3377D7}" dt="2024-09-22T02:50:12.431" v="860" actId="404"/>
          <ac:spMkLst>
            <pc:docMk/>
            <pc:sldMk cId="0" sldId="352"/>
            <ac:spMk id="2" creationId="{00000000-0000-0000-0000-000000000000}"/>
          </ac:spMkLst>
        </pc:spChg>
        <pc:spChg chg="mod">
          <ac:chgData name="Rob Gregory" userId="a7bfa114233000dd" providerId="LiveId" clId="{A5D8E9F1-A16E-4382-8FEF-72375E3377D7}" dt="2024-09-22T02:51:07.434" v="873" actId="403"/>
          <ac:spMkLst>
            <pc:docMk/>
            <pc:sldMk cId="0" sldId="352"/>
            <ac:spMk id="3" creationId="{00000000-0000-0000-0000-000000000000}"/>
          </ac:spMkLst>
        </pc:spChg>
      </pc:sldChg>
      <pc:sldChg chg="modSp mod">
        <pc:chgData name="Rob Gregory" userId="a7bfa114233000dd" providerId="LiveId" clId="{A5D8E9F1-A16E-4382-8FEF-72375E3377D7}" dt="2024-09-22T02:56:10.807" v="1233" actId="14100"/>
        <pc:sldMkLst>
          <pc:docMk/>
          <pc:sldMk cId="0" sldId="353"/>
        </pc:sldMkLst>
        <pc:spChg chg="mod">
          <ac:chgData name="Rob Gregory" userId="a7bfa114233000dd" providerId="LiveId" clId="{A5D8E9F1-A16E-4382-8FEF-72375E3377D7}" dt="2024-09-22T02:56:10.807" v="1233" actId="14100"/>
          <ac:spMkLst>
            <pc:docMk/>
            <pc:sldMk cId="0" sldId="353"/>
            <ac:spMk id="3" creationId="{00000000-0000-0000-0000-000000000000}"/>
          </ac:spMkLst>
        </pc:spChg>
      </pc:sldChg>
      <pc:sldChg chg="modSp mod">
        <pc:chgData name="Rob Gregory" userId="a7bfa114233000dd" providerId="LiveId" clId="{A5D8E9F1-A16E-4382-8FEF-72375E3377D7}" dt="2024-09-22T02:57:55.938" v="1251" actId="403"/>
        <pc:sldMkLst>
          <pc:docMk/>
          <pc:sldMk cId="0" sldId="354"/>
        </pc:sldMkLst>
        <pc:spChg chg="mod">
          <ac:chgData name="Rob Gregory" userId="a7bfa114233000dd" providerId="LiveId" clId="{A5D8E9F1-A16E-4382-8FEF-72375E3377D7}" dt="2024-09-22T02:57:55.938" v="1251" actId="403"/>
          <ac:spMkLst>
            <pc:docMk/>
            <pc:sldMk cId="0" sldId="354"/>
            <ac:spMk id="3" creationId="{00000000-0000-0000-0000-000000000000}"/>
          </ac:spMkLst>
        </pc:spChg>
      </pc:sldChg>
      <pc:sldChg chg="modSp new mod modNotesTx">
        <pc:chgData name="Rob Gregory" userId="a7bfa114233000dd" providerId="LiveId" clId="{A5D8E9F1-A16E-4382-8FEF-72375E3377D7}" dt="2024-09-22T02:41:14.124" v="571" actId="20577"/>
        <pc:sldMkLst>
          <pc:docMk/>
          <pc:sldMk cId="821062368" sldId="356"/>
        </pc:sldMkLst>
        <pc:spChg chg="mod">
          <ac:chgData name="Rob Gregory" userId="a7bfa114233000dd" providerId="LiveId" clId="{A5D8E9F1-A16E-4382-8FEF-72375E3377D7}" dt="2024-09-22T02:41:14.124" v="571" actId="20577"/>
          <ac:spMkLst>
            <pc:docMk/>
            <pc:sldMk cId="821062368" sldId="356"/>
            <ac:spMk id="2" creationId="{A7EBFCE9-028F-3574-B853-E032851B10EB}"/>
          </ac:spMkLst>
        </pc:spChg>
        <pc:spChg chg="mod">
          <ac:chgData name="Rob Gregory" userId="a7bfa114233000dd" providerId="LiveId" clId="{A5D8E9F1-A16E-4382-8FEF-72375E3377D7}" dt="2024-09-22T02:31:17.367" v="45" actId="20577"/>
          <ac:spMkLst>
            <pc:docMk/>
            <pc:sldMk cId="821062368" sldId="356"/>
            <ac:spMk id="3" creationId="{2C353BA1-3F0A-2C8C-0F9A-71A157588E73}"/>
          </ac:spMkLst>
        </pc:spChg>
      </pc:sldChg>
      <pc:sldChg chg="addSp modSp add mod modClrScheme chgLayout modNotesTx">
        <pc:chgData name="Rob Gregory" userId="a7bfa114233000dd" providerId="LiveId" clId="{A5D8E9F1-A16E-4382-8FEF-72375E3377D7}" dt="2024-09-22T02:36:56.849" v="392" actId="20577"/>
        <pc:sldMkLst>
          <pc:docMk/>
          <pc:sldMk cId="2726484800" sldId="357"/>
        </pc:sldMkLst>
        <pc:spChg chg="mod ord">
          <ac:chgData name="Rob Gregory" userId="a7bfa114233000dd" providerId="LiveId" clId="{A5D8E9F1-A16E-4382-8FEF-72375E3377D7}" dt="2024-09-22T02:34:44.609" v="207" actId="404"/>
          <ac:spMkLst>
            <pc:docMk/>
            <pc:sldMk cId="2726484800" sldId="357"/>
            <ac:spMk id="2" creationId="{A7EBFCE9-028F-3574-B853-E032851B10EB}"/>
          </ac:spMkLst>
        </pc:spChg>
        <pc:spChg chg="mod ord">
          <ac:chgData name="Rob Gregory" userId="a7bfa114233000dd" providerId="LiveId" clId="{A5D8E9F1-A16E-4382-8FEF-72375E3377D7}" dt="2024-09-22T02:34:28.380" v="194" actId="12"/>
          <ac:spMkLst>
            <pc:docMk/>
            <pc:sldMk cId="2726484800" sldId="357"/>
            <ac:spMk id="3" creationId="{2C353BA1-3F0A-2C8C-0F9A-71A157588E73}"/>
          </ac:spMkLst>
        </pc:spChg>
        <pc:spChg chg="add mod ord">
          <ac:chgData name="Rob Gregory" userId="a7bfa114233000dd" providerId="LiveId" clId="{A5D8E9F1-A16E-4382-8FEF-72375E3377D7}" dt="2024-09-22T02:34:56.234" v="209" actId="12"/>
          <ac:spMkLst>
            <pc:docMk/>
            <pc:sldMk cId="2726484800" sldId="357"/>
            <ac:spMk id="4" creationId="{08B28B47-D6F6-A003-2D37-94FB6C033528}"/>
          </ac:spMkLst>
        </pc:spChg>
      </pc:sldChg>
      <pc:sldChg chg="addSp delSp modSp new mod modClrScheme chgLayout modNotesTx">
        <pc:chgData name="Rob Gregory" userId="a7bfa114233000dd" providerId="LiveId" clId="{A5D8E9F1-A16E-4382-8FEF-72375E3377D7}" dt="2024-09-22T02:49:35.479" v="852" actId="20577"/>
        <pc:sldMkLst>
          <pc:docMk/>
          <pc:sldMk cId="3951576684" sldId="358"/>
        </pc:sldMkLst>
        <pc:spChg chg="del mod ord">
          <ac:chgData name="Rob Gregory" userId="a7bfa114233000dd" providerId="LiveId" clId="{A5D8E9F1-A16E-4382-8FEF-72375E3377D7}" dt="2024-09-22T02:39:55.348" v="445" actId="700"/>
          <ac:spMkLst>
            <pc:docMk/>
            <pc:sldMk cId="3951576684" sldId="358"/>
            <ac:spMk id="2" creationId="{D5BA0BF1-C77D-CE7F-399E-FF72C27CDADF}"/>
          </ac:spMkLst>
        </pc:spChg>
        <pc:spChg chg="del mod ord">
          <ac:chgData name="Rob Gregory" userId="a7bfa114233000dd" providerId="LiveId" clId="{A5D8E9F1-A16E-4382-8FEF-72375E3377D7}" dt="2024-09-22T02:39:55.348" v="445" actId="700"/>
          <ac:spMkLst>
            <pc:docMk/>
            <pc:sldMk cId="3951576684" sldId="358"/>
            <ac:spMk id="3" creationId="{428AB839-F5AA-80E4-BB67-7BE9082CEB49}"/>
          </ac:spMkLst>
        </pc:spChg>
        <pc:spChg chg="del">
          <ac:chgData name="Rob Gregory" userId="a7bfa114233000dd" providerId="LiveId" clId="{A5D8E9F1-A16E-4382-8FEF-72375E3377D7}" dt="2024-09-22T02:39:55.348" v="445" actId="700"/>
          <ac:spMkLst>
            <pc:docMk/>
            <pc:sldMk cId="3951576684" sldId="358"/>
            <ac:spMk id="4" creationId="{8D4A6B13-FD1F-5020-D1DB-35D372EE8429}"/>
          </ac:spMkLst>
        </pc:spChg>
        <pc:spChg chg="add mod ord">
          <ac:chgData name="Rob Gregory" userId="a7bfa114233000dd" providerId="LiveId" clId="{A5D8E9F1-A16E-4382-8FEF-72375E3377D7}" dt="2024-09-22T02:47:58.621" v="600" actId="20577"/>
          <ac:spMkLst>
            <pc:docMk/>
            <pc:sldMk cId="3951576684" sldId="358"/>
            <ac:spMk id="5" creationId="{5EF3A695-03C1-C963-CA92-DC0FAFA62107}"/>
          </ac:spMkLst>
        </pc:spChg>
        <pc:spChg chg="add mod ord">
          <ac:chgData name="Rob Gregory" userId="a7bfa114233000dd" providerId="LiveId" clId="{A5D8E9F1-A16E-4382-8FEF-72375E3377D7}" dt="2024-09-22T02:47:46.937" v="583"/>
          <ac:spMkLst>
            <pc:docMk/>
            <pc:sldMk cId="3951576684" sldId="358"/>
            <ac:spMk id="6" creationId="{A6DFD5CB-D3C9-C26A-ACE2-D510738FEA4A}"/>
          </ac:spMkLst>
        </pc:spChg>
      </pc:sldChg>
      <pc:sldChg chg="modSp add mod modNotesTx">
        <pc:chgData name="Rob Gregory" userId="a7bfa114233000dd" providerId="LiveId" clId="{A5D8E9F1-A16E-4382-8FEF-72375E3377D7}" dt="2024-09-22T02:51:47.780" v="923" actId="20577"/>
        <pc:sldMkLst>
          <pc:docMk/>
          <pc:sldMk cId="3184284322" sldId="359"/>
        </pc:sldMkLst>
        <pc:spChg chg="mod">
          <ac:chgData name="Rob Gregory" userId="a7bfa114233000dd" providerId="LiveId" clId="{A5D8E9F1-A16E-4382-8FEF-72375E3377D7}" dt="2024-09-22T02:50:51.760" v="868" actId="14100"/>
          <ac:spMkLst>
            <pc:docMk/>
            <pc:sldMk cId="3184284322" sldId="359"/>
            <ac:spMk id="3" creationId="{00000000-0000-0000-0000-000000000000}"/>
          </ac:spMkLst>
        </pc:spChg>
      </pc:sldChg>
    </pc:docChg>
  </pc:docChgLst>
  <pc:docChgLst>
    <pc:chgData name="Rob Gregory" userId="a7bfa114233000dd" providerId="LiveId" clId="{73F71DC6-962E-4B45-A1FF-3A0A7E351DE7}"/>
    <pc:docChg chg="undo redo custSel addSld delSld modSld sldOrd">
      <pc:chgData name="Rob Gregory" userId="a7bfa114233000dd" providerId="LiveId" clId="{73F71DC6-962E-4B45-A1FF-3A0A7E351DE7}" dt="2024-08-30T15:11:20.606" v="349" actId="313"/>
      <pc:docMkLst>
        <pc:docMk/>
      </pc:docMkLst>
      <pc:sldChg chg="modSp mod">
        <pc:chgData name="Rob Gregory" userId="a7bfa114233000dd" providerId="LiveId" clId="{73F71DC6-962E-4B45-A1FF-3A0A7E351DE7}" dt="2024-08-30T15:11:20.606" v="349" actId="313"/>
        <pc:sldMkLst>
          <pc:docMk/>
          <pc:sldMk cId="999829043" sldId="256"/>
        </pc:sldMkLst>
        <pc:spChg chg="mod">
          <ac:chgData name="Rob Gregory" userId="a7bfa114233000dd" providerId="LiveId" clId="{73F71DC6-962E-4B45-A1FF-3A0A7E351DE7}" dt="2024-08-30T15:11:20.606" v="349" actId="313"/>
          <ac:spMkLst>
            <pc:docMk/>
            <pc:sldMk cId="999829043" sldId="256"/>
            <ac:spMk id="3" creationId="{88627DA9-E992-8706-3B6A-3B247D8C19B2}"/>
          </ac:spMkLst>
        </pc:spChg>
      </pc:sldChg>
      <pc:sldChg chg="modSp mod">
        <pc:chgData name="Rob Gregory" userId="a7bfa114233000dd" providerId="LiveId" clId="{73F71DC6-962E-4B45-A1FF-3A0A7E351DE7}" dt="2024-08-21T15:06:51.545" v="42" actId="1076"/>
        <pc:sldMkLst>
          <pc:docMk/>
          <pc:sldMk cId="2525138430" sldId="259"/>
        </pc:sldMkLst>
        <pc:spChg chg="mod">
          <ac:chgData name="Rob Gregory" userId="a7bfa114233000dd" providerId="LiveId" clId="{73F71DC6-962E-4B45-A1FF-3A0A7E351DE7}" dt="2024-08-21T15:06:51.545" v="42" actId="1076"/>
          <ac:spMkLst>
            <pc:docMk/>
            <pc:sldMk cId="2525138430" sldId="259"/>
            <ac:spMk id="3" creationId="{55D95C16-11B6-00FD-9B8E-E8373F4E7B4A}"/>
          </ac:spMkLst>
        </pc:spChg>
      </pc:sldChg>
      <pc:sldChg chg="del">
        <pc:chgData name="Rob Gregory" userId="a7bfa114233000dd" providerId="LiveId" clId="{73F71DC6-962E-4B45-A1FF-3A0A7E351DE7}" dt="2024-08-21T15:00:31.674" v="39" actId="47"/>
        <pc:sldMkLst>
          <pc:docMk/>
          <pc:sldMk cId="468726615" sldId="283"/>
        </pc:sldMkLst>
      </pc:sldChg>
      <pc:sldChg chg="del">
        <pc:chgData name="Rob Gregory" userId="a7bfa114233000dd" providerId="LiveId" clId="{73F71DC6-962E-4B45-A1FF-3A0A7E351DE7}" dt="2024-08-21T15:00:31.674" v="39" actId="47"/>
        <pc:sldMkLst>
          <pc:docMk/>
          <pc:sldMk cId="0" sldId="336"/>
        </pc:sldMkLst>
      </pc:sldChg>
      <pc:sldChg chg="del">
        <pc:chgData name="Rob Gregory" userId="a7bfa114233000dd" providerId="LiveId" clId="{73F71DC6-962E-4B45-A1FF-3A0A7E351DE7}" dt="2024-08-21T15:00:31.674" v="39" actId="47"/>
        <pc:sldMkLst>
          <pc:docMk/>
          <pc:sldMk cId="0" sldId="337"/>
        </pc:sldMkLst>
      </pc:sldChg>
      <pc:sldChg chg="del">
        <pc:chgData name="Rob Gregory" userId="a7bfa114233000dd" providerId="LiveId" clId="{73F71DC6-962E-4B45-A1FF-3A0A7E351DE7}" dt="2024-08-21T15:00:31.674" v="39" actId="47"/>
        <pc:sldMkLst>
          <pc:docMk/>
          <pc:sldMk cId="0" sldId="338"/>
        </pc:sldMkLst>
      </pc:sldChg>
      <pc:sldChg chg="del">
        <pc:chgData name="Rob Gregory" userId="a7bfa114233000dd" providerId="LiveId" clId="{73F71DC6-962E-4B45-A1FF-3A0A7E351DE7}" dt="2024-08-21T15:00:31.674" v="39" actId="47"/>
        <pc:sldMkLst>
          <pc:docMk/>
          <pc:sldMk cId="0" sldId="339"/>
        </pc:sldMkLst>
      </pc:sldChg>
      <pc:sldChg chg="del">
        <pc:chgData name="Rob Gregory" userId="a7bfa114233000dd" providerId="LiveId" clId="{73F71DC6-962E-4B45-A1FF-3A0A7E351DE7}" dt="2024-08-21T15:00:31.674" v="39" actId="47"/>
        <pc:sldMkLst>
          <pc:docMk/>
          <pc:sldMk cId="0" sldId="340"/>
        </pc:sldMkLst>
      </pc:sldChg>
      <pc:sldChg chg="del">
        <pc:chgData name="Rob Gregory" userId="a7bfa114233000dd" providerId="LiveId" clId="{73F71DC6-962E-4B45-A1FF-3A0A7E351DE7}" dt="2024-08-21T15:00:31.674" v="39" actId="47"/>
        <pc:sldMkLst>
          <pc:docMk/>
          <pc:sldMk cId="0" sldId="341"/>
        </pc:sldMkLst>
      </pc:sldChg>
      <pc:sldChg chg="del">
        <pc:chgData name="Rob Gregory" userId="a7bfa114233000dd" providerId="LiveId" clId="{73F71DC6-962E-4B45-A1FF-3A0A7E351DE7}" dt="2024-08-21T15:00:31.674" v="39" actId="47"/>
        <pc:sldMkLst>
          <pc:docMk/>
          <pc:sldMk cId="0" sldId="342"/>
        </pc:sldMkLst>
      </pc:sldChg>
      <pc:sldChg chg="modSp add mod">
        <pc:chgData name="Rob Gregory" userId="a7bfa114233000dd" providerId="LiveId" clId="{73F71DC6-962E-4B45-A1FF-3A0A7E351DE7}" dt="2024-08-21T15:00:47.004" v="41" actId="27636"/>
        <pc:sldMkLst>
          <pc:docMk/>
          <pc:sldMk cId="0" sldId="343"/>
        </pc:sldMkLst>
        <pc:spChg chg="mod">
          <ac:chgData name="Rob Gregory" userId="a7bfa114233000dd" providerId="LiveId" clId="{73F71DC6-962E-4B45-A1FF-3A0A7E351DE7}" dt="2024-08-21T15:00:47.004" v="41" actId="27636"/>
          <ac:spMkLst>
            <pc:docMk/>
            <pc:sldMk cId="0" sldId="343"/>
            <ac:spMk id="3" creationId="{00000000-0000-0000-0000-000000000000}"/>
          </ac:spMkLst>
        </pc:spChg>
      </pc:sldChg>
      <pc:sldChg chg="del">
        <pc:chgData name="Rob Gregory" userId="a7bfa114233000dd" providerId="LiveId" clId="{73F71DC6-962E-4B45-A1FF-3A0A7E351DE7}" dt="2024-08-21T15:00:31.674" v="39" actId="47"/>
        <pc:sldMkLst>
          <pc:docMk/>
          <pc:sldMk cId="2848957727" sldId="343"/>
        </pc:sldMkLst>
      </pc:sldChg>
      <pc:sldChg chg="modSp add mod">
        <pc:chgData name="Rob Gregory" userId="a7bfa114233000dd" providerId="LiveId" clId="{73F71DC6-962E-4B45-A1FF-3A0A7E351DE7}" dt="2024-08-21T15:35:50.403" v="264" actId="27636"/>
        <pc:sldMkLst>
          <pc:docMk/>
          <pc:sldMk cId="0" sldId="344"/>
        </pc:sldMkLst>
        <pc:spChg chg="mod">
          <ac:chgData name="Rob Gregory" userId="a7bfa114233000dd" providerId="LiveId" clId="{73F71DC6-962E-4B45-A1FF-3A0A7E351DE7}" dt="2024-08-21T15:35:50.403" v="264" actId="27636"/>
          <ac:spMkLst>
            <pc:docMk/>
            <pc:sldMk cId="0" sldId="344"/>
            <ac:spMk id="3" creationId="{00000000-0000-0000-0000-000000000000}"/>
          </ac:spMkLst>
        </pc:spChg>
      </pc:sldChg>
      <pc:sldChg chg="del">
        <pc:chgData name="Rob Gregory" userId="a7bfa114233000dd" providerId="LiveId" clId="{73F71DC6-962E-4B45-A1FF-3A0A7E351DE7}" dt="2024-08-21T15:00:31.674" v="39" actId="47"/>
        <pc:sldMkLst>
          <pc:docMk/>
          <pc:sldMk cId="2249243869" sldId="344"/>
        </pc:sldMkLst>
      </pc:sldChg>
      <pc:sldChg chg="del">
        <pc:chgData name="Rob Gregory" userId="a7bfa114233000dd" providerId="LiveId" clId="{73F71DC6-962E-4B45-A1FF-3A0A7E351DE7}" dt="2024-08-21T15:00:31.674" v="39" actId="47"/>
        <pc:sldMkLst>
          <pc:docMk/>
          <pc:sldMk cId="182802886" sldId="345"/>
        </pc:sldMkLst>
      </pc:sldChg>
      <pc:sldChg chg="modSp add mod">
        <pc:chgData name="Rob Gregory" userId="a7bfa114233000dd" providerId="LiveId" clId="{73F71DC6-962E-4B45-A1FF-3A0A7E351DE7}" dt="2024-08-21T15:36:17.757" v="276" actId="27636"/>
        <pc:sldMkLst>
          <pc:docMk/>
          <pc:sldMk cId="1597733124" sldId="345"/>
        </pc:sldMkLst>
        <pc:spChg chg="mod">
          <ac:chgData name="Rob Gregory" userId="a7bfa114233000dd" providerId="LiveId" clId="{73F71DC6-962E-4B45-A1FF-3A0A7E351DE7}" dt="2024-08-21T15:36:17.757" v="276" actId="27636"/>
          <ac:spMkLst>
            <pc:docMk/>
            <pc:sldMk cId="1597733124" sldId="345"/>
            <ac:spMk id="3" creationId="{00000000-0000-0000-0000-000000000000}"/>
          </ac:spMkLst>
        </pc:spChg>
      </pc:sldChg>
      <pc:sldChg chg="modSp add mod ord">
        <pc:chgData name="Rob Gregory" userId="a7bfa114233000dd" providerId="LiveId" clId="{73F71DC6-962E-4B45-A1FF-3A0A7E351DE7}" dt="2024-08-21T15:37:53.750" v="290" actId="14100"/>
        <pc:sldMkLst>
          <pc:docMk/>
          <pc:sldMk cId="1201981033" sldId="346"/>
        </pc:sldMkLst>
        <pc:spChg chg="mod">
          <ac:chgData name="Rob Gregory" userId="a7bfa114233000dd" providerId="LiveId" clId="{73F71DC6-962E-4B45-A1FF-3A0A7E351DE7}" dt="2024-08-21T15:37:53.750" v="290" actId="14100"/>
          <ac:spMkLst>
            <pc:docMk/>
            <pc:sldMk cId="1201981033" sldId="346"/>
            <ac:spMk id="3" creationId="{00000000-0000-0000-0000-000000000000}"/>
          </ac:spMkLst>
        </pc:spChg>
      </pc:sldChg>
      <pc:sldChg chg="del">
        <pc:chgData name="Rob Gregory" userId="a7bfa114233000dd" providerId="LiveId" clId="{73F71DC6-962E-4B45-A1FF-3A0A7E351DE7}" dt="2024-08-21T15:00:31.674" v="39" actId="47"/>
        <pc:sldMkLst>
          <pc:docMk/>
          <pc:sldMk cId="1613551469" sldId="346"/>
        </pc:sldMkLst>
      </pc:sldChg>
      <pc:sldChg chg="modSp add mod">
        <pc:chgData name="Rob Gregory" userId="a7bfa114233000dd" providerId="LiveId" clId="{73F71DC6-962E-4B45-A1FF-3A0A7E351DE7}" dt="2024-08-21T15:36:59.347" v="284" actId="27636"/>
        <pc:sldMkLst>
          <pc:docMk/>
          <pc:sldMk cId="4198695838" sldId="347"/>
        </pc:sldMkLst>
        <pc:spChg chg="mod">
          <ac:chgData name="Rob Gregory" userId="a7bfa114233000dd" providerId="LiveId" clId="{73F71DC6-962E-4B45-A1FF-3A0A7E351DE7}" dt="2024-08-21T15:36:59.347" v="284" actId="27636"/>
          <ac:spMkLst>
            <pc:docMk/>
            <pc:sldMk cId="4198695838" sldId="347"/>
            <ac:spMk id="3" creationId="{00000000-0000-0000-0000-000000000000}"/>
          </ac:spMkLst>
        </pc:spChg>
      </pc:sldChg>
      <pc:sldChg chg="modSp new mod">
        <pc:chgData name="Rob Gregory" userId="a7bfa114233000dd" providerId="LiveId" clId="{73F71DC6-962E-4B45-A1FF-3A0A7E351DE7}" dt="2024-08-21T15:38:08.109" v="291" actId="20577"/>
        <pc:sldMkLst>
          <pc:docMk/>
          <pc:sldMk cId="2149119747" sldId="348"/>
        </pc:sldMkLst>
        <pc:spChg chg="mod">
          <ac:chgData name="Rob Gregory" userId="a7bfa114233000dd" providerId="LiveId" clId="{73F71DC6-962E-4B45-A1FF-3A0A7E351DE7}" dt="2024-08-21T15:38:08.109" v="291" actId="20577"/>
          <ac:spMkLst>
            <pc:docMk/>
            <pc:sldMk cId="2149119747" sldId="348"/>
            <ac:spMk id="2" creationId="{288089E6-9B17-96B4-875D-8135A845A1F5}"/>
          </ac:spMkLst>
        </pc:spChg>
        <pc:spChg chg="mod">
          <ac:chgData name="Rob Gregory" userId="a7bfa114233000dd" providerId="LiveId" clId="{73F71DC6-962E-4B45-A1FF-3A0A7E351DE7}" dt="2024-08-21T15:24:28.036" v="165" actId="113"/>
          <ac:spMkLst>
            <pc:docMk/>
            <pc:sldMk cId="2149119747" sldId="348"/>
            <ac:spMk id="3" creationId="{599E5A43-DCFF-0E44-5C81-5308A2CED6A7}"/>
          </ac:spMkLst>
        </pc:spChg>
      </pc:sldChg>
      <pc:sldChg chg="modSp new mod ord">
        <pc:chgData name="Rob Gregory" userId="a7bfa114233000dd" providerId="LiveId" clId="{73F71DC6-962E-4B45-A1FF-3A0A7E351DE7}" dt="2024-08-21T16:09:15.995" v="341" actId="113"/>
        <pc:sldMkLst>
          <pc:docMk/>
          <pc:sldMk cId="2120278506" sldId="349"/>
        </pc:sldMkLst>
        <pc:spChg chg="mod">
          <ac:chgData name="Rob Gregory" userId="a7bfa114233000dd" providerId="LiveId" clId="{73F71DC6-962E-4B45-A1FF-3A0A7E351DE7}" dt="2024-08-21T15:33:30.857" v="235" actId="20577"/>
          <ac:spMkLst>
            <pc:docMk/>
            <pc:sldMk cId="2120278506" sldId="349"/>
            <ac:spMk id="2" creationId="{7D999C00-CC6F-8136-7D31-0AA3BC79D986}"/>
          </ac:spMkLst>
        </pc:spChg>
        <pc:spChg chg="mod">
          <ac:chgData name="Rob Gregory" userId="a7bfa114233000dd" providerId="LiveId" clId="{73F71DC6-962E-4B45-A1FF-3A0A7E351DE7}" dt="2024-08-21T16:09:15.995" v="341" actId="113"/>
          <ac:spMkLst>
            <pc:docMk/>
            <pc:sldMk cId="2120278506" sldId="349"/>
            <ac:spMk id="3" creationId="{ABD6F16D-F038-78A5-C984-66EEA9F852F6}"/>
          </ac:spMkLst>
        </pc:spChg>
      </pc:sldChg>
      <pc:sldChg chg="modSp new mod ord">
        <pc:chgData name="Rob Gregory" userId="a7bfa114233000dd" providerId="LiveId" clId="{73F71DC6-962E-4B45-A1FF-3A0A7E351DE7}" dt="2024-08-21T16:09:49.847" v="348" actId="113"/>
        <pc:sldMkLst>
          <pc:docMk/>
          <pc:sldMk cId="3758175524" sldId="350"/>
        </pc:sldMkLst>
        <pc:spChg chg="mod">
          <ac:chgData name="Rob Gregory" userId="a7bfa114233000dd" providerId="LiveId" clId="{73F71DC6-962E-4B45-A1FF-3A0A7E351DE7}" dt="2024-08-21T15:33:44.715" v="240" actId="20577"/>
          <ac:spMkLst>
            <pc:docMk/>
            <pc:sldMk cId="3758175524" sldId="350"/>
            <ac:spMk id="2" creationId="{844025B5-998F-F999-7F66-69CFADB65550}"/>
          </ac:spMkLst>
        </pc:spChg>
        <pc:spChg chg="mod">
          <ac:chgData name="Rob Gregory" userId="a7bfa114233000dd" providerId="LiveId" clId="{73F71DC6-962E-4B45-A1FF-3A0A7E351DE7}" dt="2024-08-21T16:09:49.847" v="348" actId="113"/>
          <ac:spMkLst>
            <pc:docMk/>
            <pc:sldMk cId="3758175524" sldId="350"/>
            <ac:spMk id="3" creationId="{0A2582CE-5907-3EB5-BE3B-3090934EA612}"/>
          </ac:spMkLst>
        </pc:spChg>
      </pc:sldChg>
      <pc:sldChg chg="modSp new mod">
        <pc:chgData name="Rob Gregory" userId="a7bfa114233000dd" providerId="LiveId" clId="{73F71DC6-962E-4B45-A1FF-3A0A7E351DE7}" dt="2024-08-21T15:57:46.194" v="332" actId="113"/>
        <pc:sldMkLst>
          <pc:docMk/>
          <pc:sldMk cId="3572442731" sldId="351"/>
        </pc:sldMkLst>
        <pc:spChg chg="mod">
          <ac:chgData name="Rob Gregory" userId="a7bfa114233000dd" providerId="LiveId" clId="{73F71DC6-962E-4B45-A1FF-3A0A7E351DE7}" dt="2024-08-21T15:57:19.509" v="330" actId="20577"/>
          <ac:spMkLst>
            <pc:docMk/>
            <pc:sldMk cId="3572442731" sldId="351"/>
            <ac:spMk id="2" creationId="{F283AEA4-AEFC-3B34-A0CA-402C650C6544}"/>
          </ac:spMkLst>
        </pc:spChg>
        <pc:spChg chg="mod">
          <ac:chgData name="Rob Gregory" userId="a7bfa114233000dd" providerId="LiveId" clId="{73F71DC6-962E-4B45-A1FF-3A0A7E351DE7}" dt="2024-08-21T15:57:46.194" v="332" actId="113"/>
          <ac:spMkLst>
            <pc:docMk/>
            <pc:sldMk cId="3572442731" sldId="351"/>
            <ac:spMk id="3" creationId="{9A90123A-030D-2767-1472-AFA61A82FD3E}"/>
          </ac:spMkLst>
        </pc:spChg>
      </pc:sldChg>
    </pc:docChg>
  </pc:docChgLst>
  <pc:docChgLst>
    <pc:chgData name="Rob Gregory" userId="a7bfa114233000dd" providerId="LiveId" clId="{C1A0BF5C-E4CC-4C44-B8BF-710AF7A53883}"/>
    <pc:docChg chg="modNotesMaster">
      <pc:chgData name="Rob Gregory" userId="a7bfa114233000dd" providerId="LiveId" clId="{C1A0BF5C-E4CC-4C44-B8BF-710AF7A53883}" dt="2024-09-22T13:59:23.315" v="0"/>
      <pc:docMkLst>
        <pc:docMk/>
      </pc:docMkLst>
    </pc:docChg>
  </pc:docChgLst>
  <pc:docChgLst>
    <pc:chgData name="Rob Gregory" userId="a7bfa114233000dd" providerId="LiveId" clId="{E96A198D-AA76-4A6A-96D9-467DDF497C77}"/>
    <pc:docChg chg="undo custSel addSld delSld modSld">
      <pc:chgData name="Rob Gregory" userId="a7bfa114233000dd" providerId="LiveId" clId="{E96A198D-AA76-4A6A-96D9-467DDF497C77}" dt="2024-08-17T16:18:56.951" v="2451" actId="20577"/>
      <pc:docMkLst>
        <pc:docMk/>
      </pc:docMkLst>
      <pc:sldChg chg="del">
        <pc:chgData name="Rob Gregory" userId="a7bfa114233000dd" providerId="LiveId" clId="{E96A198D-AA76-4A6A-96D9-467DDF497C77}" dt="2024-08-17T15:31:43.799" v="0" actId="47"/>
        <pc:sldMkLst>
          <pc:docMk/>
          <pc:sldMk cId="2680736774" sldId="287"/>
        </pc:sldMkLst>
      </pc:sldChg>
      <pc:sldChg chg="modSp mod modNotesTx">
        <pc:chgData name="Rob Gregory" userId="a7bfa114233000dd" providerId="LiveId" clId="{E96A198D-AA76-4A6A-96D9-467DDF497C77}" dt="2024-08-17T16:16:02.158" v="2301" actId="20577"/>
        <pc:sldMkLst>
          <pc:docMk/>
          <pc:sldMk cId="0" sldId="339"/>
        </pc:sldMkLst>
        <pc:spChg chg="mod">
          <ac:chgData name="Rob Gregory" userId="a7bfa114233000dd" providerId="LiveId" clId="{E96A198D-AA76-4A6A-96D9-467DDF497C77}" dt="2024-08-17T16:13:21.470" v="2112" actId="14100"/>
          <ac:spMkLst>
            <pc:docMk/>
            <pc:sldMk cId="0" sldId="339"/>
            <ac:spMk id="3" creationId="{00000000-0000-0000-0000-000000000000}"/>
          </ac:spMkLst>
        </pc:spChg>
      </pc:sldChg>
      <pc:sldChg chg="modSp mod">
        <pc:chgData name="Rob Gregory" userId="a7bfa114233000dd" providerId="LiveId" clId="{E96A198D-AA76-4A6A-96D9-467DDF497C77}" dt="2024-08-17T15:33:15.416" v="36" actId="6549"/>
        <pc:sldMkLst>
          <pc:docMk/>
          <pc:sldMk cId="0" sldId="340"/>
        </pc:sldMkLst>
        <pc:spChg chg="mod">
          <ac:chgData name="Rob Gregory" userId="a7bfa114233000dd" providerId="LiveId" clId="{E96A198D-AA76-4A6A-96D9-467DDF497C77}" dt="2024-08-17T15:32:56.437" v="12" actId="313"/>
          <ac:spMkLst>
            <pc:docMk/>
            <pc:sldMk cId="0" sldId="340"/>
            <ac:spMk id="2" creationId="{00000000-0000-0000-0000-000000000000}"/>
          </ac:spMkLst>
        </pc:spChg>
        <pc:spChg chg="mod">
          <ac:chgData name="Rob Gregory" userId="a7bfa114233000dd" providerId="LiveId" clId="{E96A198D-AA76-4A6A-96D9-467DDF497C77}" dt="2024-08-17T15:33:15.416" v="36" actId="6549"/>
          <ac:spMkLst>
            <pc:docMk/>
            <pc:sldMk cId="0" sldId="340"/>
            <ac:spMk id="3" creationId="{00000000-0000-0000-0000-000000000000}"/>
          </ac:spMkLst>
        </pc:spChg>
      </pc:sldChg>
      <pc:sldChg chg="modSp mod modNotesTx">
        <pc:chgData name="Rob Gregory" userId="a7bfa114233000dd" providerId="LiveId" clId="{E96A198D-AA76-4A6A-96D9-467DDF497C77}" dt="2024-08-17T16:11:18.909" v="2108" actId="20577"/>
        <pc:sldMkLst>
          <pc:docMk/>
          <pc:sldMk cId="0" sldId="341"/>
        </pc:sldMkLst>
        <pc:spChg chg="mod">
          <ac:chgData name="Rob Gregory" userId="a7bfa114233000dd" providerId="LiveId" clId="{E96A198D-AA76-4A6A-96D9-467DDF497C77}" dt="2024-08-17T15:33:59.203" v="43" actId="27636"/>
          <ac:spMkLst>
            <pc:docMk/>
            <pc:sldMk cId="0" sldId="341"/>
            <ac:spMk id="3" creationId="{00000000-0000-0000-0000-000000000000}"/>
          </ac:spMkLst>
        </pc:spChg>
      </pc:sldChg>
      <pc:sldChg chg="addSp modSp mod modNotesTx">
        <pc:chgData name="Rob Gregory" userId="a7bfa114233000dd" providerId="LiveId" clId="{E96A198D-AA76-4A6A-96D9-467DDF497C77}" dt="2024-08-17T15:59:25.295" v="541" actId="20577"/>
        <pc:sldMkLst>
          <pc:docMk/>
          <pc:sldMk cId="0" sldId="342"/>
        </pc:sldMkLst>
        <pc:spChg chg="mod">
          <ac:chgData name="Rob Gregory" userId="a7bfa114233000dd" providerId="LiveId" clId="{E96A198D-AA76-4A6A-96D9-467DDF497C77}" dt="2024-08-17T15:41:03.261" v="73" actId="403"/>
          <ac:spMkLst>
            <pc:docMk/>
            <pc:sldMk cId="0" sldId="342"/>
            <ac:spMk id="3" creationId="{00000000-0000-0000-0000-000000000000}"/>
          </ac:spMkLst>
        </pc:spChg>
        <pc:spChg chg="add mod">
          <ac:chgData name="Rob Gregory" userId="a7bfa114233000dd" providerId="LiveId" clId="{E96A198D-AA76-4A6A-96D9-467DDF497C77}" dt="2024-08-17T15:35:54.664" v="51"/>
          <ac:spMkLst>
            <pc:docMk/>
            <pc:sldMk cId="0" sldId="342"/>
            <ac:spMk id="4" creationId="{DF3469EE-9207-BE12-93C9-BBC6C1DEF652}"/>
          </ac:spMkLst>
        </pc:spChg>
      </pc:sldChg>
      <pc:sldChg chg="modSp add mod modNotesTx">
        <pc:chgData name="Rob Gregory" userId="a7bfa114233000dd" providerId="LiveId" clId="{E96A198D-AA76-4A6A-96D9-467DDF497C77}" dt="2024-08-17T16:00:06.666" v="653" actId="20577"/>
        <pc:sldMkLst>
          <pc:docMk/>
          <pc:sldMk cId="2249243869" sldId="344"/>
        </pc:sldMkLst>
        <pc:spChg chg="mod">
          <ac:chgData name="Rob Gregory" userId="a7bfa114233000dd" providerId="LiveId" clId="{E96A198D-AA76-4A6A-96D9-467DDF497C77}" dt="2024-08-17T15:46:32.505" v="126" actId="403"/>
          <ac:spMkLst>
            <pc:docMk/>
            <pc:sldMk cId="2249243869" sldId="344"/>
            <ac:spMk id="3" creationId="{00000000-0000-0000-0000-000000000000}"/>
          </ac:spMkLst>
        </pc:spChg>
      </pc:sldChg>
      <pc:sldChg chg="modSp add mod modNotesTx">
        <pc:chgData name="Rob Gregory" userId="a7bfa114233000dd" providerId="LiveId" clId="{E96A198D-AA76-4A6A-96D9-467DDF497C77}" dt="2024-08-17T16:02:50.949" v="1150" actId="20577"/>
        <pc:sldMkLst>
          <pc:docMk/>
          <pc:sldMk cId="182802886" sldId="345"/>
        </pc:sldMkLst>
        <pc:spChg chg="mod">
          <ac:chgData name="Rob Gregory" userId="a7bfa114233000dd" providerId="LiveId" clId="{E96A198D-AA76-4A6A-96D9-467DDF497C77}" dt="2024-08-17T15:55:47.336" v="148" actId="20577"/>
          <ac:spMkLst>
            <pc:docMk/>
            <pc:sldMk cId="182802886" sldId="345"/>
            <ac:spMk id="3" creationId="{00000000-0000-0000-0000-000000000000}"/>
          </ac:spMkLst>
        </pc:spChg>
      </pc:sldChg>
      <pc:sldChg chg="modSp add mod modNotesTx">
        <pc:chgData name="Rob Gregory" userId="a7bfa114233000dd" providerId="LiveId" clId="{E96A198D-AA76-4A6A-96D9-467DDF497C77}" dt="2024-08-17T16:18:56.951" v="2451" actId="20577"/>
        <pc:sldMkLst>
          <pc:docMk/>
          <pc:sldMk cId="1613551469" sldId="346"/>
        </pc:sldMkLst>
        <pc:spChg chg="mod">
          <ac:chgData name="Rob Gregory" userId="a7bfa114233000dd" providerId="LiveId" clId="{E96A198D-AA76-4A6A-96D9-467DDF497C77}" dt="2024-08-17T16:17:20.384" v="2304" actId="27636"/>
          <ac:spMkLst>
            <pc:docMk/>
            <pc:sldMk cId="1613551469" sldId="346"/>
            <ac:spMk id="3" creationId="{00000000-0000-0000-0000-000000000000}"/>
          </ac:spMkLst>
        </pc:spChg>
      </pc:sldChg>
    </pc:docChg>
  </pc:docChgLst>
  <pc:docChgLst>
    <pc:chgData name="Rob Gregory" userId="a7bfa114233000dd" providerId="LiveId" clId="{460F4E56-6418-4695-9BA6-77354B2F881A}"/>
    <pc:docChg chg="custSel addSld delSld modSld">
      <pc:chgData name="Rob Gregory" userId="a7bfa114233000dd" providerId="LiveId" clId="{460F4E56-6418-4695-9BA6-77354B2F881A}" dt="2024-08-16T21:46:26.594" v="60" actId="20577"/>
      <pc:docMkLst>
        <pc:docMk/>
      </pc:docMkLst>
      <pc:sldChg chg="modSp mod">
        <pc:chgData name="Rob Gregory" userId="a7bfa114233000dd" providerId="LiveId" clId="{460F4E56-6418-4695-9BA6-77354B2F881A}" dt="2024-08-16T21:46:26.594" v="60" actId="20577"/>
        <pc:sldMkLst>
          <pc:docMk/>
          <pc:sldMk cId="999829043" sldId="256"/>
        </pc:sldMkLst>
        <pc:spChg chg="mod">
          <ac:chgData name="Rob Gregory" userId="a7bfa114233000dd" providerId="LiveId" clId="{460F4E56-6418-4695-9BA6-77354B2F881A}" dt="2024-08-16T21:46:26.594" v="60" actId="20577"/>
          <ac:spMkLst>
            <pc:docMk/>
            <pc:sldMk cId="999829043" sldId="256"/>
            <ac:spMk id="3" creationId="{88627DA9-E992-8706-3B6A-3B247D8C19B2}"/>
          </ac:spMkLst>
        </pc:spChg>
      </pc:sldChg>
      <pc:sldChg chg="modSp mod">
        <pc:chgData name="Rob Gregory" userId="a7bfa114233000dd" providerId="LiveId" clId="{460F4E56-6418-4695-9BA6-77354B2F881A}" dt="2024-08-15T20:15:39.817" v="4" actId="1076"/>
        <pc:sldMkLst>
          <pc:docMk/>
          <pc:sldMk cId="2525138430" sldId="259"/>
        </pc:sldMkLst>
        <pc:spChg chg="mod">
          <ac:chgData name="Rob Gregory" userId="a7bfa114233000dd" providerId="LiveId" clId="{460F4E56-6418-4695-9BA6-77354B2F881A}" dt="2024-08-15T20:15:39.817" v="4" actId="1076"/>
          <ac:spMkLst>
            <pc:docMk/>
            <pc:sldMk cId="2525138430" sldId="259"/>
            <ac:spMk id="3" creationId="{55D95C16-11B6-00FD-9B8E-E8373F4E7B4A}"/>
          </ac:spMkLst>
        </pc:spChg>
      </pc:sldChg>
      <pc:sldChg chg="add">
        <pc:chgData name="Rob Gregory" userId="a7bfa114233000dd" providerId="LiveId" clId="{460F4E56-6418-4695-9BA6-77354B2F881A}" dt="2024-08-16T21:45:58.525" v="28"/>
        <pc:sldMkLst>
          <pc:docMk/>
          <pc:sldMk cId="468726615" sldId="283"/>
        </pc:sldMkLst>
      </pc:sldChg>
      <pc:sldChg chg="add">
        <pc:chgData name="Rob Gregory" userId="a7bfa114233000dd" providerId="LiveId" clId="{460F4E56-6418-4695-9BA6-77354B2F881A}" dt="2024-08-16T21:45:58.525" v="28"/>
        <pc:sldMkLst>
          <pc:docMk/>
          <pc:sldMk cId="2680736774" sldId="287"/>
        </pc:sldMkLst>
      </pc:sldChg>
      <pc:sldChg chg="del">
        <pc:chgData name="Rob Gregory" userId="a7bfa114233000dd" providerId="LiveId" clId="{460F4E56-6418-4695-9BA6-77354B2F881A}" dt="2024-08-15T20:15:29.727" v="2" actId="47"/>
        <pc:sldMkLst>
          <pc:docMk/>
          <pc:sldMk cId="0" sldId="328"/>
        </pc:sldMkLst>
      </pc:sldChg>
      <pc:sldChg chg="del">
        <pc:chgData name="Rob Gregory" userId="a7bfa114233000dd" providerId="LiveId" clId="{460F4E56-6418-4695-9BA6-77354B2F881A}" dt="2024-08-15T20:15:29.727" v="2" actId="47"/>
        <pc:sldMkLst>
          <pc:docMk/>
          <pc:sldMk cId="0" sldId="329"/>
        </pc:sldMkLst>
      </pc:sldChg>
      <pc:sldChg chg="del">
        <pc:chgData name="Rob Gregory" userId="a7bfa114233000dd" providerId="LiveId" clId="{460F4E56-6418-4695-9BA6-77354B2F881A}" dt="2024-08-15T20:15:29.727" v="2" actId="47"/>
        <pc:sldMkLst>
          <pc:docMk/>
          <pc:sldMk cId="0" sldId="330"/>
        </pc:sldMkLst>
      </pc:sldChg>
      <pc:sldChg chg="del">
        <pc:chgData name="Rob Gregory" userId="a7bfa114233000dd" providerId="LiveId" clId="{460F4E56-6418-4695-9BA6-77354B2F881A}" dt="2024-08-15T20:15:29.727" v="2" actId="47"/>
        <pc:sldMkLst>
          <pc:docMk/>
          <pc:sldMk cId="0" sldId="331"/>
        </pc:sldMkLst>
      </pc:sldChg>
      <pc:sldChg chg="del">
        <pc:chgData name="Rob Gregory" userId="a7bfa114233000dd" providerId="LiveId" clId="{460F4E56-6418-4695-9BA6-77354B2F881A}" dt="2024-08-15T20:15:29.727" v="2" actId="47"/>
        <pc:sldMkLst>
          <pc:docMk/>
          <pc:sldMk cId="0" sldId="332"/>
        </pc:sldMkLst>
      </pc:sldChg>
      <pc:sldChg chg="del">
        <pc:chgData name="Rob Gregory" userId="a7bfa114233000dd" providerId="LiveId" clId="{460F4E56-6418-4695-9BA6-77354B2F881A}" dt="2024-08-15T20:15:29.727" v="2" actId="47"/>
        <pc:sldMkLst>
          <pc:docMk/>
          <pc:sldMk cId="0" sldId="333"/>
        </pc:sldMkLst>
      </pc:sldChg>
      <pc:sldChg chg="del">
        <pc:chgData name="Rob Gregory" userId="a7bfa114233000dd" providerId="LiveId" clId="{460F4E56-6418-4695-9BA6-77354B2F881A}" dt="2024-08-15T20:15:29.727" v="2" actId="47"/>
        <pc:sldMkLst>
          <pc:docMk/>
          <pc:sldMk cId="0" sldId="335"/>
        </pc:sldMkLst>
      </pc:sldChg>
      <pc:sldChg chg="modSp add mod">
        <pc:chgData name="Rob Gregory" userId="a7bfa114233000dd" providerId="LiveId" clId="{460F4E56-6418-4695-9BA6-77354B2F881A}" dt="2024-08-15T20:27:40.338" v="23" actId="6549"/>
        <pc:sldMkLst>
          <pc:docMk/>
          <pc:sldMk cId="0" sldId="336"/>
        </pc:sldMkLst>
        <pc:spChg chg="mod">
          <ac:chgData name="Rob Gregory" userId="a7bfa114233000dd" providerId="LiveId" clId="{460F4E56-6418-4695-9BA6-77354B2F881A}" dt="2024-08-15T20:27:40.338" v="23" actId="6549"/>
          <ac:spMkLst>
            <pc:docMk/>
            <pc:sldMk cId="0" sldId="336"/>
            <ac:spMk id="3" creationId="{00000000-0000-0000-0000-000000000000}"/>
          </ac:spMkLst>
        </pc:spChg>
      </pc:sldChg>
      <pc:sldChg chg="del">
        <pc:chgData name="Rob Gregory" userId="a7bfa114233000dd" providerId="LiveId" clId="{460F4E56-6418-4695-9BA6-77354B2F881A}" dt="2024-08-15T20:15:29.727" v="2" actId="47"/>
        <pc:sldMkLst>
          <pc:docMk/>
          <pc:sldMk cId="2148349042" sldId="336"/>
        </pc:sldMkLst>
      </pc:sldChg>
      <pc:sldChg chg="modSp add mod">
        <pc:chgData name="Rob Gregory" userId="a7bfa114233000dd" providerId="LiveId" clId="{460F4E56-6418-4695-9BA6-77354B2F881A}" dt="2024-08-16T20:16:09.667" v="27" actId="27636"/>
        <pc:sldMkLst>
          <pc:docMk/>
          <pc:sldMk cId="0" sldId="337"/>
        </pc:sldMkLst>
        <pc:spChg chg="mod">
          <ac:chgData name="Rob Gregory" userId="a7bfa114233000dd" providerId="LiveId" clId="{460F4E56-6418-4695-9BA6-77354B2F881A}" dt="2024-08-16T20:16:09.667" v="27" actId="27636"/>
          <ac:spMkLst>
            <pc:docMk/>
            <pc:sldMk cId="0" sldId="337"/>
            <ac:spMk id="3" creationId="{00000000-0000-0000-0000-000000000000}"/>
          </ac:spMkLst>
        </pc:spChg>
      </pc:sldChg>
      <pc:sldChg chg="del">
        <pc:chgData name="Rob Gregory" userId="a7bfa114233000dd" providerId="LiveId" clId="{460F4E56-6418-4695-9BA6-77354B2F881A}" dt="2024-08-15T20:15:29.727" v="2" actId="47"/>
        <pc:sldMkLst>
          <pc:docMk/>
          <pc:sldMk cId="2210917474" sldId="337"/>
        </pc:sldMkLst>
      </pc:sldChg>
      <pc:sldChg chg="modSp add del mod">
        <pc:chgData name="Rob Gregory" userId="a7bfa114233000dd" providerId="LiveId" clId="{460F4E56-6418-4695-9BA6-77354B2F881A}" dt="2024-08-15T20:15:39.879" v="7" actId="27636"/>
        <pc:sldMkLst>
          <pc:docMk/>
          <pc:sldMk cId="0" sldId="338"/>
        </pc:sldMkLst>
        <pc:spChg chg="mod">
          <ac:chgData name="Rob Gregory" userId="a7bfa114233000dd" providerId="LiveId" clId="{460F4E56-6418-4695-9BA6-77354B2F881A}" dt="2024-08-15T20:15:39.879" v="7" actId="27636"/>
          <ac:spMkLst>
            <pc:docMk/>
            <pc:sldMk cId="0" sldId="338"/>
            <ac:spMk id="3" creationId="{00000000-0000-0000-0000-000000000000}"/>
          </ac:spMkLst>
        </pc:spChg>
      </pc:sldChg>
      <pc:sldChg chg="modSp add del mod">
        <pc:chgData name="Rob Gregory" userId="a7bfa114233000dd" providerId="LiveId" clId="{460F4E56-6418-4695-9BA6-77354B2F881A}" dt="2024-08-15T20:15:39.905" v="9" actId="27636"/>
        <pc:sldMkLst>
          <pc:docMk/>
          <pc:sldMk cId="0" sldId="339"/>
        </pc:sldMkLst>
        <pc:spChg chg="mod">
          <ac:chgData name="Rob Gregory" userId="a7bfa114233000dd" providerId="LiveId" clId="{460F4E56-6418-4695-9BA6-77354B2F881A}" dt="2024-08-15T20:15:39.905" v="9" actId="27636"/>
          <ac:spMkLst>
            <pc:docMk/>
            <pc:sldMk cId="0" sldId="339"/>
            <ac:spMk id="2" creationId="{00000000-0000-0000-0000-000000000000}"/>
          </ac:spMkLst>
        </pc:spChg>
        <pc:spChg chg="mod">
          <ac:chgData name="Rob Gregory" userId="a7bfa114233000dd" providerId="LiveId" clId="{460F4E56-6418-4695-9BA6-77354B2F881A}" dt="2024-08-15T20:15:39.904" v="8" actId="27636"/>
          <ac:spMkLst>
            <pc:docMk/>
            <pc:sldMk cId="0" sldId="339"/>
            <ac:spMk id="3" creationId="{00000000-0000-0000-0000-000000000000}"/>
          </ac:spMkLst>
        </pc:spChg>
      </pc:sldChg>
      <pc:sldChg chg="add del">
        <pc:chgData name="Rob Gregory" userId="a7bfa114233000dd" providerId="LiveId" clId="{460F4E56-6418-4695-9BA6-77354B2F881A}" dt="2024-08-15T20:15:30.444" v="3"/>
        <pc:sldMkLst>
          <pc:docMk/>
          <pc:sldMk cId="0" sldId="340"/>
        </pc:sldMkLst>
      </pc:sldChg>
      <pc:sldChg chg="modSp add del mod">
        <pc:chgData name="Rob Gregory" userId="a7bfa114233000dd" providerId="LiveId" clId="{460F4E56-6418-4695-9BA6-77354B2F881A}" dt="2024-08-15T20:15:39.931" v="11" actId="27636"/>
        <pc:sldMkLst>
          <pc:docMk/>
          <pc:sldMk cId="0" sldId="341"/>
        </pc:sldMkLst>
        <pc:spChg chg="mod">
          <ac:chgData name="Rob Gregory" userId="a7bfa114233000dd" providerId="LiveId" clId="{460F4E56-6418-4695-9BA6-77354B2F881A}" dt="2024-08-15T20:15:39.931" v="11" actId="27636"/>
          <ac:spMkLst>
            <pc:docMk/>
            <pc:sldMk cId="0" sldId="341"/>
            <ac:spMk id="2" creationId="{00000000-0000-0000-0000-000000000000}"/>
          </ac:spMkLst>
        </pc:spChg>
        <pc:spChg chg="mod">
          <ac:chgData name="Rob Gregory" userId="a7bfa114233000dd" providerId="LiveId" clId="{460F4E56-6418-4695-9BA6-77354B2F881A}" dt="2024-08-15T20:15:39.930" v="10" actId="27636"/>
          <ac:spMkLst>
            <pc:docMk/>
            <pc:sldMk cId="0" sldId="341"/>
            <ac:spMk id="3" creationId="{00000000-0000-0000-0000-000000000000}"/>
          </ac:spMkLst>
        </pc:spChg>
      </pc:sldChg>
      <pc:sldChg chg="modSp add del mod">
        <pc:chgData name="Rob Gregory" userId="a7bfa114233000dd" providerId="LiveId" clId="{460F4E56-6418-4695-9BA6-77354B2F881A}" dt="2024-08-15T20:15:40.030" v="12" actId="27636"/>
        <pc:sldMkLst>
          <pc:docMk/>
          <pc:sldMk cId="0" sldId="342"/>
        </pc:sldMkLst>
        <pc:spChg chg="mod">
          <ac:chgData name="Rob Gregory" userId="a7bfa114233000dd" providerId="LiveId" clId="{460F4E56-6418-4695-9BA6-77354B2F881A}" dt="2024-08-15T20:15:40.030" v="12" actId="27636"/>
          <ac:spMkLst>
            <pc:docMk/>
            <pc:sldMk cId="0" sldId="342"/>
            <ac:spMk id="3" creationId="{00000000-0000-0000-0000-000000000000}"/>
          </ac:spMkLst>
        </pc:spChg>
      </pc:sldChg>
      <pc:sldChg chg="add">
        <pc:chgData name="Rob Gregory" userId="a7bfa114233000dd" providerId="LiveId" clId="{460F4E56-6418-4695-9BA6-77354B2F881A}" dt="2024-08-15T20:16:46.269" v="17"/>
        <pc:sldMkLst>
          <pc:docMk/>
          <pc:sldMk cId="2848957727" sldId="343"/>
        </pc:sldMkLst>
      </pc:sldChg>
      <pc:sldChg chg="add del">
        <pc:chgData name="Rob Gregory" userId="a7bfa114233000dd" providerId="LiveId" clId="{460F4E56-6418-4695-9BA6-77354B2F881A}" dt="2024-08-15T20:15:27.936" v="1"/>
        <pc:sldMkLst>
          <pc:docMk/>
          <pc:sldMk cId="2249243869" sldId="34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A9F331F6-8388-4E1F-BC42-22DD5C729336}" type="datetimeFigureOut">
              <a:rPr lang="en-US" smtClean="0"/>
              <a:t>9/22/2024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0EADE2C-6519-4584-AD03-81ED5DC2B6CD}" type="slidenum">
              <a:rPr lang="en-US" smtClean="0"/>
              <a:t>‹#›</a:t>
            </a:fld>
            <a:endParaRPr lang="en-US"/>
          </a:p>
        </p:txBody>
      </p:sp>
    </p:spTree>
    <p:extLst>
      <p:ext uri="{BB962C8B-B14F-4D97-AF65-F5344CB8AC3E}">
        <p14:creationId xmlns:p14="http://schemas.microsoft.com/office/powerpoint/2010/main" val="2206724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1</a:t>
            </a:fld>
            <a:endParaRPr lang="en-US"/>
          </a:p>
        </p:txBody>
      </p:sp>
    </p:spTree>
    <p:extLst>
      <p:ext uri="{BB962C8B-B14F-4D97-AF65-F5344CB8AC3E}">
        <p14:creationId xmlns:p14="http://schemas.microsoft.com/office/powerpoint/2010/main" val="212076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2</a:t>
            </a:fld>
            <a:endParaRPr lang="en-US"/>
          </a:p>
        </p:txBody>
      </p:sp>
    </p:spTree>
    <p:extLst>
      <p:ext uri="{BB962C8B-B14F-4D97-AF65-F5344CB8AC3E}">
        <p14:creationId xmlns:p14="http://schemas.microsoft.com/office/powerpoint/2010/main" val="4893926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Characteristics</a:t>
            </a:r>
          </a:p>
          <a:p>
            <a:r>
              <a:rPr lang="en-US" dirty="0"/>
              <a:t>Righteous</a:t>
            </a:r>
          </a:p>
          <a:p>
            <a:r>
              <a:rPr lang="en-US" dirty="0"/>
              <a:t>	Meditate</a:t>
            </a:r>
          </a:p>
          <a:p>
            <a:r>
              <a:rPr lang="en-US" dirty="0"/>
              <a:t>	Cry to God</a:t>
            </a:r>
          </a:p>
          <a:p>
            <a:r>
              <a:rPr lang="en-US" dirty="0"/>
              <a:t>	Pray</a:t>
            </a:r>
          </a:p>
          <a:p>
            <a:r>
              <a:rPr lang="en-US" dirty="0"/>
              <a:t>	Look Up</a:t>
            </a:r>
          </a:p>
          <a:p>
            <a:r>
              <a:rPr lang="en-US" dirty="0"/>
              <a:t>Wicked</a:t>
            </a:r>
          </a:p>
          <a:p>
            <a:r>
              <a:rPr lang="en-US" dirty="0"/>
              <a:t>	Boastful</a:t>
            </a:r>
          </a:p>
          <a:p>
            <a:r>
              <a:rPr lang="en-US" dirty="0"/>
              <a:t>	Work Iniquity</a:t>
            </a:r>
          </a:p>
          <a:p>
            <a:r>
              <a:rPr lang="en-US" dirty="0"/>
              <a:t>	Speak Falsehood</a:t>
            </a:r>
          </a:p>
          <a:p>
            <a:r>
              <a:rPr lang="en-US" dirty="0"/>
              <a:t>	Bloodthirsty</a:t>
            </a:r>
          </a:p>
        </p:txBody>
      </p:sp>
      <p:sp>
        <p:nvSpPr>
          <p:cNvPr id="4" name="Slide Number Placeholder 3"/>
          <p:cNvSpPr>
            <a:spLocks noGrp="1"/>
          </p:cNvSpPr>
          <p:nvPr>
            <p:ph type="sldNum" sz="quarter" idx="5"/>
          </p:nvPr>
        </p:nvSpPr>
        <p:spPr/>
        <p:txBody>
          <a:bodyPr/>
          <a:lstStyle/>
          <a:p>
            <a:fld id="{60EADE2C-6519-4584-AD03-81ED5DC2B6CD}" type="slidenum">
              <a:rPr lang="en-US" smtClean="0"/>
              <a:t>5</a:t>
            </a:fld>
            <a:endParaRPr lang="en-US"/>
          </a:p>
        </p:txBody>
      </p:sp>
    </p:spTree>
    <p:extLst>
      <p:ext uri="{BB962C8B-B14F-4D97-AF65-F5344CB8AC3E}">
        <p14:creationId xmlns:p14="http://schemas.microsoft.com/office/powerpoint/2010/main" val="18147182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What is the </a:t>
            </a:r>
            <a:r>
              <a:rPr lang="en-US" dirty="0" err="1"/>
              <a:t>Wicked’s</a:t>
            </a:r>
            <a:r>
              <a:rPr lang="en-US" dirty="0"/>
              <a:t> target:  The Upright</a:t>
            </a:r>
          </a:p>
          <a:p>
            <a:endParaRPr lang="en-US" dirty="0"/>
          </a:p>
          <a:p>
            <a:r>
              <a:rPr lang="en-US" dirty="0"/>
              <a:t>God’s view </a:t>
            </a:r>
          </a:p>
          <a:p>
            <a:r>
              <a:rPr lang="en-US" dirty="0"/>
              <a:t>Righteous</a:t>
            </a:r>
          </a:p>
          <a:p>
            <a:r>
              <a:rPr lang="en-US" dirty="0"/>
              <a:t>	The Lord Tests</a:t>
            </a:r>
          </a:p>
          <a:p>
            <a:r>
              <a:rPr lang="en-US" dirty="0"/>
              <a:t>	The Lord Loves</a:t>
            </a:r>
          </a:p>
          <a:p>
            <a:r>
              <a:rPr lang="en-US" dirty="0"/>
              <a:t>	The Lord’s Beholds</a:t>
            </a:r>
          </a:p>
          <a:p>
            <a:r>
              <a:rPr lang="en-US" dirty="0"/>
              <a:t>Wicked</a:t>
            </a:r>
          </a:p>
          <a:p>
            <a:r>
              <a:rPr lang="en-US" dirty="0"/>
              <a:t>	The Lord’s soul Hates</a:t>
            </a:r>
          </a:p>
          <a:p>
            <a:r>
              <a:rPr lang="en-US" dirty="0"/>
              <a:t>	Rains Coals</a:t>
            </a:r>
          </a:p>
          <a:p>
            <a:r>
              <a:rPr lang="en-US" dirty="0"/>
              <a:t>	</a:t>
            </a:r>
          </a:p>
        </p:txBody>
      </p:sp>
      <p:sp>
        <p:nvSpPr>
          <p:cNvPr id="4" name="Slide Number Placeholder 3"/>
          <p:cNvSpPr>
            <a:spLocks noGrp="1"/>
          </p:cNvSpPr>
          <p:nvPr>
            <p:ph type="sldNum" sz="quarter" idx="5"/>
          </p:nvPr>
        </p:nvSpPr>
        <p:spPr/>
        <p:txBody>
          <a:bodyPr/>
          <a:lstStyle/>
          <a:p>
            <a:fld id="{60EADE2C-6519-4584-AD03-81ED5DC2B6CD}" type="slidenum">
              <a:rPr lang="en-US" smtClean="0"/>
              <a:t>6</a:t>
            </a:fld>
            <a:endParaRPr lang="en-US"/>
          </a:p>
        </p:txBody>
      </p:sp>
    </p:spTree>
    <p:extLst>
      <p:ext uri="{BB962C8B-B14F-4D97-AF65-F5344CB8AC3E}">
        <p14:creationId xmlns:p14="http://schemas.microsoft.com/office/powerpoint/2010/main" val="2544744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is the purpose of the Law?</a:t>
            </a:r>
          </a:p>
          <a:p>
            <a:r>
              <a:rPr lang="en-US" dirty="0"/>
              <a:t>	To point out Sin.</a:t>
            </a:r>
          </a:p>
          <a:p>
            <a:endParaRPr lang="en-US" dirty="0"/>
          </a:p>
          <a:p>
            <a:r>
              <a:rPr lang="en-US" dirty="0"/>
              <a:t>If the Law is summed up by those two commandments, what would sum up wickedness?</a:t>
            </a:r>
          </a:p>
          <a:p>
            <a:r>
              <a:rPr lang="en-US" dirty="0"/>
              <a:t>	Not loving God.  Not loving neighbor</a:t>
            </a:r>
          </a:p>
        </p:txBody>
      </p:sp>
      <p:sp>
        <p:nvSpPr>
          <p:cNvPr id="4" name="Slide Number Placeholder 3"/>
          <p:cNvSpPr>
            <a:spLocks noGrp="1"/>
          </p:cNvSpPr>
          <p:nvPr>
            <p:ph type="sldNum" sz="quarter" idx="5"/>
          </p:nvPr>
        </p:nvSpPr>
        <p:spPr/>
        <p:txBody>
          <a:bodyPr/>
          <a:lstStyle/>
          <a:p>
            <a:fld id="{60EADE2C-6519-4584-AD03-81ED5DC2B6CD}" type="slidenum">
              <a:rPr lang="en-US" smtClean="0"/>
              <a:t>7</a:t>
            </a:fld>
            <a:endParaRPr lang="en-US"/>
          </a:p>
        </p:txBody>
      </p:sp>
    </p:spTree>
    <p:extLst>
      <p:ext uri="{BB962C8B-B14F-4D97-AF65-F5344CB8AC3E}">
        <p14:creationId xmlns:p14="http://schemas.microsoft.com/office/powerpoint/2010/main" val="2403751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are we made righteous?</a:t>
            </a:r>
          </a:p>
          <a:p>
            <a:r>
              <a:rPr lang="en-US" dirty="0"/>
              <a:t>	By Faith is Christ</a:t>
            </a:r>
          </a:p>
        </p:txBody>
      </p:sp>
      <p:sp>
        <p:nvSpPr>
          <p:cNvPr id="4" name="Slide Number Placeholder 3"/>
          <p:cNvSpPr>
            <a:spLocks noGrp="1"/>
          </p:cNvSpPr>
          <p:nvPr>
            <p:ph type="sldNum" sz="quarter" idx="5"/>
          </p:nvPr>
        </p:nvSpPr>
        <p:spPr/>
        <p:txBody>
          <a:bodyPr/>
          <a:lstStyle/>
          <a:p>
            <a:fld id="{60EADE2C-6519-4584-AD03-81ED5DC2B6CD}" type="slidenum">
              <a:rPr lang="en-US" smtClean="0"/>
              <a:t>8</a:t>
            </a:fld>
            <a:endParaRPr lang="en-US"/>
          </a:p>
        </p:txBody>
      </p:sp>
    </p:spTree>
    <p:extLst>
      <p:ext uri="{BB962C8B-B14F-4D97-AF65-F5344CB8AC3E}">
        <p14:creationId xmlns:p14="http://schemas.microsoft.com/office/powerpoint/2010/main" val="20874605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Does faith in Christ remove what it means to be righteous?</a:t>
            </a:r>
          </a:p>
          <a:p>
            <a:r>
              <a:rPr lang="en-US" dirty="0"/>
              <a:t>	No, righteousness</a:t>
            </a:r>
          </a:p>
          <a:p>
            <a:r>
              <a:rPr lang="en-US" dirty="0"/>
              <a:t>Who can practice righteousness?</a:t>
            </a:r>
          </a:p>
          <a:p>
            <a:r>
              <a:rPr lang="en-US" dirty="0"/>
              <a:t>	Those born of Christ</a:t>
            </a:r>
          </a:p>
          <a:p>
            <a:r>
              <a:rPr lang="en-US" dirty="0"/>
              <a:t>How does God deal with Sin in the church?</a:t>
            </a:r>
          </a:p>
          <a:p>
            <a:r>
              <a:rPr lang="en-US" dirty="0"/>
              <a:t>	Discipline</a:t>
            </a:r>
          </a:p>
          <a:p>
            <a:r>
              <a:rPr lang="en-US" dirty="0"/>
              <a:t>If Christians are disciplined, will God overlook sin in non-Christians</a:t>
            </a:r>
          </a:p>
          <a:p>
            <a:r>
              <a:rPr lang="en-US" dirty="0"/>
              <a:t>	NO</a:t>
            </a:r>
          </a:p>
          <a:p>
            <a:r>
              <a:rPr lang="en-US" dirty="0"/>
              <a:t>	</a:t>
            </a:r>
          </a:p>
        </p:txBody>
      </p:sp>
      <p:sp>
        <p:nvSpPr>
          <p:cNvPr id="4" name="Slide Number Placeholder 3"/>
          <p:cNvSpPr>
            <a:spLocks noGrp="1"/>
          </p:cNvSpPr>
          <p:nvPr>
            <p:ph type="sldNum" sz="quarter" idx="5"/>
          </p:nvPr>
        </p:nvSpPr>
        <p:spPr/>
        <p:txBody>
          <a:bodyPr/>
          <a:lstStyle/>
          <a:p>
            <a:fld id="{60EADE2C-6519-4584-AD03-81ED5DC2B6CD}" type="slidenum">
              <a:rPr lang="en-US" smtClean="0"/>
              <a:t>9</a:t>
            </a:fld>
            <a:endParaRPr lang="en-US"/>
          </a:p>
        </p:txBody>
      </p:sp>
    </p:spTree>
    <p:extLst>
      <p:ext uri="{BB962C8B-B14F-4D97-AF65-F5344CB8AC3E}">
        <p14:creationId xmlns:p14="http://schemas.microsoft.com/office/powerpoint/2010/main" val="12067016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11</a:t>
            </a:fld>
            <a:endParaRPr lang="en-US"/>
          </a:p>
        </p:txBody>
      </p:sp>
    </p:spTree>
    <p:extLst>
      <p:ext uri="{BB962C8B-B14F-4D97-AF65-F5344CB8AC3E}">
        <p14:creationId xmlns:p14="http://schemas.microsoft.com/office/powerpoint/2010/main" val="24381546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12</a:t>
            </a:fld>
            <a:endParaRPr lang="en-US"/>
          </a:p>
        </p:txBody>
      </p:sp>
    </p:spTree>
    <p:extLst>
      <p:ext uri="{BB962C8B-B14F-4D97-AF65-F5344CB8AC3E}">
        <p14:creationId xmlns:p14="http://schemas.microsoft.com/office/powerpoint/2010/main" val="2433497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72749-A614-CB4D-5752-B462450754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0B1AC3-7BC0-5470-C39A-3C84B4BD63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F6901A-FFD5-7639-1071-971B919F3A17}"/>
              </a:ext>
            </a:extLst>
          </p:cNvPr>
          <p:cNvSpPr>
            <a:spLocks noGrp="1"/>
          </p:cNvSpPr>
          <p:nvPr>
            <p:ph type="dt" sz="half" idx="10"/>
          </p:nvPr>
        </p:nvSpPr>
        <p:spPr/>
        <p:txBody>
          <a:bodyPr/>
          <a:lstStyle/>
          <a:p>
            <a:fld id="{E12F648D-18B3-475B-AE0F-2FA8D2915862}" type="datetimeFigureOut">
              <a:rPr lang="en-US" smtClean="0"/>
              <a:t>9/22/2024</a:t>
            </a:fld>
            <a:endParaRPr lang="en-US"/>
          </a:p>
        </p:txBody>
      </p:sp>
      <p:sp>
        <p:nvSpPr>
          <p:cNvPr id="5" name="Footer Placeholder 4">
            <a:extLst>
              <a:ext uri="{FF2B5EF4-FFF2-40B4-BE49-F238E27FC236}">
                <a16:creationId xmlns:a16="http://schemas.microsoft.com/office/drawing/2014/main" id="{CDDB11EF-5ECC-845E-853F-72106EC0AF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3445F2-51F8-3335-9E5C-FDABC6915E31}"/>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550277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A36E6-71B8-091C-7CCB-AA151567CF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6A1AC6-B73B-1C44-5242-52B76B463A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0FB1EE-634B-3A13-CB69-87E6644C1A40}"/>
              </a:ext>
            </a:extLst>
          </p:cNvPr>
          <p:cNvSpPr>
            <a:spLocks noGrp="1"/>
          </p:cNvSpPr>
          <p:nvPr>
            <p:ph type="dt" sz="half" idx="10"/>
          </p:nvPr>
        </p:nvSpPr>
        <p:spPr/>
        <p:txBody>
          <a:bodyPr/>
          <a:lstStyle/>
          <a:p>
            <a:fld id="{E12F648D-18B3-475B-AE0F-2FA8D2915862}" type="datetimeFigureOut">
              <a:rPr lang="en-US" smtClean="0"/>
              <a:t>9/22/2024</a:t>
            </a:fld>
            <a:endParaRPr lang="en-US"/>
          </a:p>
        </p:txBody>
      </p:sp>
      <p:sp>
        <p:nvSpPr>
          <p:cNvPr id="5" name="Footer Placeholder 4">
            <a:extLst>
              <a:ext uri="{FF2B5EF4-FFF2-40B4-BE49-F238E27FC236}">
                <a16:creationId xmlns:a16="http://schemas.microsoft.com/office/drawing/2014/main" id="{6F99E67E-2A61-41DA-4F85-07C668BDF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18A766-23A3-9100-350A-4553E06B0CC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293300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D2614C-ED9B-96F6-9B92-92FFF9D45C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E65696-7A13-CA12-6E68-0729734F49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2D2159-06CE-9C53-ED9C-FABF6001F5AC}"/>
              </a:ext>
            </a:extLst>
          </p:cNvPr>
          <p:cNvSpPr>
            <a:spLocks noGrp="1"/>
          </p:cNvSpPr>
          <p:nvPr>
            <p:ph type="dt" sz="half" idx="10"/>
          </p:nvPr>
        </p:nvSpPr>
        <p:spPr/>
        <p:txBody>
          <a:bodyPr/>
          <a:lstStyle/>
          <a:p>
            <a:fld id="{E12F648D-18B3-475B-AE0F-2FA8D2915862}" type="datetimeFigureOut">
              <a:rPr lang="en-US" smtClean="0"/>
              <a:t>9/22/2024</a:t>
            </a:fld>
            <a:endParaRPr lang="en-US"/>
          </a:p>
        </p:txBody>
      </p:sp>
      <p:sp>
        <p:nvSpPr>
          <p:cNvPr id="5" name="Footer Placeholder 4">
            <a:extLst>
              <a:ext uri="{FF2B5EF4-FFF2-40B4-BE49-F238E27FC236}">
                <a16:creationId xmlns:a16="http://schemas.microsoft.com/office/drawing/2014/main" id="{5C312386-10EF-1B1B-E262-E9BDD1BE47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F290AD-66E7-3570-048B-BD91759447CA}"/>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164876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D4A8D-B250-C0F8-8A38-79CB87B3E2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7704F6-3DF2-7CA4-0181-23E0A60A7F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A9B3C9-B449-6B17-F71A-56F29958CE0F}"/>
              </a:ext>
            </a:extLst>
          </p:cNvPr>
          <p:cNvSpPr>
            <a:spLocks noGrp="1"/>
          </p:cNvSpPr>
          <p:nvPr>
            <p:ph type="dt" sz="half" idx="10"/>
          </p:nvPr>
        </p:nvSpPr>
        <p:spPr/>
        <p:txBody>
          <a:bodyPr/>
          <a:lstStyle/>
          <a:p>
            <a:fld id="{E12F648D-18B3-475B-AE0F-2FA8D2915862}" type="datetimeFigureOut">
              <a:rPr lang="en-US" smtClean="0"/>
              <a:t>9/22/2024</a:t>
            </a:fld>
            <a:endParaRPr lang="en-US"/>
          </a:p>
        </p:txBody>
      </p:sp>
      <p:sp>
        <p:nvSpPr>
          <p:cNvPr id="5" name="Footer Placeholder 4">
            <a:extLst>
              <a:ext uri="{FF2B5EF4-FFF2-40B4-BE49-F238E27FC236}">
                <a16:creationId xmlns:a16="http://schemas.microsoft.com/office/drawing/2014/main" id="{A90BF4B5-E76D-21F8-235C-7D972F944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FEA97C-2825-087C-075A-B973DF9D1BCD}"/>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596871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CA787-7EE7-025D-49E3-8BF4F375E0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03C5CB-665C-F3C9-D129-B3DB44FE220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A8AB8C-F745-19AE-51BA-B7B2BAB37C48}"/>
              </a:ext>
            </a:extLst>
          </p:cNvPr>
          <p:cNvSpPr>
            <a:spLocks noGrp="1"/>
          </p:cNvSpPr>
          <p:nvPr>
            <p:ph type="dt" sz="half" idx="10"/>
          </p:nvPr>
        </p:nvSpPr>
        <p:spPr/>
        <p:txBody>
          <a:bodyPr/>
          <a:lstStyle/>
          <a:p>
            <a:fld id="{E12F648D-18B3-475B-AE0F-2FA8D2915862}" type="datetimeFigureOut">
              <a:rPr lang="en-US" smtClean="0"/>
              <a:t>9/22/2024</a:t>
            </a:fld>
            <a:endParaRPr lang="en-US"/>
          </a:p>
        </p:txBody>
      </p:sp>
      <p:sp>
        <p:nvSpPr>
          <p:cNvPr id="5" name="Footer Placeholder 4">
            <a:extLst>
              <a:ext uri="{FF2B5EF4-FFF2-40B4-BE49-F238E27FC236}">
                <a16:creationId xmlns:a16="http://schemas.microsoft.com/office/drawing/2014/main" id="{46C2F643-60E0-BF28-CA42-195BD2296A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7121F4-F4B8-DFBA-DC89-A651C3956FB2}"/>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8463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95B66-77B3-DE0B-9904-3D807CDD1F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F483E9-3314-DE32-F775-6082A8AA2D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3A05EF-8CB1-173A-079B-BFD43C8E5F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DD2034-B185-8F88-F069-2D6F6DE77B9D}"/>
              </a:ext>
            </a:extLst>
          </p:cNvPr>
          <p:cNvSpPr>
            <a:spLocks noGrp="1"/>
          </p:cNvSpPr>
          <p:nvPr>
            <p:ph type="dt" sz="half" idx="10"/>
          </p:nvPr>
        </p:nvSpPr>
        <p:spPr/>
        <p:txBody>
          <a:bodyPr/>
          <a:lstStyle/>
          <a:p>
            <a:fld id="{E12F648D-18B3-475B-AE0F-2FA8D2915862}" type="datetimeFigureOut">
              <a:rPr lang="en-US" smtClean="0"/>
              <a:t>9/22/2024</a:t>
            </a:fld>
            <a:endParaRPr lang="en-US"/>
          </a:p>
        </p:txBody>
      </p:sp>
      <p:sp>
        <p:nvSpPr>
          <p:cNvPr id="6" name="Footer Placeholder 5">
            <a:extLst>
              <a:ext uri="{FF2B5EF4-FFF2-40B4-BE49-F238E27FC236}">
                <a16:creationId xmlns:a16="http://schemas.microsoft.com/office/drawing/2014/main" id="{3DCE6D1A-CAF0-8C1F-E297-36A61A7C9E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89E903-1368-48C0-1546-C656029F7CA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86846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F601E-4B0A-67B9-9177-84936B6399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BFE3A0-BACA-8407-7933-E6E643A33B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845B22-FFE9-9AEF-E213-97D3EAD55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FDA42C-0BC2-95C5-FE54-BCF6542F07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2A545A-5BAF-47E9-514E-F4B9FEC0DB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E96F2E-C9B9-F134-491E-1CCF8BF532D5}"/>
              </a:ext>
            </a:extLst>
          </p:cNvPr>
          <p:cNvSpPr>
            <a:spLocks noGrp="1"/>
          </p:cNvSpPr>
          <p:nvPr>
            <p:ph type="dt" sz="half" idx="10"/>
          </p:nvPr>
        </p:nvSpPr>
        <p:spPr/>
        <p:txBody>
          <a:bodyPr/>
          <a:lstStyle/>
          <a:p>
            <a:fld id="{E12F648D-18B3-475B-AE0F-2FA8D2915862}" type="datetimeFigureOut">
              <a:rPr lang="en-US" smtClean="0"/>
              <a:t>9/22/2024</a:t>
            </a:fld>
            <a:endParaRPr lang="en-US"/>
          </a:p>
        </p:txBody>
      </p:sp>
      <p:sp>
        <p:nvSpPr>
          <p:cNvPr id="8" name="Footer Placeholder 7">
            <a:extLst>
              <a:ext uri="{FF2B5EF4-FFF2-40B4-BE49-F238E27FC236}">
                <a16:creationId xmlns:a16="http://schemas.microsoft.com/office/drawing/2014/main" id="{9CDFE9E8-F07C-7CA2-D08D-8D17F4BB92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A2A30B-E905-4084-D724-B7F0F7017BDC}"/>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41039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440E9-946A-8A28-F394-B20DE62092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C7512B-6236-4F01-75D0-613610FFA747}"/>
              </a:ext>
            </a:extLst>
          </p:cNvPr>
          <p:cNvSpPr>
            <a:spLocks noGrp="1"/>
          </p:cNvSpPr>
          <p:nvPr>
            <p:ph type="dt" sz="half" idx="10"/>
          </p:nvPr>
        </p:nvSpPr>
        <p:spPr/>
        <p:txBody>
          <a:bodyPr/>
          <a:lstStyle/>
          <a:p>
            <a:fld id="{E12F648D-18B3-475B-AE0F-2FA8D2915862}" type="datetimeFigureOut">
              <a:rPr lang="en-US" smtClean="0"/>
              <a:t>9/22/2024</a:t>
            </a:fld>
            <a:endParaRPr lang="en-US"/>
          </a:p>
        </p:txBody>
      </p:sp>
      <p:sp>
        <p:nvSpPr>
          <p:cNvPr id="4" name="Footer Placeholder 3">
            <a:extLst>
              <a:ext uri="{FF2B5EF4-FFF2-40B4-BE49-F238E27FC236}">
                <a16:creationId xmlns:a16="http://schemas.microsoft.com/office/drawing/2014/main" id="{ADEBD8CF-5EA5-85FD-C486-9A9F4A220A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D1A628-1CCB-1757-6DE5-AD8E269C28AF}"/>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74871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A4EF6F-D002-C1B8-7D95-72BC760A8101}"/>
              </a:ext>
            </a:extLst>
          </p:cNvPr>
          <p:cNvSpPr>
            <a:spLocks noGrp="1"/>
          </p:cNvSpPr>
          <p:nvPr>
            <p:ph type="dt" sz="half" idx="10"/>
          </p:nvPr>
        </p:nvSpPr>
        <p:spPr/>
        <p:txBody>
          <a:bodyPr/>
          <a:lstStyle/>
          <a:p>
            <a:fld id="{E12F648D-18B3-475B-AE0F-2FA8D2915862}" type="datetimeFigureOut">
              <a:rPr lang="en-US" smtClean="0"/>
              <a:t>9/22/2024</a:t>
            </a:fld>
            <a:endParaRPr lang="en-US"/>
          </a:p>
        </p:txBody>
      </p:sp>
      <p:sp>
        <p:nvSpPr>
          <p:cNvPr id="3" name="Footer Placeholder 2">
            <a:extLst>
              <a:ext uri="{FF2B5EF4-FFF2-40B4-BE49-F238E27FC236}">
                <a16:creationId xmlns:a16="http://schemas.microsoft.com/office/drawing/2014/main" id="{7C682541-C09F-265F-9C21-370417316E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BDF5707-5C7A-6F28-8642-621A84EF0A03}"/>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46253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21FC2-86A2-39F6-5750-3FA04E7CA5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616030-C959-0E27-F2E7-82E80B8B89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1379E6-12D1-7A4F-C097-58321EA302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EAB89E-2D6F-4388-7748-31CCED7FBE23}"/>
              </a:ext>
            </a:extLst>
          </p:cNvPr>
          <p:cNvSpPr>
            <a:spLocks noGrp="1"/>
          </p:cNvSpPr>
          <p:nvPr>
            <p:ph type="dt" sz="half" idx="10"/>
          </p:nvPr>
        </p:nvSpPr>
        <p:spPr/>
        <p:txBody>
          <a:bodyPr/>
          <a:lstStyle/>
          <a:p>
            <a:fld id="{E12F648D-18B3-475B-AE0F-2FA8D2915862}" type="datetimeFigureOut">
              <a:rPr lang="en-US" smtClean="0"/>
              <a:t>9/22/2024</a:t>
            </a:fld>
            <a:endParaRPr lang="en-US"/>
          </a:p>
        </p:txBody>
      </p:sp>
      <p:sp>
        <p:nvSpPr>
          <p:cNvPr id="6" name="Footer Placeholder 5">
            <a:extLst>
              <a:ext uri="{FF2B5EF4-FFF2-40B4-BE49-F238E27FC236}">
                <a16:creationId xmlns:a16="http://schemas.microsoft.com/office/drawing/2014/main" id="{784576F9-F388-7B56-8BE0-E70DC1C5FD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D3BA9B-492B-E0BE-D1F8-FCD5146AC2BB}"/>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54825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9632C-168E-6252-DA55-4C035A8ABD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E02203-F8AB-3DD0-AFCE-D244030245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0FE091-CEA5-90AB-966C-2FE5FC1E1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D6A1F1-D0B0-4C21-EDB4-E7EBB288DDEF}"/>
              </a:ext>
            </a:extLst>
          </p:cNvPr>
          <p:cNvSpPr>
            <a:spLocks noGrp="1"/>
          </p:cNvSpPr>
          <p:nvPr>
            <p:ph type="dt" sz="half" idx="10"/>
          </p:nvPr>
        </p:nvSpPr>
        <p:spPr/>
        <p:txBody>
          <a:bodyPr/>
          <a:lstStyle/>
          <a:p>
            <a:fld id="{E12F648D-18B3-475B-AE0F-2FA8D2915862}" type="datetimeFigureOut">
              <a:rPr lang="en-US" smtClean="0"/>
              <a:t>9/22/2024</a:t>
            </a:fld>
            <a:endParaRPr lang="en-US"/>
          </a:p>
        </p:txBody>
      </p:sp>
      <p:sp>
        <p:nvSpPr>
          <p:cNvPr id="6" name="Footer Placeholder 5">
            <a:extLst>
              <a:ext uri="{FF2B5EF4-FFF2-40B4-BE49-F238E27FC236}">
                <a16:creationId xmlns:a16="http://schemas.microsoft.com/office/drawing/2014/main" id="{AA10EC5D-2F3A-F756-C389-B7551B72F0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20A20B-D697-790D-4282-37AB37F54EA0}"/>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896123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31F2AE-1DCC-2E3A-1C01-2AF6B585B2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074498-8DF9-209E-6CA8-037312FD2C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C9FF3D-13EE-770C-B89C-C0CA397DA1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2F648D-18B3-475B-AE0F-2FA8D2915862}" type="datetimeFigureOut">
              <a:rPr lang="en-US" smtClean="0"/>
              <a:t>9/22/2024</a:t>
            </a:fld>
            <a:endParaRPr lang="en-US"/>
          </a:p>
        </p:txBody>
      </p:sp>
      <p:sp>
        <p:nvSpPr>
          <p:cNvPr id="5" name="Footer Placeholder 4">
            <a:extLst>
              <a:ext uri="{FF2B5EF4-FFF2-40B4-BE49-F238E27FC236}">
                <a16:creationId xmlns:a16="http://schemas.microsoft.com/office/drawing/2014/main" id="{0EA6A362-3CA7-1232-0E7F-DEE781546E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4779499-18DF-3C17-8028-D624367AD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907163-EF64-4FB2-B976-BC21F1156E06}" type="slidenum">
              <a:rPr lang="en-US" smtClean="0"/>
              <a:t>‹#›</a:t>
            </a:fld>
            <a:endParaRPr lang="en-US"/>
          </a:p>
        </p:txBody>
      </p:sp>
    </p:spTree>
    <p:extLst>
      <p:ext uri="{BB962C8B-B14F-4D97-AF65-F5344CB8AC3E}">
        <p14:creationId xmlns:p14="http://schemas.microsoft.com/office/powerpoint/2010/main" val="345142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6BB2E-0CBF-3C5F-14A2-0CCD1512FC40}"/>
              </a:ext>
            </a:extLst>
          </p:cNvPr>
          <p:cNvSpPr>
            <a:spLocks noGrp="1"/>
          </p:cNvSpPr>
          <p:nvPr>
            <p:ph type="ctrTitle"/>
          </p:nvPr>
        </p:nvSpPr>
        <p:spPr/>
        <p:txBody>
          <a:bodyPr/>
          <a:lstStyle/>
          <a:p>
            <a:r>
              <a:rPr lang="en-US"/>
              <a:t>Brandon Baptist Church Statement of Faith</a:t>
            </a:r>
          </a:p>
        </p:txBody>
      </p:sp>
      <p:sp>
        <p:nvSpPr>
          <p:cNvPr id="3" name="Subtitle 2">
            <a:extLst>
              <a:ext uri="{FF2B5EF4-FFF2-40B4-BE49-F238E27FC236}">
                <a16:creationId xmlns:a16="http://schemas.microsoft.com/office/drawing/2014/main" id="{88627DA9-E992-8706-3B6A-3B247D8C19B2}"/>
              </a:ext>
            </a:extLst>
          </p:cNvPr>
          <p:cNvSpPr>
            <a:spLocks noGrp="1"/>
          </p:cNvSpPr>
          <p:nvPr>
            <p:ph type="subTitle" idx="1"/>
          </p:nvPr>
        </p:nvSpPr>
        <p:spPr/>
        <p:txBody>
          <a:bodyPr/>
          <a:lstStyle/>
          <a:p>
            <a:r>
              <a:rPr lang="en-US" dirty="0"/>
              <a:t>Article 17 – OF THE RIGHTEOUS AND THE WICKED</a:t>
            </a:r>
          </a:p>
        </p:txBody>
      </p:sp>
    </p:spTree>
    <p:extLst>
      <p:ext uri="{BB962C8B-B14F-4D97-AF65-F5344CB8AC3E}">
        <p14:creationId xmlns:p14="http://schemas.microsoft.com/office/powerpoint/2010/main" val="999829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while all such as continue in impatience and unbelief are in His sight wicked and under the curse;</a:t>
            </a:r>
          </a:p>
        </p:txBody>
      </p:sp>
      <p:sp>
        <p:nvSpPr>
          <p:cNvPr id="3" name="Content Placeholder 2"/>
          <p:cNvSpPr>
            <a:spLocks noGrp="1"/>
          </p:cNvSpPr>
          <p:nvPr>
            <p:ph idx="1"/>
          </p:nvPr>
        </p:nvSpPr>
        <p:spPr>
          <a:xfrm>
            <a:off x="475488" y="1825625"/>
            <a:ext cx="11301984" cy="4667250"/>
          </a:xfrm>
        </p:spPr>
        <p:txBody>
          <a:bodyPr>
            <a:normAutofit/>
          </a:bodyPr>
          <a:lstStyle/>
          <a:p>
            <a:pPr>
              <a:lnSpc>
                <a:spcPct val="120000"/>
              </a:lnSpc>
            </a:pPr>
            <a:r>
              <a:rPr sz="1800" dirty="0"/>
              <a:t>1 John 5:19 =&gt; We know that we are of God, and that the whole world lies in the power of the evil one.</a:t>
            </a:r>
          </a:p>
          <a:p>
            <a:pPr>
              <a:lnSpc>
                <a:spcPct val="120000"/>
              </a:lnSpc>
            </a:pPr>
            <a:r>
              <a:rPr sz="1800" dirty="0"/>
              <a:t>Galatians 3:10 =&gt; For as many as are of the works of the Law are under a curse; for it is written, "CURSED IS EVERYONE WHO DOES NOT ABIDE BY ALL THINGS WRITTEN IN THE BOOK OF THE LAW, TO PERFORM THEM."</a:t>
            </a:r>
          </a:p>
          <a:p>
            <a:pPr>
              <a:lnSpc>
                <a:spcPct val="120000"/>
              </a:lnSpc>
            </a:pPr>
            <a:r>
              <a:rPr sz="1800" dirty="0"/>
              <a:t>John 3:36 =&gt; "He who believes in the Son has eternal life; but he who does not obey the Son will not see life, but the wrath of God abides on him."</a:t>
            </a:r>
          </a:p>
          <a:p>
            <a:pPr>
              <a:lnSpc>
                <a:spcPct val="120000"/>
              </a:lnSpc>
            </a:pPr>
            <a:r>
              <a:rPr sz="1800" dirty="0"/>
              <a:t>Isaiah 55:6-7 =&gt; Seek the LORD while He may be found; Call upon Him while He is near. Let the wicked forsake his way And the unrighteous man his thoughts; And let him return to the LORD, And He will have compassion on him, And to our God, For He will abundantly pardon.</a:t>
            </a:r>
          </a:p>
          <a:p>
            <a:pPr>
              <a:lnSpc>
                <a:spcPct val="120000"/>
              </a:lnSpc>
            </a:pPr>
            <a:r>
              <a:rPr sz="1800" dirty="0"/>
              <a:t>Isaiah 57:21 =&gt; "There is no peace," says my God, "for the wicked."</a:t>
            </a:r>
          </a:p>
          <a:p>
            <a:pPr>
              <a:lnSpc>
                <a:spcPct val="120000"/>
              </a:lnSpc>
            </a:pPr>
            <a:r>
              <a:rPr sz="1800" dirty="0"/>
              <a:t>Psalms 10:4 =&gt; The wicked, in the haughtiness of his countenance, does not seek Him. All his thoughts are, "There is no God."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and this distinction holds among men both in and after death.</a:t>
            </a:r>
          </a:p>
        </p:txBody>
      </p:sp>
      <p:sp>
        <p:nvSpPr>
          <p:cNvPr id="3" name="Content Placeholder 2"/>
          <p:cNvSpPr>
            <a:spLocks noGrp="1"/>
          </p:cNvSpPr>
          <p:nvPr>
            <p:ph idx="1"/>
          </p:nvPr>
        </p:nvSpPr>
        <p:spPr>
          <a:xfrm>
            <a:off x="487680" y="1825625"/>
            <a:ext cx="11423904" cy="4667250"/>
          </a:xfrm>
        </p:spPr>
        <p:txBody>
          <a:bodyPr>
            <a:normAutofit fontScale="92500" lnSpcReduction="20000"/>
          </a:bodyPr>
          <a:lstStyle/>
          <a:p>
            <a:pPr>
              <a:lnSpc>
                <a:spcPct val="120000"/>
              </a:lnSpc>
            </a:pPr>
            <a:r>
              <a:rPr sz="1600" dirty="0"/>
              <a:t>Proverbs 10:24 =&gt; What the wicked fears will come upon him, But the desire of the righteous will be granted.</a:t>
            </a:r>
          </a:p>
          <a:p>
            <a:pPr>
              <a:lnSpc>
                <a:spcPct val="120000"/>
              </a:lnSpc>
            </a:pPr>
            <a:r>
              <a:rPr sz="1600" dirty="0"/>
              <a:t>Proverbs 14:32 =&gt; The wicked is thrust down by his wrongdoing, But the righteous has a refuge when he dies.</a:t>
            </a:r>
          </a:p>
          <a:p>
            <a:pPr>
              <a:lnSpc>
                <a:spcPct val="120000"/>
              </a:lnSpc>
            </a:pPr>
            <a:r>
              <a:rPr sz="1600" dirty="0"/>
              <a:t>Luke 9:23-26 =&gt; And He was saying to them all, "If anyone wishes to come after Me, he must deny himself, and take up his cross daily and follow Me. "For whoever wishes to save his life will lose it, but whoever loses his life for My sake, he is the one who will save it. "For what is a man profited if he gains the whole world, and loses or forfeits himself? "For whoever is ashamed of Me and My words, the Son of Man will be ashamed of him when He comes in His glory, and the glory of the Father and of the holy angels.</a:t>
            </a:r>
          </a:p>
          <a:p>
            <a:pPr>
              <a:lnSpc>
                <a:spcPct val="120000"/>
              </a:lnSpc>
            </a:pPr>
            <a:r>
              <a:rPr sz="1600" dirty="0"/>
              <a:t>Luke 12:4-5 =&gt; "I say to you, My friends, do not be afraid of those who kill the body and after that have no more that they can do. "But I will warn you whom to fear: fear the One who, after He has killed, has authority to cast into hell; yes, I tell you, fear Him!</a:t>
            </a:r>
          </a:p>
          <a:p>
            <a:pPr>
              <a:lnSpc>
                <a:spcPct val="120000"/>
              </a:lnSpc>
            </a:pPr>
            <a:r>
              <a:rPr sz="1600" dirty="0"/>
              <a:t>John 8:21-24 =&gt; Then He said again to them, "I go away, and you will seek Me, and will die in your sin; where I am going, you cannot come." So the Jews were saying, "Surely He will not kill Himself, will He, since He says, 'Where I am going, you cannot come'?" And He was saying to them, "You are from below, I am from above; you are of this world, I am not of this world. "Therefore I said to you that you will die in your sins; for unless you believe that I am He, you will die in your sins."</a:t>
            </a:r>
          </a:p>
          <a:p>
            <a:pPr>
              <a:lnSpc>
                <a:spcPct val="120000"/>
              </a:lnSpc>
            </a:pPr>
            <a:r>
              <a:rPr sz="1600" dirty="0"/>
              <a:t>Ecclesiastes 3:17 =&gt; I said to myself, "God will judge both the righteous man and the wicked man," for a time for every matter and for every deed is there.</a:t>
            </a:r>
          </a:p>
          <a:p>
            <a:pPr>
              <a:lnSpc>
                <a:spcPct val="120000"/>
              </a:lnSpc>
            </a:pPr>
            <a:r>
              <a:rPr sz="1600" dirty="0"/>
              <a:t>Matthew 7:13-14 =&gt; "Enter through the narrow gate; for the gate is wide and the way is broad that leads to destruction, and there are many who enter through it. "For the gate is small and the way is narrow that leads to life, and there are few who find it.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OF THE RIGHTEOUS &amp; THE WICKED</a:t>
            </a:r>
          </a:p>
        </p:txBody>
      </p:sp>
      <p:sp>
        <p:nvSpPr>
          <p:cNvPr id="3" name="Content Placeholder 2"/>
          <p:cNvSpPr>
            <a:spLocks noGrp="1"/>
          </p:cNvSpPr>
          <p:nvPr>
            <p:ph idx="1"/>
          </p:nvPr>
        </p:nvSpPr>
        <p:spPr/>
        <p:txBody>
          <a:bodyPr/>
          <a:lstStyle/>
          <a:p>
            <a:endParaRPr/>
          </a:p>
          <a:p>
            <a:r>
              <a:t>We believe that there is a radical and essential difference between the righteous and the wicked;</a:t>
            </a:r>
          </a:p>
          <a:p>
            <a:r>
              <a:t>that such only as through faith are justified in the name of the Lord Jesus and sanctified by the Spirit of our God are truly righteous in His esteem;</a:t>
            </a:r>
          </a:p>
          <a:p>
            <a:r>
              <a:t>while all such as continue in impatience and unbelief are in His sight wicked and under the curse;</a:t>
            </a:r>
          </a:p>
          <a:p>
            <a:r>
              <a:t>and this distinction holds among men both in and after death.</a:t>
            </a:r>
          </a:p>
        </p:txBody>
      </p:sp>
    </p:spTree>
    <p:extLst>
      <p:ext uri="{BB962C8B-B14F-4D97-AF65-F5344CB8AC3E}">
        <p14:creationId xmlns:p14="http://schemas.microsoft.com/office/powerpoint/2010/main" val="3082065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AE234-5AD7-94F1-5965-42E8B76E3D03}"/>
              </a:ext>
            </a:extLst>
          </p:cNvPr>
          <p:cNvSpPr>
            <a:spLocks noGrp="1"/>
          </p:cNvSpPr>
          <p:nvPr>
            <p:ph type="title"/>
          </p:nvPr>
        </p:nvSpPr>
        <p:spPr/>
        <p:txBody>
          <a:bodyPr/>
          <a:lstStyle/>
          <a:p>
            <a:r>
              <a:rPr lang="en-US"/>
              <a:t>Statement of Faith Topics</a:t>
            </a:r>
          </a:p>
        </p:txBody>
      </p:sp>
      <p:graphicFrame>
        <p:nvGraphicFramePr>
          <p:cNvPr id="4" name="Content Placeholder 3">
            <a:extLst>
              <a:ext uri="{FF2B5EF4-FFF2-40B4-BE49-F238E27FC236}">
                <a16:creationId xmlns:a16="http://schemas.microsoft.com/office/drawing/2014/main" id="{FDE19B76-7723-1365-3513-74F1F093D574}"/>
              </a:ext>
            </a:extLst>
          </p:cNvPr>
          <p:cNvGraphicFramePr>
            <a:graphicFrameLocks noGrp="1"/>
          </p:cNvGraphicFramePr>
          <p:nvPr>
            <p:ph idx="1"/>
            <p:extLst>
              <p:ext uri="{D42A27DB-BD31-4B8C-83A1-F6EECF244321}">
                <p14:modId xmlns:p14="http://schemas.microsoft.com/office/powerpoint/2010/main" val="1609886277"/>
              </p:ext>
            </p:extLst>
          </p:nvPr>
        </p:nvGraphicFramePr>
        <p:xfrm>
          <a:off x="391886" y="1825625"/>
          <a:ext cx="11459688" cy="4667253"/>
        </p:xfrm>
        <a:graphic>
          <a:graphicData uri="http://schemas.openxmlformats.org/drawingml/2006/table">
            <a:tbl>
              <a:tblPr bandRow="1">
                <a:tableStyleId>{5C22544A-7EE6-4342-B048-85BDC9FD1C3A}</a:tableStyleId>
              </a:tblPr>
              <a:tblGrid>
                <a:gridCol w="4923157">
                  <a:extLst>
                    <a:ext uri="{9D8B030D-6E8A-4147-A177-3AD203B41FA5}">
                      <a16:colId xmlns:a16="http://schemas.microsoft.com/office/drawing/2014/main" val="285740384"/>
                    </a:ext>
                  </a:extLst>
                </a:gridCol>
                <a:gridCol w="6536531">
                  <a:extLst>
                    <a:ext uri="{9D8B030D-6E8A-4147-A177-3AD203B41FA5}">
                      <a16:colId xmlns:a16="http://schemas.microsoft.com/office/drawing/2014/main" val="2823882118"/>
                    </a:ext>
                  </a:extLst>
                </a:gridCol>
              </a:tblGrid>
              <a:tr h="512371">
                <a:tc>
                  <a:txBody>
                    <a:bodyPr/>
                    <a:lstStyle/>
                    <a:p>
                      <a:pPr marL="0" indent="0">
                        <a:buFont typeface="+mj-lt"/>
                        <a:buNone/>
                      </a:pPr>
                      <a:r>
                        <a:rPr lang="en-US" sz="2400" b="1" kern="1200">
                          <a:solidFill>
                            <a:schemeClr val="dk1"/>
                          </a:solidFill>
                          <a:effectLst/>
                          <a:latin typeface="+mn-lt"/>
                          <a:ea typeface="+mn-ea"/>
                          <a:cs typeface="+mn-cs"/>
                        </a:rPr>
                        <a:t>1. Of the Scriptures</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10. Of Sanctification</a:t>
                      </a:r>
                    </a:p>
                  </a:txBody>
                  <a:tcPr/>
                </a:tc>
                <a:extLst>
                  <a:ext uri="{0D108BD9-81ED-4DB2-BD59-A6C34878D82A}">
                    <a16:rowId xmlns:a16="http://schemas.microsoft.com/office/drawing/2014/main" val="650008068"/>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2. Of the True God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11. Of the Perseverance of Saints</a:t>
                      </a:r>
                    </a:p>
                  </a:txBody>
                  <a:tcPr/>
                </a:tc>
                <a:extLst>
                  <a:ext uri="{0D108BD9-81ED-4DB2-BD59-A6C34878D82A}">
                    <a16:rowId xmlns:a16="http://schemas.microsoft.com/office/drawing/2014/main" val="2032473768"/>
                  </a:ext>
                </a:extLst>
              </a:tr>
              <a:tr h="564819">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3. Of the Fall of Man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12. Of the Harmony of the Law and the Gospel</a:t>
                      </a:r>
                    </a:p>
                  </a:txBody>
                  <a:tcPr/>
                </a:tc>
                <a:extLst>
                  <a:ext uri="{0D108BD9-81ED-4DB2-BD59-A6C34878D82A}">
                    <a16:rowId xmlns:a16="http://schemas.microsoft.com/office/drawing/2014/main" val="2744775371"/>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4. Of the Way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13. Of a Gospel Church</a:t>
                      </a:r>
                    </a:p>
                  </a:txBody>
                  <a:tcPr/>
                </a:tc>
                <a:extLst>
                  <a:ext uri="{0D108BD9-81ED-4DB2-BD59-A6C34878D82A}">
                    <a16:rowId xmlns:a16="http://schemas.microsoft.com/office/drawing/2014/main" val="3756007069"/>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5. Of Justification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14. Of Baptism and the Lord's Supper</a:t>
                      </a:r>
                    </a:p>
                  </a:txBody>
                  <a:tcPr/>
                </a:tc>
                <a:extLst>
                  <a:ext uri="{0D108BD9-81ED-4DB2-BD59-A6C34878D82A}">
                    <a16:rowId xmlns:a16="http://schemas.microsoft.com/office/drawing/2014/main" val="1706551322"/>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6. Of the Freeness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15. Of the Christian Sabbath</a:t>
                      </a:r>
                    </a:p>
                  </a:txBody>
                  <a:tcPr/>
                </a:tc>
                <a:extLst>
                  <a:ext uri="{0D108BD9-81ED-4DB2-BD59-A6C34878D82A}">
                    <a16:rowId xmlns:a16="http://schemas.microsoft.com/office/drawing/2014/main" val="506273814"/>
                  </a:ext>
                </a:extLst>
              </a:tr>
              <a:tr h="515837">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7. Of Grace in Regeneration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16. Of Civil Government</a:t>
                      </a:r>
                    </a:p>
                  </a:txBody>
                  <a:tcPr/>
                </a:tc>
                <a:extLst>
                  <a:ext uri="{0D108BD9-81ED-4DB2-BD59-A6C34878D82A}">
                    <a16:rowId xmlns:a16="http://schemas.microsoft.com/office/drawing/2014/main" val="302059346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8. Of Repentance and Faith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17. Of the Righteous and the Wicked</a:t>
                      </a:r>
                    </a:p>
                  </a:txBody>
                  <a:tcPr/>
                </a:tc>
                <a:extLst>
                  <a:ext uri="{0D108BD9-81ED-4DB2-BD59-A6C34878D82A}">
                    <a16:rowId xmlns:a16="http://schemas.microsoft.com/office/drawing/2014/main" val="41613352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9. Of God's Purpose of Grace</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18. Of the World to Come</a:t>
                      </a:r>
                      <a:r>
                        <a:rPr lang="en-US" sz="2400" kern="1200">
                          <a:solidFill>
                            <a:schemeClr val="dk1"/>
                          </a:solidFill>
                          <a:effectLst/>
                          <a:latin typeface="+mn-lt"/>
                          <a:ea typeface="+mn-ea"/>
                          <a:cs typeface="+mn-cs"/>
                        </a:rPr>
                        <a:t> </a:t>
                      </a:r>
                    </a:p>
                  </a:txBody>
                  <a:tcPr/>
                </a:tc>
                <a:extLst>
                  <a:ext uri="{0D108BD9-81ED-4DB2-BD59-A6C34878D82A}">
                    <a16:rowId xmlns:a16="http://schemas.microsoft.com/office/drawing/2014/main" val="2317051013"/>
                  </a:ext>
                </a:extLst>
              </a:tr>
            </a:tbl>
          </a:graphicData>
        </a:graphic>
      </p:graphicFrame>
      <p:sp>
        <p:nvSpPr>
          <p:cNvPr id="3" name="Arrow: Right 2">
            <a:extLst>
              <a:ext uri="{FF2B5EF4-FFF2-40B4-BE49-F238E27FC236}">
                <a16:creationId xmlns:a16="http://schemas.microsoft.com/office/drawing/2014/main" id="{55D95C16-11B6-00FD-9B8E-E8373F4E7B4A}"/>
              </a:ext>
            </a:extLst>
          </p:cNvPr>
          <p:cNvSpPr/>
          <p:nvPr/>
        </p:nvSpPr>
        <p:spPr>
          <a:xfrm rot="10800000">
            <a:off x="11255012" y="5559590"/>
            <a:ext cx="545102" cy="352425"/>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5138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OF THE RIGHTEOUS &amp; THE WICKED</a:t>
            </a:r>
          </a:p>
        </p:txBody>
      </p:sp>
      <p:sp>
        <p:nvSpPr>
          <p:cNvPr id="3" name="Content Placeholder 2"/>
          <p:cNvSpPr>
            <a:spLocks noGrp="1"/>
          </p:cNvSpPr>
          <p:nvPr>
            <p:ph idx="1"/>
          </p:nvPr>
        </p:nvSpPr>
        <p:spPr/>
        <p:txBody>
          <a:bodyPr/>
          <a:lstStyle/>
          <a:p>
            <a:endParaRPr/>
          </a:p>
          <a:p>
            <a:r>
              <a:t>We believe that there is a radical and essential difference between the righteous and the wicked;</a:t>
            </a:r>
          </a:p>
          <a:p>
            <a:r>
              <a:t>that such only as through faith are justified in the name of the Lord Jesus and sanctified by the Spirit of our God are truly righteous in His esteem;</a:t>
            </a:r>
          </a:p>
          <a:p>
            <a:r>
              <a:t>while all such as continue in impatience and unbelief are in His sight wicked and under the curse;</a:t>
            </a:r>
          </a:p>
          <a:p>
            <a:r>
              <a:t>and this distinction holds among men both in and after death.</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We believe that there is a radical and essential difference between the righteous and the wicked;</a:t>
            </a:r>
          </a:p>
        </p:txBody>
      </p:sp>
      <p:sp>
        <p:nvSpPr>
          <p:cNvPr id="3" name="Content Placeholder 2"/>
          <p:cNvSpPr>
            <a:spLocks noGrp="1"/>
          </p:cNvSpPr>
          <p:nvPr>
            <p:ph idx="1"/>
          </p:nvPr>
        </p:nvSpPr>
        <p:spPr/>
        <p:txBody>
          <a:bodyPr>
            <a:normAutofit fontScale="70000" lnSpcReduction="20000"/>
          </a:bodyPr>
          <a:lstStyle/>
          <a:p>
            <a:endParaRPr/>
          </a:p>
          <a:p>
            <a:r>
              <a:t>Malachi 3:18 =&gt; So you will again distinguish between the righteous and the wicked, between one who serves God and one who does not serve Him.</a:t>
            </a:r>
          </a:p>
          <a:p>
            <a:r>
              <a:t>Isaiah 5:20 =&gt; Woe to those who call evil good, and good evil; Who substitute darkness for light and light for darkness; Who substitute bitter for sweet and sweet for bitter!</a:t>
            </a:r>
          </a:p>
          <a:p>
            <a:r>
              <a:t>Genesis 18:23 =&gt; Abraham came near and said, "Will You indeed sweep away the righteous with the wicked?</a:t>
            </a:r>
          </a:p>
          <a:p>
            <a:r>
              <a:t>Jeremiah 15:19 =&gt; Therefore, thus says the LORD, "If you return, then I will restore you--Before Me you will stand; And if you extract the precious from the worthless, You will become My spokesman. They for their part may turn to you, But as for you, you must not turn to them.</a:t>
            </a:r>
          </a:p>
          <a:p>
            <a:r>
              <a:t>Acts 10:34-35 =&gt; Opening his mouth, Peter said: "I most certainly understand now that God is not one to show partiality, but in every nation the man who fears Him and does what is right is welcome to Him.</a:t>
            </a:r>
          </a:p>
          <a:p>
            <a:r>
              <a:t>Romans 6:16 =&gt; Do you not know that when you present yourselves to someone as slaves for obedience, you are slaves of the one whom you obey, either of sin resulting in death, or of obedience resulting in righteousness?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BFCE9-028F-3574-B853-E032851B10EB}"/>
              </a:ext>
            </a:extLst>
          </p:cNvPr>
          <p:cNvSpPr>
            <a:spLocks noGrp="1"/>
          </p:cNvSpPr>
          <p:nvPr>
            <p:ph type="title"/>
          </p:nvPr>
        </p:nvSpPr>
        <p:spPr/>
        <p:txBody>
          <a:bodyPr/>
          <a:lstStyle/>
          <a:p>
            <a:r>
              <a:rPr lang="en-US" dirty="0"/>
              <a:t>Deeper Look: Wicked vs. Righteous – Psalm 5</a:t>
            </a:r>
          </a:p>
        </p:txBody>
      </p:sp>
      <p:sp>
        <p:nvSpPr>
          <p:cNvPr id="3" name="Content Placeholder 2">
            <a:extLst>
              <a:ext uri="{FF2B5EF4-FFF2-40B4-BE49-F238E27FC236}">
                <a16:creationId xmlns:a16="http://schemas.microsoft.com/office/drawing/2014/main" id="{2C353BA1-3F0A-2C8C-0F9A-71A157588E73}"/>
              </a:ext>
            </a:extLst>
          </p:cNvPr>
          <p:cNvSpPr>
            <a:spLocks noGrp="1"/>
          </p:cNvSpPr>
          <p:nvPr>
            <p:ph idx="1"/>
          </p:nvPr>
        </p:nvSpPr>
        <p:spPr/>
        <p:txBody>
          <a:bodyPr>
            <a:normAutofit fontScale="62500" lnSpcReduction="20000"/>
          </a:bodyPr>
          <a:lstStyle/>
          <a:p>
            <a:pPr>
              <a:lnSpc>
                <a:spcPct val="120000"/>
              </a:lnSpc>
              <a:spcBef>
                <a:spcPts val="0"/>
              </a:spcBef>
            </a:pPr>
            <a:r>
              <a:rPr lang="en-US" dirty="0"/>
              <a:t>Psalms 5:1-6 Give ear to my words, O LORD,</a:t>
            </a:r>
            <a:br>
              <a:rPr lang="en-US" dirty="0"/>
            </a:br>
            <a:r>
              <a:rPr lang="en-US" dirty="0"/>
              <a:t>Consider my meditation.</a:t>
            </a:r>
            <a:br>
              <a:rPr lang="en-US" dirty="0"/>
            </a:br>
            <a:r>
              <a:rPr lang="en-US" dirty="0"/>
              <a:t>Give heed to the voice of my cry,</a:t>
            </a:r>
            <a:br>
              <a:rPr lang="en-US" dirty="0"/>
            </a:br>
            <a:r>
              <a:rPr lang="en-US" dirty="0"/>
              <a:t>My King and my God,</a:t>
            </a:r>
            <a:br>
              <a:rPr lang="en-US" dirty="0"/>
            </a:br>
            <a:r>
              <a:rPr lang="en-US" dirty="0"/>
              <a:t>For to You I will pray.</a:t>
            </a:r>
            <a:br>
              <a:rPr lang="en-US" dirty="0"/>
            </a:br>
            <a:r>
              <a:rPr lang="en-US" dirty="0"/>
              <a:t>My voice You shall hear in the morning, O LORD;</a:t>
            </a:r>
            <a:br>
              <a:rPr lang="en-US" dirty="0"/>
            </a:br>
            <a:r>
              <a:rPr lang="en-US" dirty="0"/>
              <a:t>In the morning I will direct it to You,</a:t>
            </a:r>
            <a:br>
              <a:rPr lang="en-US" dirty="0"/>
            </a:br>
            <a:r>
              <a:rPr lang="en-US" dirty="0"/>
              <a:t>And I will look up.</a:t>
            </a:r>
            <a:br>
              <a:rPr lang="en-US" dirty="0"/>
            </a:br>
            <a:br>
              <a:rPr lang="en-US" dirty="0"/>
            </a:br>
            <a:r>
              <a:rPr lang="en-US" dirty="0"/>
              <a:t>For You are not a God who takes pleasure in wickedness,</a:t>
            </a:r>
            <a:br>
              <a:rPr lang="en-US" dirty="0"/>
            </a:br>
            <a:r>
              <a:rPr lang="en-US" dirty="0"/>
              <a:t>Nor shall evil dwell with You.</a:t>
            </a:r>
            <a:br>
              <a:rPr lang="en-US" dirty="0"/>
            </a:br>
            <a:r>
              <a:rPr lang="en-US" dirty="0"/>
              <a:t>The boastful shall not stand in Your sight;</a:t>
            </a:r>
            <a:br>
              <a:rPr lang="en-US" dirty="0"/>
            </a:br>
            <a:r>
              <a:rPr lang="en-US" dirty="0"/>
              <a:t>You hate all workers of iniquity.</a:t>
            </a:r>
            <a:br>
              <a:rPr lang="en-US" dirty="0"/>
            </a:br>
            <a:r>
              <a:rPr lang="en-US" dirty="0"/>
              <a:t>You shall destroy those who speak falsehood;</a:t>
            </a:r>
            <a:br>
              <a:rPr lang="en-US" dirty="0"/>
            </a:br>
            <a:r>
              <a:rPr lang="en-US" dirty="0"/>
              <a:t>The LORD abhors the bloodthirsty and deceitful man.</a:t>
            </a:r>
          </a:p>
        </p:txBody>
      </p:sp>
    </p:spTree>
    <p:extLst>
      <p:ext uri="{BB962C8B-B14F-4D97-AF65-F5344CB8AC3E}">
        <p14:creationId xmlns:p14="http://schemas.microsoft.com/office/powerpoint/2010/main" val="821062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BFCE9-028F-3574-B853-E032851B10EB}"/>
              </a:ext>
            </a:extLst>
          </p:cNvPr>
          <p:cNvSpPr>
            <a:spLocks noGrp="1"/>
          </p:cNvSpPr>
          <p:nvPr>
            <p:ph type="title"/>
          </p:nvPr>
        </p:nvSpPr>
        <p:spPr/>
        <p:txBody>
          <a:bodyPr>
            <a:normAutofit/>
          </a:bodyPr>
          <a:lstStyle/>
          <a:p>
            <a:r>
              <a:rPr lang="en-US" sz="4000" dirty="0"/>
              <a:t>Deeper Look: Wicked vs. Righteous – Psalm 11</a:t>
            </a:r>
          </a:p>
        </p:txBody>
      </p:sp>
      <p:sp>
        <p:nvSpPr>
          <p:cNvPr id="3" name="Content Placeholder 2">
            <a:extLst>
              <a:ext uri="{FF2B5EF4-FFF2-40B4-BE49-F238E27FC236}">
                <a16:creationId xmlns:a16="http://schemas.microsoft.com/office/drawing/2014/main" id="{2C353BA1-3F0A-2C8C-0F9A-71A157588E73}"/>
              </a:ext>
            </a:extLst>
          </p:cNvPr>
          <p:cNvSpPr>
            <a:spLocks noGrp="1"/>
          </p:cNvSpPr>
          <p:nvPr>
            <p:ph sz="half" idx="1"/>
          </p:nvPr>
        </p:nvSpPr>
        <p:spPr/>
        <p:txBody>
          <a:bodyPr>
            <a:normAutofit fontScale="62500" lnSpcReduction="20000"/>
          </a:bodyPr>
          <a:lstStyle/>
          <a:p>
            <a:pPr>
              <a:lnSpc>
                <a:spcPct val="120000"/>
              </a:lnSpc>
              <a:spcBef>
                <a:spcPts val="0"/>
              </a:spcBef>
            </a:pPr>
            <a:r>
              <a:rPr lang="en-US" dirty="0"/>
              <a:t>Psalms 11 </a:t>
            </a:r>
          </a:p>
          <a:p>
            <a:pPr marL="0" indent="0">
              <a:lnSpc>
                <a:spcPct val="120000"/>
              </a:lnSpc>
              <a:spcBef>
                <a:spcPts val="0"/>
              </a:spcBef>
              <a:buNone/>
            </a:pPr>
            <a:r>
              <a:rPr lang="en-US" dirty="0"/>
              <a:t>In the LORD I put my trust;</a:t>
            </a:r>
            <a:br>
              <a:rPr lang="en-US" dirty="0"/>
            </a:br>
            <a:r>
              <a:rPr lang="en-US" dirty="0"/>
              <a:t>How can you say to my soul,</a:t>
            </a:r>
            <a:br>
              <a:rPr lang="en-US" dirty="0"/>
            </a:br>
            <a:r>
              <a:rPr lang="en-US" dirty="0"/>
              <a:t>“Flee as a bird to your mountain”?</a:t>
            </a:r>
            <a:br>
              <a:rPr lang="en-US" dirty="0"/>
            </a:br>
            <a:r>
              <a:rPr lang="en-US" dirty="0"/>
              <a:t>For look! The wicked bend their bow,</a:t>
            </a:r>
            <a:br>
              <a:rPr lang="en-US" dirty="0"/>
            </a:br>
            <a:r>
              <a:rPr lang="en-US" dirty="0"/>
              <a:t>They make ready their arrow on the string,</a:t>
            </a:r>
            <a:br>
              <a:rPr lang="en-US" dirty="0"/>
            </a:br>
            <a:r>
              <a:rPr lang="en-US" dirty="0"/>
              <a:t>That they may shoot secretly at the upright in heart.</a:t>
            </a:r>
            <a:br>
              <a:rPr lang="en-US" dirty="0"/>
            </a:br>
            <a:r>
              <a:rPr lang="en-US" dirty="0"/>
              <a:t>If the foundations are destroyed,</a:t>
            </a:r>
            <a:br>
              <a:rPr lang="en-US" dirty="0"/>
            </a:br>
            <a:r>
              <a:rPr lang="en-US" dirty="0"/>
              <a:t>What can the righteous do?</a:t>
            </a:r>
            <a:br>
              <a:rPr lang="en-US" dirty="0"/>
            </a:br>
            <a:r>
              <a:rPr lang="en-US" dirty="0"/>
              <a:t>The LORD is in His holy temple,</a:t>
            </a:r>
            <a:br>
              <a:rPr lang="en-US" dirty="0"/>
            </a:br>
            <a:r>
              <a:rPr lang="en-US" dirty="0"/>
              <a:t>The LORD’s throne is in heaven;</a:t>
            </a:r>
            <a:br>
              <a:rPr lang="en-US" dirty="0"/>
            </a:br>
            <a:r>
              <a:rPr lang="en-US" dirty="0"/>
              <a:t>His eyes behold,</a:t>
            </a:r>
            <a:br>
              <a:rPr lang="en-US" dirty="0"/>
            </a:br>
            <a:r>
              <a:rPr lang="en-US" dirty="0"/>
              <a:t>His eyelids test the sons of men.</a:t>
            </a:r>
            <a:br>
              <a:rPr lang="en-US" dirty="0"/>
            </a:br>
            <a:endParaRPr lang="en-US" dirty="0"/>
          </a:p>
        </p:txBody>
      </p:sp>
      <p:sp>
        <p:nvSpPr>
          <p:cNvPr id="4" name="Content Placeholder 3">
            <a:extLst>
              <a:ext uri="{FF2B5EF4-FFF2-40B4-BE49-F238E27FC236}">
                <a16:creationId xmlns:a16="http://schemas.microsoft.com/office/drawing/2014/main" id="{08B28B47-D6F6-A003-2D37-94FB6C033528}"/>
              </a:ext>
            </a:extLst>
          </p:cNvPr>
          <p:cNvSpPr>
            <a:spLocks noGrp="1"/>
          </p:cNvSpPr>
          <p:nvPr>
            <p:ph sz="half" idx="2"/>
          </p:nvPr>
        </p:nvSpPr>
        <p:spPr/>
        <p:txBody>
          <a:bodyPr vert="horz" lIns="91440" tIns="45720" rIns="91440" bIns="45720" rtlCol="0">
            <a:normAutofit fontScale="62500" lnSpcReduction="20000"/>
          </a:bodyPr>
          <a:lstStyle/>
          <a:p>
            <a:pPr marL="0" indent="0">
              <a:lnSpc>
                <a:spcPct val="120000"/>
              </a:lnSpc>
              <a:spcBef>
                <a:spcPts val="0"/>
              </a:spcBef>
              <a:buNone/>
            </a:pPr>
            <a:r>
              <a:rPr lang="en-US" dirty="0"/>
              <a:t>The LORD tests the righteous,</a:t>
            </a:r>
            <a:br>
              <a:rPr lang="en-US" dirty="0"/>
            </a:br>
            <a:r>
              <a:rPr lang="en-US" dirty="0"/>
              <a:t>But the wicked and the one who loves violence His soul hates.</a:t>
            </a:r>
            <a:br>
              <a:rPr lang="en-US" dirty="0"/>
            </a:br>
            <a:r>
              <a:rPr lang="en-US" dirty="0"/>
              <a:t>Upon the wicked He will rain coals;</a:t>
            </a:r>
            <a:br>
              <a:rPr lang="en-US" dirty="0"/>
            </a:br>
            <a:r>
              <a:rPr lang="en-US" dirty="0"/>
              <a:t>Fire and brimstone and a burning wind</a:t>
            </a:r>
            <a:br>
              <a:rPr lang="en-US" dirty="0"/>
            </a:br>
            <a:r>
              <a:rPr lang="en-US" dirty="0"/>
              <a:t>Shall be the portion of their cup.</a:t>
            </a:r>
            <a:br>
              <a:rPr lang="en-US" dirty="0"/>
            </a:br>
            <a:r>
              <a:rPr lang="en-US" dirty="0"/>
              <a:t>For the LORD is righteous,</a:t>
            </a:r>
            <a:br>
              <a:rPr lang="en-US" dirty="0"/>
            </a:br>
            <a:r>
              <a:rPr lang="en-US" dirty="0"/>
              <a:t>He loves righteousness;</a:t>
            </a:r>
            <a:br>
              <a:rPr lang="en-US" dirty="0"/>
            </a:br>
            <a:r>
              <a:rPr lang="en-US" dirty="0"/>
              <a:t>His countenance beholds the upright.</a:t>
            </a:r>
          </a:p>
        </p:txBody>
      </p:sp>
    </p:spTree>
    <p:extLst>
      <p:ext uri="{BB962C8B-B14F-4D97-AF65-F5344CB8AC3E}">
        <p14:creationId xmlns:p14="http://schemas.microsoft.com/office/powerpoint/2010/main" val="2726484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EF3A695-03C1-C963-CA92-DC0FAFA62107}"/>
              </a:ext>
            </a:extLst>
          </p:cNvPr>
          <p:cNvSpPr>
            <a:spLocks noGrp="1"/>
          </p:cNvSpPr>
          <p:nvPr>
            <p:ph type="title"/>
          </p:nvPr>
        </p:nvSpPr>
        <p:spPr/>
        <p:txBody>
          <a:bodyPr>
            <a:normAutofit/>
          </a:bodyPr>
          <a:lstStyle/>
          <a:p>
            <a:r>
              <a:rPr lang="en-US" sz="4000" dirty="0"/>
              <a:t>Deeper Look: Wicked vs. Righteous – The LAW</a:t>
            </a:r>
          </a:p>
        </p:txBody>
      </p:sp>
      <p:sp>
        <p:nvSpPr>
          <p:cNvPr id="6" name="Content Placeholder 5">
            <a:extLst>
              <a:ext uri="{FF2B5EF4-FFF2-40B4-BE49-F238E27FC236}">
                <a16:creationId xmlns:a16="http://schemas.microsoft.com/office/drawing/2014/main" id="{A6DFD5CB-D3C9-C26A-ACE2-D510738FEA4A}"/>
              </a:ext>
            </a:extLst>
          </p:cNvPr>
          <p:cNvSpPr>
            <a:spLocks noGrp="1"/>
          </p:cNvSpPr>
          <p:nvPr>
            <p:ph idx="1"/>
          </p:nvPr>
        </p:nvSpPr>
        <p:spPr/>
        <p:txBody>
          <a:bodyPr/>
          <a:lstStyle/>
          <a:p>
            <a:r>
              <a:rPr lang="en-US" dirty="0"/>
              <a:t>Romans 3:20 Therefore by the deeds of the law no flesh will be justified in His sight, for by the law is the knowledge of sin.</a:t>
            </a:r>
          </a:p>
          <a:p>
            <a:r>
              <a:rPr lang="en-US" dirty="0"/>
              <a:t>Matthew 22:37-40 Jesus said to him, “‘You shall love the LORD your God with all your heart, with all your soul, and with all your mind.’ This is the first and great commandment. And the second is like it: You shall love your neighbor as yourself.’ On these two commandments hang all the Law and the Prophets.”</a:t>
            </a:r>
          </a:p>
        </p:txBody>
      </p:sp>
    </p:spTree>
    <p:extLst>
      <p:ext uri="{BB962C8B-B14F-4D97-AF65-F5344CB8AC3E}">
        <p14:creationId xmlns:p14="http://schemas.microsoft.com/office/powerpoint/2010/main" val="3951576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3600" dirty="0"/>
              <a:t>that such only as through faith are justified in the name of the Lord Jesus and sanctified by the Spirit of our God are truly righteous in His esteem;</a:t>
            </a:r>
          </a:p>
        </p:txBody>
      </p:sp>
      <p:sp>
        <p:nvSpPr>
          <p:cNvPr id="3" name="Content Placeholder 2"/>
          <p:cNvSpPr>
            <a:spLocks noGrp="1"/>
          </p:cNvSpPr>
          <p:nvPr>
            <p:ph idx="1"/>
          </p:nvPr>
        </p:nvSpPr>
        <p:spPr>
          <a:xfrm>
            <a:off x="292608" y="1962912"/>
            <a:ext cx="11655552" cy="4645151"/>
          </a:xfrm>
        </p:spPr>
        <p:txBody>
          <a:bodyPr>
            <a:normAutofit lnSpcReduction="10000"/>
          </a:bodyPr>
          <a:lstStyle/>
          <a:p>
            <a:r>
              <a:rPr sz="2400" dirty="0"/>
              <a:t>Romans 1:17 =&gt; For in it the righteousness of God is revealed from faith to faith; as it is written, "BUT THE RIGHTEOUS man SHALL LIVE BY FAITH."</a:t>
            </a:r>
          </a:p>
          <a:p>
            <a:r>
              <a:rPr sz="2400" dirty="0"/>
              <a:t>Romans 7:6 =&gt; But now we have been released from the Law, having died to that by which we were bound, so that we serve in newness of the Spirit and not in oldness of the letter.</a:t>
            </a:r>
          </a:p>
          <a:p>
            <a:r>
              <a:rPr sz="2400" dirty="0"/>
              <a:t>Romans 6:18-22 =&gt; and having been freed from sin, you became slaves of righteousness. I am speaking in human terms because of the weakness of your flesh. For just as you presented your members as slaves to impurity and to lawlessness, resulting in further lawlessness, so now present your members as slaves to righteousness, resulting in sanctification. For when you were slaves of sin, you were free in regard to righteousness. Therefore what benefit were you then deriving from the things of which you are now ashamed? For the outcome of those things is death. But now having been freed from sin and enslaved to God, you derive your benefit, resulting in sanctification, and the outcome, eternal life.</a:t>
            </a:r>
          </a:p>
        </p:txBody>
      </p:sp>
    </p:spTree>
    <p:extLst>
      <p:ext uri="{BB962C8B-B14F-4D97-AF65-F5344CB8AC3E}">
        <p14:creationId xmlns:p14="http://schemas.microsoft.com/office/powerpoint/2010/main" val="3184284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3600" dirty="0"/>
              <a:t>that such only as through faith are justified in the name of the Lord Jesus and sanctified by the Spirit of our God are truly righteous in His esteem;</a:t>
            </a:r>
          </a:p>
        </p:txBody>
      </p:sp>
      <p:sp>
        <p:nvSpPr>
          <p:cNvPr id="3" name="Content Placeholder 2"/>
          <p:cNvSpPr>
            <a:spLocks noGrp="1"/>
          </p:cNvSpPr>
          <p:nvPr>
            <p:ph idx="1"/>
          </p:nvPr>
        </p:nvSpPr>
        <p:spPr>
          <a:xfrm>
            <a:off x="292608" y="1825624"/>
            <a:ext cx="11655552" cy="4782439"/>
          </a:xfrm>
        </p:spPr>
        <p:txBody>
          <a:bodyPr>
            <a:normAutofit/>
          </a:bodyPr>
          <a:lstStyle/>
          <a:p>
            <a:r>
              <a:rPr sz="2400" dirty="0"/>
              <a:t>1 John 2:29 =&gt; If you know that He is righteous, you know that everyone also who practices righteousness is born of Him.</a:t>
            </a:r>
          </a:p>
          <a:p>
            <a:r>
              <a:rPr sz="2400" dirty="0"/>
              <a:t>1 John 3:7 =&gt; Little children, make sure no one deceives you; the one who practices righteousness is righteous, just as He is righteous;</a:t>
            </a:r>
          </a:p>
          <a:p>
            <a:r>
              <a:rPr sz="2400" dirty="0"/>
              <a:t>1 Corinthians 11:32 =&gt; But when we are judged, we are disciplined by the Lord so that we will not be condemned along with the world.</a:t>
            </a:r>
          </a:p>
          <a:p>
            <a:r>
              <a:rPr sz="2400" dirty="0"/>
              <a:t>Proverbs 11:31 =&gt; If the righteous will be rewarded in the earth, How much more the wicked and the sinner!</a:t>
            </a:r>
          </a:p>
          <a:p>
            <a:r>
              <a:rPr sz="2400" dirty="0"/>
              <a:t>1 Peter 4:17-18 =&gt; For it is time for judgment to begin with the household of God; and if it begins with us first, what will be the outcome for those who do not obey the gospel of God? AND IF IT IS WITH DIFFICULTY THAT THE RIGHTEOUS IS SAVED, WHAT WILL BECOME OF THE GODLESS MAN AND THE SINNER?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TM02900769[[fn=Retrospect]]</Template>
  <TotalTime>163</TotalTime>
  <Words>2289</Words>
  <Application>Microsoft Office PowerPoint</Application>
  <PresentationFormat>Widescreen</PresentationFormat>
  <Paragraphs>123</Paragraphs>
  <Slides>12</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Brandon Baptist Church Statement of Faith</vt:lpstr>
      <vt:lpstr>Statement of Faith Topics</vt:lpstr>
      <vt:lpstr>OF THE RIGHTEOUS &amp; THE WICKED</vt:lpstr>
      <vt:lpstr>We believe that there is a radical and essential difference between the righteous and the wicked;</vt:lpstr>
      <vt:lpstr>Deeper Look: Wicked vs. Righteous – Psalm 5</vt:lpstr>
      <vt:lpstr>Deeper Look: Wicked vs. Righteous – Psalm 11</vt:lpstr>
      <vt:lpstr>Deeper Look: Wicked vs. Righteous – The LAW</vt:lpstr>
      <vt:lpstr>that such only as through faith are justified in the name of the Lord Jesus and sanctified by the Spirit of our God are truly righteous in His esteem;</vt:lpstr>
      <vt:lpstr>that such only as through faith are justified in the name of the Lord Jesus and sanctified by the Spirit of our God are truly righteous in His esteem;</vt:lpstr>
      <vt:lpstr>while all such as continue in impatience and unbelief are in His sight wicked and under the curse;</vt:lpstr>
      <vt:lpstr>and this distinction holds among men both in and after death.</vt:lpstr>
      <vt:lpstr>OF THE RIGHTEOUS &amp; THE WICKED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Brandon Baptist Church Statement of Faith</dc:title>
  <dc:creator>Rob Gregory</dc:creator>
  <cp:lastModifiedBy>Rob Gregory</cp:lastModifiedBy>
  <cp:revision>1</cp:revision>
  <cp:lastPrinted>2024-09-22T13:59:34Z</cp:lastPrinted>
  <dcterms:created xsi:type="dcterms:W3CDTF">2024-04-28T03:18:15Z</dcterms:created>
  <dcterms:modified xsi:type="dcterms:W3CDTF">2024-09-22T14:50:52Z</dcterms:modified>
</cp:coreProperties>
</file>