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9" r:id="rId3"/>
    <p:sldId id="345" r:id="rId4"/>
    <p:sldId id="346" r:id="rId5"/>
    <p:sldId id="347" r:id="rId6"/>
    <p:sldId id="348" r:id="rId7"/>
    <p:sldId id="349" r:id="rId8"/>
    <p:sldId id="35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455" autoAdjust="0"/>
  </p:normalViewPr>
  <p:slideViewPr>
    <p:cSldViewPr snapToGrid="0">
      <p:cViewPr varScale="1">
        <p:scale>
          <a:sx n="79" d="100"/>
          <a:sy n="79" d="100"/>
        </p:scale>
        <p:origin x="3336" y="7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E96A198D-AA76-4A6A-96D9-467DDF497C77}"/>
    <pc:docChg chg="undo custSel addSld delSld modSld">
      <pc:chgData name="Rob Gregory" userId="a7bfa114233000dd" providerId="LiveId" clId="{E96A198D-AA76-4A6A-96D9-467DDF497C77}" dt="2024-08-17T16:18:56.951" v="2451" actId="20577"/>
      <pc:docMkLst>
        <pc:docMk/>
      </pc:docMkLst>
      <pc:sldChg chg="del">
        <pc:chgData name="Rob Gregory" userId="a7bfa114233000dd" providerId="LiveId" clId="{E96A198D-AA76-4A6A-96D9-467DDF497C77}" dt="2024-08-17T15:31:43.799" v="0" actId="47"/>
        <pc:sldMkLst>
          <pc:docMk/>
          <pc:sldMk cId="2680736774" sldId="287"/>
        </pc:sldMkLst>
      </pc:sldChg>
      <pc:sldChg chg="modSp mod modNotesTx">
        <pc:chgData name="Rob Gregory" userId="a7bfa114233000dd" providerId="LiveId" clId="{E96A198D-AA76-4A6A-96D9-467DDF497C77}" dt="2024-08-17T16:16:02.158" v="2301" actId="20577"/>
        <pc:sldMkLst>
          <pc:docMk/>
          <pc:sldMk cId="0" sldId="339"/>
        </pc:sldMkLst>
        <pc:spChg chg="mod">
          <ac:chgData name="Rob Gregory" userId="a7bfa114233000dd" providerId="LiveId" clId="{E96A198D-AA76-4A6A-96D9-467DDF497C77}" dt="2024-08-17T16:13:21.470" v="2112" actId="14100"/>
          <ac:spMkLst>
            <pc:docMk/>
            <pc:sldMk cId="0" sldId="339"/>
            <ac:spMk id="3" creationId="{00000000-0000-0000-0000-000000000000}"/>
          </ac:spMkLst>
        </pc:spChg>
      </pc:sldChg>
      <pc:sldChg chg="modSp mod">
        <pc:chgData name="Rob Gregory" userId="a7bfa114233000dd" providerId="LiveId" clId="{E96A198D-AA76-4A6A-96D9-467DDF497C77}" dt="2024-08-17T15:33:15.416" v="36" actId="6549"/>
        <pc:sldMkLst>
          <pc:docMk/>
          <pc:sldMk cId="0" sldId="340"/>
        </pc:sldMkLst>
        <pc:spChg chg="mod">
          <ac:chgData name="Rob Gregory" userId="a7bfa114233000dd" providerId="LiveId" clId="{E96A198D-AA76-4A6A-96D9-467DDF497C77}" dt="2024-08-17T15:32:56.437" v="12" actId="313"/>
          <ac:spMkLst>
            <pc:docMk/>
            <pc:sldMk cId="0" sldId="340"/>
            <ac:spMk id="2" creationId="{00000000-0000-0000-0000-000000000000}"/>
          </ac:spMkLst>
        </pc:spChg>
        <pc:spChg chg="mod">
          <ac:chgData name="Rob Gregory" userId="a7bfa114233000dd" providerId="LiveId" clId="{E96A198D-AA76-4A6A-96D9-467DDF497C77}" dt="2024-08-17T15:33:15.416" v="36" actId="6549"/>
          <ac:spMkLst>
            <pc:docMk/>
            <pc:sldMk cId="0" sldId="340"/>
            <ac:spMk id="3" creationId="{00000000-0000-0000-0000-000000000000}"/>
          </ac:spMkLst>
        </pc:spChg>
      </pc:sldChg>
      <pc:sldChg chg="modSp mod modNotesTx">
        <pc:chgData name="Rob Gregory" userId="a7bfa114233000dd" providerId="LiveId" clId="{E96A198D-AA76-4A6A-96D9-467DDF497C77}" dt="2024-08-17T16:11:18.909" v="2108" actId="20577"/>
        <pc:sldMkLst>
          <pc:docMk/>
          <pc:sldMk cId="0" sldId="341"/>
        </pc:sldMkLst>
        <pc:spChg chg="mod">
          <ac:chgData name="Rob Gregory" userId="a7bfa114233000dd" providerId="LiveId" clId="{E96A198D-AA76-4A6A-96D9-467DDF497C77}" dt="2024-08-17T15:33:59.203" v="43" actId="27636"/>
          <ac:spMkLst>
            <pc:docMk/>
            <pc:sldMk cId="0" sldId="341"/>
            <ac:spMk id="3" creationId="{00000000-0000-0000-0000-000000000000}"/>
          </ac:spMkLst>
        </pc:spChg>
      </pc:sldChg>
      <pc:sldChg chg="addSp modSp mod modNotesTx">
        <pc:chgData name="Rob Gregory" userId="a7bfa114233000dd" providerId="LiveId" clId="{E96A198D-AA76-4A6A-96D9-467DDF497C77}" dt="2024-08-17T15:59:25.295" v="541" actId="20577"/>
        <pc:sldMkLst>
          <pc:docMk/>
          <pc:sldMk cId="0" sldId="342"/>
        </pc:sldMkLst>
        <pc:spChg chg="mod">
          <ac:chgData name="Rob Gregory" userId="a7bfa114233000dd" providerId="LiveId" clId="{E96A198D-AA76-4A6A-96D9-467DDF497C77}" dt="2024-08-17T15:41:03.261" v="73" actId="403"/>
          <ac:spMkLst>
            <pc:docMk/>
            <pc:sldMk cId="0" sldId="342"/>
            <ac:spMk id="3" creationId="{00000000-0000-0000-0000-000000000000}"/>
          </ac:spMkLst>
        </pc:spChg>
        <pc:spChg chg="add mod">
          <ac:chgData name="Rob Gregory" userId="a7bfa114233000dd" providerId="LiveId" clId="{E96A198D-AA76-4A6A-96D9-467DDF497C77}" dt="2024-08-17T15:35:54.664" v="51"/>
          <ac:spMkLst>
            <pc:docMk/>
            <pc:sldMk cId="0" sldId="342"/>
            <ac:spMk id="4" creationId="{DF3469EE-9207-BE12-93C9-BBC6C1DEF652}"/>
          </ac:spMkLst>
        </pc:spChg>
      </pc:sldChg>
      <pc:sldChg chg="modSp add mod modNotesTx">
        <pc:chgData name="Rob Gregory" userId="a7bfa114233000dd" providerId="LiveId" clId="{E96A198D-AA76-4A6A-96D9-467DDF497C77}" dt="2024-08-17T16:00:06.666" v="653" actId="20577"/>
        <pc:sldMkLst>
          <pc:docMk/>
          <pc:sldMk cId="2249243869" sldId="344"/>
        </pc:sldMkLst>
        <pc:spChg chg="mod">
          <ac:chgData name="Rob Gregory" userId="a7bfa114233000dd" providerId="LiveId" clId="{E96A198D-AA76-4A6A-96D9-467DDF497C77}" dt="2024-08-17T15:46:32.505" v="126" actId="403"/>
          <ac:spMkLst>
            <pc:docMk/>
            <pc:sldMk cId="2249243869" sldId="344"/>
            <ac:spMk id="3" creationId="{00000000-0000-0000-0000-000000000000}"/>
          </ac:spMkLst>
        </pc:spChg>
      </pc:sldChg>
      <pc:sldChg chg="modSp add mod modNotesTx">
        <pc:chgData name="Rob Gregory" userId="a7bfa114233000dd" providerId="LiveId" clId="{E96A198D-AA76-4A6A-96D9-467DDF497C77}" dt="2024-08-17T16:02:50.949" v="1150" actId="20577"/>
        <pc:sldMkLst>
          <pc:docMk/>
          <pc:sldMk cId="182802886" sldId="345"/>
        </pc:sldMkLst>
        <pc:spChg chg="mod">
          <ac:chgData name="Rob Gregory" userId="a7bfa114233000dd" providerId="LiveId" clId="{E96A198D-AA76-4A6A-96D9-467DDF497C77}" dt="2024-08-17T15:55:47.336" v="148" actId="20577"/>
          <ac:spMkLst>
            <pc:docMk/>
            <pc:sldMk cId="182802886" sldId="345"/>
            <ac:spMk id="3" creationId="{00000000-0000-0000-0000-000000000000}"/>
          </ac:spMkLst>
        </pc:spChg>
      </pc:sldChg>
      <pc:sldChg chg="modSp add mod modNotesTx">
        <pc:chgData name="Rob Gregory" userId="a7bfa114233000dd" providerId="LiveId" clId="{E96A198D-AA76-4A6A-96D9-467DDF497C77}" dt="2024-08-17T16:18:56.951" v="2451" actId="20577"/>
        <pc:sldMkLst>
          <pc:docMk/>
          <pc:sldMk cId="1613551469" sldId="346"/>
        </pc:sldMkLst>
        <pc:spChg chg="mod">
          <ac:chgData name="Rob Gregory" userId="a7bfa114233000dd" providerId="LiveId" clId="{E96A198D-AA76-4A6A-96D9-467DDF497C77}" dt="2024-08-17T16:17:20.384" v="2304" actId="27636"/>
          <ac:spMkLst>
            <pc:docMk/>
            <pc:sldMk cId="1613551469" sldId="346"/>
            <ac:spMk id="3" creationId="{00000000-0000-0000-0000-000000000000}"/>
          </ac:spMkLst>
        </pc:spChg>
      </pc:sldChg>
    </pc:docChg>
  </pc:docChgLst>
  <pc:docChgLst>
    <pc:chgData name="Rob Gregory" userId="a7bfa114233000dd" providerId="LiveId" clId="{601D1159-8644-401C-848C-D4D13323B06A}"/>
    <pc:docChg chg="custSel modSld">
      <pc:chgData name="Rob Gregory" userId="a7bfa114233000dd" providerId="LiveId" clId="{601D1159-8644-401C-848C-D4D13323B06A}" dt="2024-09-15T01:28:21.143" v="2412" actId="20577"/>
      <pc:docMkLst>
        <pc:docMk/>
      </pc:docMkLst>
      <pc:sldChg chg="modSp mod modNotesTx">
        <pc:chgData name="Rob Gregory" userId="a7bfa114233000dd" providerId="LiveId" clId="{601D1159-8644-401C-848C-D4D13323B06A}" dt="2024-09-15T01:14:32.114" v="1196" actId="14"/>
        <pc:sldMkLst>
          <pc:docMk/>
          <pc:sldMk cId="0" sldId="346"/>
        </pc:sldMkLst>
        <pc:spChg chg="mod">
          <ac:chgData name="Rob Gregory" userId="a7bfa114233000dd" providerId="LiveId" clId="{601D1159-8644-401C-848C-D4D13323B06A}" dt="2024-09-15T01:02:20.209" v="6" actId="27636"/>
          <ac:spMkLst>
            <pc:docMk/>
            <pc:sldMk cId="0" sldId="346"/>
            <ac:spMk id="3" creationId="{00000000-0000-0000-0000-000000000000}"/>
          </ac:spMkLst>
        </pc:spChg>
      </pc:sldChg>
      <pc:sldChg chg="modNotesTx">
        <pc:chgData name="Rob Gregory" userId="a7bfa114233000dd" providerId="LiveId" clId="{601D1159-8644-401C-848C-D4D13323B06A}" dt="2024-09-15T01:12:58.158" v="1141" actId="14"/>
        <pc:sldMkLst>
          <pc:docMk/>
          <pc:sldMk cId="0" sldId="347"/>
        </pc:sldMkLst>
      </pc:sldChg>
      <pc:sldChg chg="modSp mod modNotesTx">
        <pc:chgData name="Rob Gregory" userId="a7bfa114233000dd" providerId="LiveId" clId="{601D1159-8644-401C-848C-D4D13323B06A}" dt="2024-09-15T01:26:14.684" v="2147" actId="20577"/>
        <pc:sldMkLst>
          <pc:docMk/>
          <pc:sldMk cId="0" sldId="348"/>
        </pc:sldMkLst>
        <pc:spChg chg="mod">
          <ac:chgData name="Rob Gregory" userId="a7bfa114233000dd" providerId="LiveId" clId="{601D1159-8644-401C-848C-D4D13323B06A}" dt="2024-09-15T01:16:32.040" v="1292" actId="403"/>
          <ac:spMkLst>
            <pc:docMk/>
            <pc:sldMk cId="0" sldId="348"/>
            <ac:spMk id="3" creationId="{00000000-0000-0000-0000-000000000000}"/>
          </ac:spMkLst>
        </pc:spChg>
      </pc:sldChg>
      <pc:sldChg chg="modNotesTx">
        <pc:chgData name="Rob Gregory" userId="a7bfa114233000dd" providerId="LiveId" clId="{601D1159-8644-401C-848C-D4D13323B06A}" dt="2024-09-15T01:28:21.143" v="2412" actId="20577"/>
        <pc:sldMkLst>
          <pc:docMk/>
          <pc:sldMk cId="0" sldId="349"/>
        </pc:sldMkLst>
      </pc:sldChg>
    </pc:docChg>
  </pc:docChgLst>
  <pc:docChgLst>
    <pc:chgData name="Rob Gregory" userId="a7bfa114233000dd" providerId="LiveId" clId="{50533FF6-3BD2-45E2-AC28-1AC403F734D4}"/>
    <pc:docChg chg="custSel addSld delSld modSld">
      <pc:chgData name="Rob Gregory" userId="a7bfa114233000dd" providerId="LiveId" clId="{50533FF6-3BD2-45E2-AC28-1AC403F734D4}" dt="2024-08-30T15:18:29.054" v="33"/>
      <pc:docMkLst>
        <pc:docMk/>
      </pc:docMkLst>
      <pc:sldChg chg="modSp mod">
        <pc:chgData name="Rob Gregory" userId="a7bfa114233000dd" providerId="LiveId" clId="{50533FF6-3BD2-45E2-AC28-1AC403F734D4}" dt="2024-08-30T15:14:57.490" v="25" actId="20577"/>
        <pc:sldMkLst>
          <pc:docMk/>
          <pc:sldMk cId="999829043" sldId="256"/>
        </pc:sldMkLst>
        <pc:spChg chg="mod">
          <ac:chgData name="Rob Gregory" userId="a7bfa114233000dd" providerId="LiveId" clId="{50533FF6-3BD2-45E2-AC28-1AC403F734D4}" dt="2024-08-30T15:14:57.490" v="25" actId="20577"/>
          <ac:spMkLst>
            <pc:docMk/>
            <pc:sldMk cId="999829043" sldId="256"/>
            <ac:spMk id="3" creationId="{88627DA9-E992-8706-3B6A-3B247D8C19B2}"/>
          </ac:spMkLst>
        </pc:spChg>
      </pc:sldChg>
      <pc:sldChg chg="modSp mod">
        <pc:chgData name="Rob Gregory" userId="a7bfa114233000dd" providerId="LiveId" clId="{50533FF6-3BD2-45E2-AC28-1AC403F734D4}" dt="2024-08-30T15:14:46.704" v="0" actId="1076"/>
        <pc:sldMkLst>
          <pc:docMk/>
          <pc:sldMk cId="2525138430" sldId="259"/>
        </pc:sldMkLst>
        <pc:spChg chg="mod">
          <ac:chgData name="Rob Gregory" userId="a7bfa114233000dd" providerId="LiveId" clId="{50533FF6-3BD2-45E2-AC28-1AC403F734D4}" dt="2024-08-30T15:14:46.704" v="0" actId="1076"/>
          <ac:spMkLst>
            <pc:docMk/>
            <pc:sldMk cId="2525138430" sldId="259"/>
            <ac:spMk id="3" creationId="{55D95C16-11B6-00FD-9B8E-E8373F4E7B4A}"/>
          </ac:spMkLst>
        </pc:spChg>
      </pc:sldChg>
      <pc:sldChg chg="del">
        <pc:chgData name="Rob Gregory" userId="a7bfa114233000dd" providerId="LiveId" clId="{50533FF6-3BD2-45E2-AC28-1AC403F734D4}" dt="2024-08-30T15:15:41.488" v="26" actId="47"/>
        <pc:sldMkLst>
          <pc:docMk/>
          <pc:sldMk cId="0" sldId="343"/>
        </pc:sldMkLst>
      </pc:sldChg>
      <pc:sldChg chg="del">
        <pc:chgData name="Rob Gregory" userId="a7bfa114233000dd" providerId="LiveId" clId="{50533FF6-3BD2-45E2-AC28-1AC403F734D4}" dt="2024-08-30T15:15:41.488" v="26" actId="47"/>
        <pc:sldMkLst>
          <pc:docMk/>
          <pc:sldMk cId="0" sldId="344"/>
        </pc:sldMkLst>
      </pc:sldChg>
      <pc:sldChg chg="modSp add mod">
        <pc:chgData name="Rob Gregory" userId="a7bfa114233000dd" providerId="LiveId" clId="{50533FF6-3BD2-45E2-AC28-1AC403F734D4}" dt="2024-08-30T15:15:48.963" v="28" actId="27636"/>
        <pc:sldMkLst>
          <pc:docMk/>
          <pc:sldMk cId="0" sldId="345"/>
        </pc:sldMkLst>
        <pc:spChg chg="mod">
          <ac:chgData name="Rob Gregory" userId="a7bfa114233000dd" providerId="LiveId" clId="{50533FF6-3BD2-45E2-AC28-1AC403F734D4}" dt="2024-08-30T15:15:48.963" v="28" actId="27636"/>
          <ac:spMkLst>
            <pc:docMk/>
            <pc:sldMk cId="0" sldId="345"/>
            <ac:spMk id="3" creationId="{00000000-0000-0000-0000-000000000000}"/>
          </ac:spMkLst>
        </pc:spChg>
      </pc:sldChg>
      <pc:sldChg chg="del">
        <pc:chgData name="Rob Gregory" userId="a7bfa114233000dd" providerId="LiveId" clId="{50533FF6-3BD2-45E2-AC28-1AC403F734D4}" dt="2024-08-30T15:15:41.488" v="26" actId="47"/>
        <pc:sldMkLst>
          <pc:docMk/>
          <pc:sldMk cId="1597733124" sldId="345"/>
        </pc:sldMkLst>
      </pc:sldChg>
      <pc:sldChg chg="modSp add mod">
        <pc:chgData name="Rob Gregory" userId="a7bfa114233000dd" providerId="LiveId" clId="{50533FF6-3BD2-45E2-AC28-1AC403F734D4}" dt="2024-08-30T15:15:48.984" v="29" actId="27636"/>
        <pc:sldMkLst>
          <pc:docMk/>
          <pc:sldMk cId="0" sldId="346"/>
        </pc:sldMkLst>
        <pc:spChg chg="mod">
          <ac:chgData name="Rob Gregory" userId="a7bfa114233000dd" providerId="LiveId" clId="{50533FF6-3BD2-45E2-AC28-1AC403F734D4}" dt="2024-08-30T15:15:48.984" v="29" actId="27636"/>
          <ac:spMkLst>
            <pc:docMk/>
            <pc:sldMk cId="0" sldId="346"/>
            <ac:spMk id="3" creationId="{00000000-0000-0000-0000-000000000000}"/>
          </ac:spMkLst>
        </pc:spChg>
      </pc:sldChg>
      <pc:sldChg chg="del">
        <pc:chgData name="Rob Gregory" userId="a7bfa114233000dd" providerId="LiveId" clId="{50533FF6-3BD2-45E2-AC28-1AC403F734D4}" dt="2024-08-30T15:15:41.488" v="26" actId="47"/>
        <pc:sldMkLst>
          <pc:docMk/>
          <pc:sldMk cId="1201981033" sldId="346"/>
        </pc:sldMkLst>
      </pc:sldChg>
      <pc:sldChg chg="modSp add mod">
        <pc:chgData name="Rob Gregory" userId="a7bfa114233000dd" providerId="LiveId" clId="{50533FF6-3BD2-45E2-AC28-1AC403F734D4}" dt="2024-08-30T15:15:48.992" v="30" actId="27636"/>
        <pc:sldMkLst>
          <pc:docMk/>
          <pc:sldMk cId="0" sldId="347"/>
        </pc:sldMkLst>
        <pc:spChg chg="mod">
          <ac:chgData name="Rob Gregory" userId="a7bfa114233000dd" providerId="LiveId" clId="{50533FF6-3BD2-45E2-AC28-1AC403F734D4}" dt="2024-08-30T15:15:48.992" v="30" actId="27636"/>
          <ac:spMkLst>
            <pc:docMk/>
            <pc:sldMk cId="0" sldId="347"/>
            <ac:spMk id="3" creationId="{00000000-0000-0000-0000-000000000000}"/>
          </ac:spMkLst>
        </pc:spChg>
      </pc:sldChg>
      <pc:sldChg chg="del">
        <pc:chgData name="Rob Gregory" userId="a7bfa114233000dd" providerId="LiveId" clId="{50533FF6-3BD2-45E2-AC28-1AC403F734D4}" dt="2024-08-30T15:15:41.488" v="26" actId="47"/>
        <pc:sldMkLst>
          <pc:docMk/>
          <pc:sldMk cId="4198695838" sldId="347"/>
        </pc:sldMkLst>
      </pc:sldChg>
      <pc:sldChg chg="modSp add mod">
        <pc:chgData name="Rob Gregory" userId="a7bfa114233000dd" providerId="LiveId" clId="{50533FF6-3BD2-45E2-AC28-1AC403F734D4}" dt="2024-08-30T15:15:49.023" v="31" actId="27636"/>
        <pc:sldMkLst>
          <pc:docMk/>
          <pc:sldMk cId="0" sldId="348"/>
        </pc:sldMkLst>
        <pc:spChg chg="mod">
          <ac:chgData name="Rob Gregory" userId="a7bfa114233000dd" providerId="LiveId" clId="{50533FF6-3BD2-45E2-AC28-1AC403F734D4}" dt="2024-08-30T15:15:49.023" v="31" actId="27636"/>
          <ac:spMkLst>
            <pc:docMk/>
            <pc:sldMk cId="0" sldId="348"/>
            <ac:spMk id="3" creationId="{00000000-0000-0000-0000-000000000000}"/>
          </ac:spMkLst>
        </pc:spChg>
      </pc:sldChg>
      <pc:sldChg chg="del">
        <pc:chgData name="Rob Gregory" userId="a7bfa114233000dd" providerId="LiveId" clId="{50533FF6-3BD2-45E2-AC28-1AC403F734D4}" dt="2024-08-30T15:15:41.488" v="26" actId="47"/>
        <pc:sldMkLst>
          <pc:docMk/>
          <pc:sldMk cId="2149119747" sldId="348"/>
        </pc:sldMkLst>
      </pc:sldChg>
      <pc:sldChg chg="modSp add mod">
        <pc:chgData name="Rob Gregory" userId="a7bfa114233000dd" providerId="LiveId" clId="{50533FF6-3BD2-45E2-AC28-1AC403F734D4}" dt="2024-08-30T15:15:49.042" v="32" actId="27636"/>
        <pc:sldMkLst>
          <pc:docMk/>
          <pc:sldMk cId="0" sldId="349"/>
        </pc:sldMkLst>
        <pc:spChg chg="mod">
          <ac:chgData name="Rob Gregory" userId="a7bfa114233000dd" providerId="LiveId" clId="{50533FF6-3BD2-45E2-AC28-1AC403F734D4}" dt="2024-08-30T15:15:49.042" v="32" actId="27636"/>
          <ac:spMkLst>
            <pc:docMk/>
            <pc:sldMk cId="0" sldId="349"/>
            <ac:spMk id="3" creationId="{00000000-0000-0000-0000-000000000000}"/>
          </ac:spMkLst>
        </pc:spChg>
      </pc:sldChg>
      <pc:sldChg chg="del">
        <pc:chgData name="Rob Gregory" userId="a7bfa114233000dd" providerId="LiveId" clId="{50533FF6-3BD2-45E2-AC28-1AC403F734D4}" dt="2024-08-30T15:15:41.488" v="26" actId="47"/>
        <pc:sldMkLst>
          <pc:docMk/>
          <pc:sldMk cId="2120278506" sldId="349"/>
        </pc:sldMkLst>
      </pc:sldChg>
      <pc:sldChg chg="add">
        <pc:chgData name="Rob Gregory" userId="a7bfa114233000dd" providerId="LiveId" clId="{50533FF6-3BD2-45E2-AC28-1AC403F734D4}" dt="2024-08-30T15:18:29.054" v="33"/>
        <pc:sldMkLst>
          <pc:docMk/>
          <pc:sldMk cId="2309957056" sldId="350"/>
        </pc:sldMkLst>
      </pc:sldChg>
      <pc:sldChg chg="del">
        <pc:chgData name="Rob Gregory" userId="a7bfa114233000dd" providerId="LiveId" clId="{50533FF6-3BD2-45E2-AC28-1AC403F734D4}" dt="2024-08-30T15:15:41.488" v="26" actId="47"/>
        <pc:sldMkLst>
          <pc:docMk/>
          <pc:sldMk cId="3758175524" sldId="350"/>
        </pc:sldMkLst>
      </pc:sldChg>
      <pc:sldChg chg="del">
        <pc:chgData name="Rob Gregory" userId="a7bfa114233000dd" providerId="LiveId" clId="{50533FF6-3BD2-45E2-AC28-1AC403F734D4}" dt="2024-08-30T15:15:41.488" v="26" actId="47"/>
        <pc:sldMkLst>
          <pc:docMk/>
          <pc:sldMk cId="3572442731" sldId="351"/>
        </pc:sldMkLst>
      </pc:sldChg>
    </pc:docChg>
  </pc:docChgLst>
  <pc:docChgLst>
    <pc:chgData name="Rob Gregory" userId="a7bfa114233000dd" providerId="LiveId" clId="{460F4E56-6418-4695-9BA6-77354B2F881A}"/>
    <pc:docChg chg="custSel addSld delSld modSld">
      <pc:chgData name="Rob Gregory" userId="a7bfa114233000dd" providerId="LiveId" clId="{460F4E56-6418-4695-9BA6-77354B2F881A}" dt="2024-08-16T21:46:26.594" v="60" actId="20577"/>
      <pc:docMkLst>
        <pc:docMk/>
      </pc:docMkLst>
      <pc:sldChg chg="modSp mod">
        <pc:chgData name="Rob Gregory" userId="a7bfa114233000dd" providerId="LiveId" clId="{460F4E56-6418-4695-9BA6-77354B2F881A}" dt="2024-08-16T21:46:26.594" v="60" actId="20577"/>
        <pc:sldMkLst>
          <pc:docMk/>
          <pc:sldMk cId="999829043" sldId="256"/>
        </pc:sldMkLst>
        <pc:spChg chg="mod">
          <ac:chgData name="Rob Gregory" userId="a7bfa114233000dd" providerId="LiveId" clId="{460F4E56-6418-4695-9BA6-77354B2F881A}" dt="2024-08-16T21:46:26.594" v="60" actId="20577"/>
          <ac:spMkLst>
            <pc:docMk/>
            <pc:sldMk cId="999829043" sldId="256"/>
            <ac:spMk id="3" creationId="{88627DA9-E992-8706-3B6A-3B247D8C19B2}"/>
          </ac:spMkLst>
        </pc:spChg>
      </pc:sldChg>
      <pc:sldChg chg="modSp mod">
        <pc:chgData name="Rob Gregory" userId="a7bfa114233000dd" providerId="LiveId" clId="{460F4E56-6418-4695-9BA6-77354B2F881A}" dt="2024-08-15T20:15:39.817" v="4" actId="1076"/>
        <pc:sldMkLst>
          <pc:docMk/>
          <pc:sldMk cId="2525138430" sldId="259"/>
        </pc:sldMkLst>
        <pc:spChg chg="mod">
          <ac:chgData name="Rob Gregory" userId="a7bfa114233000dd" providerId="LiveId" clId="{460F4E56-6418-4695-9BA6-77354B2F881A}" dt="2024-08-15T20:15:39.817" v="4" actId="1076"/>
          <ac:spMkLst>
            <pc:docMk/>
            <pc:sldMk cId="2525138430" sldId="259"/>
            <ac:spMk id="3" creationId="{55D95C16-11B6-00FD-9B8E-E8373F4E7B4A}"/>
          </ac:spMkLst>
        </pc:spChg>
      </pc:sldChg>
      <pc:sldChg chg="add">
        <pc:chgData name="Rob Gregory" userId="a7bfa114233000dd" providerId="LiveId" clId="{460F4E56-6418-4695-9BA6-77354B2F881A}" dt="2024-08-16T21:45:58.525" v="28"/>
        <pc:sldMkLst>
          <pc:docMk/>
          <pc:sldMk cId="468726615" sldId="283"/>
        </pc:sldMkLst>
      </pc:sldChg>
      <pc:sldChg chg="add">
        <pc:chgData name="Rob Gregory" userId="a7bfa114233000dd" providerId="LiveId" clId="{460F4E56-6418-4695-9BA6-77354B2F881A}" dt="2024-08-16T21:45:58.525" v="28"/>
        <pc:sldMkLst>
          <pc:docMk/>
          <pc:sldMk cId="2680736774" sldId="287"/>
        </pc:sldMkLst>
      </pc:sldChg>
      <pc:sldChg chg="del">
        <pc:chgData name="Rob Gregory" userId="a7bfa114233000dd" providerId="LiveId" clId="{460F4E56-6418-4695-9BA6-77354B2F881A}" dt="2024-08-15T20:15:29.727" v="2" actId="47"/>
        <pc:sldMkLst>
          <pc:docMk/>
          <pc:sldMk cId="0" sldId="328"/>
        </pc:sldMkLst>
      </pc:sldChg>
      <pc:sldChg chg="del">
        <pc:chgData name="Rob Gregory" userId="a7bfa114233000dd" providerId="LiveId" clId="{460F4E56-6418-4695-9BA6-77354B2F881A}" dt="2024-08-15T20:15:29.727" v="2" actId="47"/>
        <pc:sldMkLst>
          <pc:docMk/>
          <pc:sldMk cId="0" sldId="329"/>
        </pc:sldMkLst>
      </pc:sldChg>
      <pc:sldChg chg="del">
        <pc:chgData name="Rob Gregory" userId="a7bfa114233000dd" providerId="LiveId" clId="{460F4E56-6418-4695-9BA6-77354B2F881A}" dt="2024-08-15T20:15:29.727" v="2" actId="47"/>
        <pc:sldMkLst>
          <pc:docMk/>
          <pc:sldMk cId="0" sldId="330"/>
        </pc:sldMkLst>
      </pc:sldChg>
      <pc:sldChg chg="del">
        <pc:chgData name="Rob Gregory" userId="a7bfa114233000dd" providerId="LiveId" clId="{460F4E56-6418-4695-9BA6-77354B2F881A}" dt="2024-08-15T20:15:29.727" v="2" actId="47"/>
        <pc:sldMkLst>
          <pc:docMk/>
          <pc:sldMk cId="0" sldId="331"/>
        </pc:sldMkLst>
      </pc:sldChg>
      <pc:sldChg chg="del">
        <pc:chgData name="Rob Gregory" userId="a7bfa114233000dd" providerId="LiveId" clId="{460F4E56-6418-4695-9BA6-77354B2F881A}" dt="2024-08-15T20:15:29.727" v="2" actId="47"/>
        <pc:sldMkLst>
          <pc:docMk/>
          <pc:sldMk cId="0" sldId="332"/>
        </pc:sldMkLst>
      </pc:sldChg>
      <pc:sldChg chg="del">
        <pc:chgData name="Rob Gregory" userId="a7bfa114233000dd" providerId="LiveId" clId="{460F4E56-6418-4695-9BA6-77354B2F881A}" dt="2024-08-15T20:15:29.727" v="2" actId="47"/>
        <pc:sldMkLst>
          <pc:docMk/>
          <pc:sldMk cId="0" sldId="333"/>
        </pc:sldMkLst>
      </pc:sldChg>
      <pc:sldChg chg="del">
        <pc:chgData name="Rob Gregory" userId="a7bfa114233000dd" providerId="LiveId" clId="{460F4E56-6418-4695-9BA6-77354B2F881A}" dt="2024-08-15T20:15:29.727" v="2" actId="47"/>
        <pc:sldMkLst>
          <pc:docMk/>
          <pc:sldMk cId="0" sldId="335"/>
        </pc:sldMkLst>
      </pc:sldChg>
      <pc:sldChg chg="modSp add mod">
        <pc:chgData name="Rob Gregory" userId="a7bfa114233000dd" providerId="LiveId" clId="{460F4E56-6418-4695-9BA6-77354B2F881A}" dt="2024-08-15T20:27:40.338" v="23" actId="6549"/>
        <pc:sldMkLst>
          <pc:docMk/>
          <pc:sldMk cId="0" sldId="336"/>
        </pc:sldMkLst>
        <pc:spChg chg="mod">
          <ac:chgData name="Rob Gregory" userId="a7bfa114233000dd" providerId="LiveId" clId="{460F4E56-6418-4695-9BA6-77354B2F881A}" dt="2024-08-15T20:27:40.338" v="23" actId="6549"/>
          <ac:spMkLst>
            <pc:docMk/>
            <pc:sldMk cId="0" sldId="336"/>
            <ac:spMk id="3" creationId="{00000000-0000-0000-0000-000000000000}"/>
          </ac:spMkLst>
        </pc:spChg>
      </pc:sldChg>
      <pc:sldChg chg="del">
        <pc:chgData name="Rob Gregory" userId="a7bfa114233000dd" providerId="LiveId" clId="{460F4E56-6418-4695-9BA6-77354B2F881A}" dt="2024-08-15T20:15:29.727" v="2" actId="47"/>
        <pc:sldMkLst>
          <pc:docMk/>
          <pc:sldMk cId="2148349042" sldId="336"/>
        </pc:sldMkLst>
      </pc:sldChg>
      <pc:sldChg chg="modSp add mod">
        <pc:chgData name="Rob Gregory" userId="a7bfa114233000dd" providerId="LiveId" clId="{460F4E56-6418-4695-9BA6-77354B2F881A}" dt="2024-08-16T20:16:09.667" v="27" actId="27636"/>
        <pc:sldMkLst>
          <pc:docMk/>
          <pc:sldMk cId="0" sldId="337"/>
        </pc:sldMkLst>
        <pc:spChg chg="mod">
          <ac:chgData name="Rob Gregory" userId="a7bfa114233000dd" providerId="LiveId" clId="{460F4E56-6418-4695-9BA6-77354B2F881A}" dt="2024-08-16T20:16:09.667" v="27" actId="27636"/>
          <ac:spMkLst>
            <pc:docMk/>
            <pc:sldMk cId="0" sldId="337"/>
            <ac:spMk id="3" creationId="{00000000-0000-0000-0000-000000000000}"/>
          </ac:spMkLst>
        </pc:spChg>
      </pc:sldChg>
      <pc:sldChg chg="del">
        <pc:chgData name="Rob Gregory" userId="a7bfa114233000dd" providerId="LiveId" clId="{460F4E56-6418-4695-9BA6-77354B2F881A}" dt="2024-08-15T20:15:29.727" v="2" actId="47"/>
        <pc:sldMkLst>
          <pc:docMk/>
          <pc:sldMk cId="2210917474" sldId="337"/>
        </pc:sldMkLst>
      </pc:sldChg>
      <pc:sldChg chg="modSp add del mod">
        <pc:chgData name="Rob Gregory" userId="a7bfa114233000dd" providerId="LiveId" clId="{460F4E56-6418-4695-9BA6-77354B2F881A}" dt="2024-08-15T20:15:39.879" v="7" actId="27636"/>
        <pc:sldMkLst>
          <pc:docMk/>
          <pc:sldMk cId="0" sldId="338"/>
        </pc:sldMkLst>
        <pc:spChg chg="mod">
          <ac:chgData name="Rob Gregory" userId="a7bfa114233000dd" providerId="LiveId" clId="{460F4E56-6418-4695-9BA6-77354B2F881A}" dt="2024-08-15T20:15:39.879" v="7" actId="27636"/>
          <ac:spMkLst>
            <pc:docMk/>
            <pc:sldMk cId="0" sldId="338"/>
            <ac:spMk id="3" creationId="{00000000-0000-0000-0000-000000000000}"/>
          </ac:spMkLst>
        </pc:spChg>
      </pc:sldChg>
      <pc:sldChg chg="modSp add del mod">
        <pc:chgData name="Rob Gregory" userId="a7bfa114233000dd" providerId="LiveId" clId="{460F4E56-6418-4695-9BA6-77354B2F881A}" dt="2024-08-15T20:15:39.905" v="9" actId="27636"/>
        <pc:sldMkLst>
          <pc:docMk/>
          <pc:sldMk cId="0" sldId="339"/>
        </pc:sldMkLst>
        <pc:spChg chg="mod">
          <ac:chgData name="Rob Gregory" userId="a7bfa114233000dd" providerId="LiveId" clId="{460F4E56-6418-4695-9BA6-77354B2F881A}" dt="2024-08-15T20:15:39.905" v="9" actId="27636"/>
          <ac:spMkLst>
            <pc:docMk/>
            <pc:sldMk cId="0" sldId="339"/>
            <ac:spMk id="2" creationId="{00000000-0000-0000-0000-000000000000}"/>
          </ac:spMkLst>
        </pc:spChg>
        <pc:spChg chg="mod">
          <ac:chgData name="Rob Gregory" userId="a7bfa114233000dd" providerId="LiveId" clId="{460F4E56-6418-4695-9BA6-77354B2F881A}" dt="2024-08-15T20:15:39.904" v="8" actId="27636"/>
          <ac:spMkLst>
            <pc:docMk/>
            <pc:sldMk cId="0" sldId="339"/>
            <ac:spMk id="3" creationId="{00000000-0000-0000-0000-000000000000}"/>
          </ac:spMkLst>
        </pc:spChg>
      </pc:sldChg>
      <pc:sldChg chg="add del">
        <pc:chgData name="Rob Gregory" userId="a7bfa114233000dd" providerId="LiveId" clId="{460F4E56-6418-4695-9BA6-77354B2F881A}" dt="2024-08-15T20:15:30.444" v="3"/>
        <pc:sldMkLst>
          <pc:docMk/>
          <pc:sldMk cId="0" sldId="340"/>
        </pc:sldMkLst>
      </pc:sldChg>
      <pc:sldChg chg="modSp add del mod">
        <pc:chgData name="Rob Gregory" userId="a7bfa114233000dd" providerId="LiveId" clId="{460F4E56-6418-4695-9BA6-77354B2F881A}" dt="2024-08-15T20:15:39.931" v="11" actId="27636"/>
        <pc:sldMkLst>
          <pc:docMk/>
          <pc:sldMk cId="0" sldId="341"/>
        </pc:sldMkLst>
        <pc:spChg chg="mod">
          <ac:chgData name="Rob Gregory" userId="a7bfa114233000dd" providerId="LiveId" clId="{460F4E56-6418-4695-9BA6-77354B2F881A}" dt="2024-08-15T20:15:39.931" v="11" actId="27636"/>
          <ac:spMkLst>
            <pc:docMk/>
            <pc:sldMk cId="0" sldId="341"/>
            <ac:spMk id="2" creationId="{00000000-0000-0000-0000-000000000000}"/>
          </ac:spMkLst>
        </pc:spChg>
        <pc:spChg chg="mod">
          <ac:chgData name="Rob Gregory" userId="a7bfa114233000dd" providerId="LiveId" clId="{460F4E56-6418-4695-9BA6-77354B2F881A}" dt="2024-08-15T20:15:39.930" v="10" actId="27636"/>
          <ac:spMkLst>
            <pc:docMk/>
            <pc:sldMk cId="0" sldId="341"/>
            <ac:spMk id="3" creationId="{00000000-0000-0000-0000-000000000000}"/>
          </ac:spMkLst>
        </pc:spChg>
      </pc:sldChg>
      <pc:sldChg chg="modSp add del mod">
        <pc:chgData name="Rob Gregory" userId="a7bfa114233000dd" providerId="LiveId" clId="{460F4E56-6418-4695-9BA6-77354B2F881A}" dt="2024-08-15T20:15:40.030" v="12" actId="27636"/>
        <pc:sldMkLst>
          <pc:docMk/>
          <pc:sldMk cId="0" sldId="342"/>
        </pc:sldMkLst>
        <pc:spChg chg="mod">
          <ac:chgData name="Rob Gregory" userId="a7bfa114233000dd" providerId="LiveId" clId="{460F4E56-6418-4695-9BA6-77354B2F881A}" dt="2024-08-15T20:15:40.030" v="12" actId="27636"/>
          <ac:spMkLst>
            <pc:docMk/>
            <pc:sldMk cId="0" sldId="342"/>
            <ac:spMk id="3" creationId="{00000000-0000-0000-0000-000000000000}"/>
          </ac:spMkLst>
        </pc:spChg>
      </pc:sldChg>
      <pc:sldChg chg="add">
        <pc:chgData name="Rob Gregory" userId="a7bfa114233000dd" providerId="LiveId" clId="{460F4E56-6418-4695-9BA6-77354B2F881A}" dt="2024-08-15T20:16:46.269" v="17"/>
        <pc:sldMkLst>
          <pc:docMk/>
          <pc:sldMk cId="2848957727" sldId="343"/>
        </pc:sldMkLst>
      </pc:sldChg>
      <pc:sldChg chg="add del">
        <pc:chgData name="Rob Gregory" userId="a7bfa114233000dd" providerId="LiveId" clId="{460F4E56-6418-4695-9BA6-77354B2F881A}" dt="2024-08-15T20:15:27.936" v="1"/>
        <pc:sldMkLst>
          <pc:docMk/>
          <pc:sldMk cId="2249243869" sldId="344"/>
        </pc:sldMkLst>
      </pc:sldChg>
    </pc:docChg>
  </pc:docChgLst>
  <pc:docChgLst>
    <pc:chgData name="Rob Gregory" userId="a7bfa114233000dd" providerId="LiveId" clId="{73F71DC6-962E-4B45-A1FF-3A0A7E351DE7}"/>
    <pc:docChg chg="undo redo custSel addSld delSld modSld sldOrd">
      <pc:chgData name="Rob Gregory" userId="a7bfa114233000dd" providerId="LiveId" clId="{73F71DC6-962E-4B45-A1FF-3A0A7E351DE7}" dt="2024-08-30T15:11:20.606" v="349" actId="313"/>
      <pc:docMkLst>
        <pc:docMk/>
      </pc:docMkLst>
      <pc:sldChg chg="modSp mod">
        <pc:chgData name="Rob Gregory" userId="a7bfa114233000dd" providerId="LiveId" clId="{73F71DC6-962E-4B45-A1FF-3A0A7E351DE7}" dt="2024-08-30T15:11:20.606" v="349" actId="313"/>
        <pc:sldMkLst>
          <pc:docMk/>
          <pc:sldMk cId="999829043" sldId="256"/>
        </pc:sldMkLst>
        <pc:spChg chg="mod">
          <ac:chgData name="Rob Gregory" userId="a7bfa114233000dd" providerId="LiveId" clId="{73F71DC6-962E-4B45-A1FF-3A0A7E351DE7}" dt="2024-08-30T15:11:20.606" v="349" actId="313"/>
          <ac:spMkLst>
            <pc:docMk/>
            <pc:sldMk cId="999829043" sldId="256"/>
            <ac:spMk id="3" creationId="{88627DA9-E992-8706-3B6A-3B247D8C19B2}"/>
          </ac:spMkLst>
        </pc:spChg>
      </pc:sldChg>
      <pc:sldChg chg="modSp mod">
        <pc:chgData name="Rob Gregory" userId="a7bfa114233000dd" providerId="LiveId" clId="{73F71DC6-962E-4B45-A1FF-3A0A7E351DE7}" dt="2024-08-21T15:06:51.545" v="42" actId="1076"/>
        <pc:sldMkLst>
          <pc:docMk/>
          <pc:sldMk cId="2525138430" sldId="259"/>
        </pc:sldMkLst>
        <pc:spChg chg="mod">
          <ac:chgData name="Rob Gregory" userId="a7bfa114233000dd" providerId="LiveId" clId="{73F71DC6-962E-4B45-A1FF-3A0A7E351DE7}" dt="2024-08-21T15:06:51.545" v="42" actId="1076"/>
          <ac:spMkLst>
            <pc:docMk/>
            <pc:sldMk cId="2525138430" sldId="259"/>
            <ac:spMk id="3" creationId="{55D95C16-11B6-00FD-9B8E-E8373F4E7B4A}"/>
          </ac:spMkLst>
        </pc:spChg>
      </pc:sldChg>
      <pc:sldChg chg="del">
        <pc:chgData name="Rob Gregory" userId="a7bfa114233000dd" providerId="LiveId" clId="{73F71DC6-962E-4B45-A1FF-3A0A7E351DE7}" dt="2024-08-21T15:00:31.674" v="39" actId="47"/>
        <pc:sldMkLst>
          <pc:docMk/>
          <pc:sldMk cId="468726615" sldId="283"/>
        </pc:sldMkLst>
      </pc:sldChg>
      <pc:sldChg chg="del">
        <pc:chgData name="Rob Gregory" userId="a7bfa114233000dd" providerId="LiveId" clId="{73F71DC6-962E-4B45-A1FF-3A0A7E351DE7}" dt="2024-08-21T15:00:31.674" v="39" actId="47"/>
        <pc:sldMkLst>
          <pc:docMk/>
          <pc:sldMk cId="0" sldId="336"/>
        </pc:sldMkLst>
      </pc:sldChg>
      <pc:sldChg chg="del">
        <pc:chgData name="Rob Gregory" userId="a7bfa114233000dd" providerId="LiveId" clId="{73F71DC6-962E-4B45-A1FF-3A0A7E351DE7}" dt="2024-08-21T15:00:31.674" v="39" actId="47"/>
        <pc:sldMkLst>
          <pc:docMk/>
          <pc:sldMk cId="0" sldId="337"/>
        </pc:sldMkLst>
      </pc:sldChg>
      <pc:sldChg chg="del">
        <pc:chgData name="Rob Gregory" userId="a7bfa114233000dd" providerId="LiveId" clId="{73F71DC6-962E-4B45-A1FF-3A0A7E351DE7}" dt="2024-08-21T15:00:31.674" v="39" actId="47"/>
        <pc:sldMkLst>
          <pc:docMk/>
          <pc:sldMk cId="0" sldId="338"/>
        </pc:sldMkLst>
      </pc:sldChg>
      <pc:sldChg chg="del">
        <pc:chgData name="Rob Gregory" userId="a7bfa114233000dd" providerId="LiveId" clId="{73F71DC6-962E-4B45-A1FF-3A0A7E351DE7}" dt="2024-08-21T15:00:31.674" v="39" actId="47"/>
        <pc:sldMkLst>
          <pc:docMk/>
          <pc:sldMk cId="0" sldId="339"/>
        </pc:sldMkLst>
      </pc:sldChg>
      <pc:sldChg chg="del">
        <pc:chgData name="Rob Gregory" userId="a7bfa114233000dd" providerId="LiveId" clId="{73F71DC6-962E-4B45-A1FF-3A0A7E351DE7}" dt="2024-08-21T15:00:31.674" v="39" actId="47"/>
        <pc:sldMkLst>
          <pc:docMk/>
          <pc:sldMk cId="0" sldId="340"/>
        </pc:sldMkLst>
      </pc:sldChg>
      <pc:sldChg chg="del">
        <pc:chgData name="Rob Gregory" userId="a7bfa114233000dd" providerId="LiveId" clId="{73F71DC6-962E-4B45-A1FF-3A0A7E351DE7}" dt="2024-08-21T15:00:31.674" v="39" actId="47"/>
        <pc:sldMkLst>
          <pc:docMk/>
          <pc:sldMk cId="0" sldId="341"/>
        </pc:sldMkLst>
      </pc:sldChg>
      <pc:sldChg chg="del">
        <pc:chgData name="Rob Gregory" userId="a7bfa114233000dd" providerId="LiveId" clId="{73F71DC6-962E-4B45-A1FF-3A0A7E351DE7}" dt="2024-08-21T15:00:31.674" v="39" actId="47"/>
        <pc:sldMkLst>
          <pc:docMk/>
          <pc:sldMk cId="0" sldId="342"/>
        </pc:sldMkLst>
      </pc:sldChg>
      <pc:sldChg chg="modSp add mod">
        <pc:chgData name="Rob Gregory" userId="a7bfa114233000dd" providerId="LiveId" clId="{73F71DC6-962E-4B45-A1FF-3A0A7E351DE7}" dt="2024-08-21T15:00:47.004" v="41" actId="27636"/>
        <pc:sldMkLst>
          <pc:docMk/>
          <pc:sldMk cId="0" sldId="343"/>
        </pc:sldMkLst>
        <pc:spChg chg="mod">
          <ac:chgData name="Rob Gregory" userId="a7bfa114233000dd" providerId="LiveId" clId="{73F71DC6-962E-4B45-A1FF-3A0A7E351DE7}" dt="2024-08-21T15:00:47.004" v="41" actId="27636"/>
          <ac:spMkLst>
            <pc:docMk/>
            <pc:sldMk cId="0" sldId="343"/>
            <ac:spMk id="3" creationId="{00000000-0000-0000-0000-000000000000}"/>
          </ac:spMkLst>
        </pc:spChg>
      </pc:sldChg>
      <pc:sldChg chg="del">
        <pc:chgData name="Rob Gregory" userId="a7bfa114233000dd" providerId="LiveId" clId="{73F71DC6-962E-4B45-A1FF-3A0A7E351DE7}" dt="2024-08-21T15:00:31.674" v="39" actId="47"/>
        <pc:sldMkLst>
          <pc:docMk/>
          <pc:sldMk cId="2848957727" sldId="343"/>
        </pc:sldMkLst>
      </pc:sldChg>
      <pc:sldChg chg="modSp add mod">
        <pc:chgData name="Rob Gregory" userId="a7bfa114233000dd" providerId="LiveId" clId="{73F71DC6-962E-4B45-A1FF-3A0A7E351DE7}" dt="2024-08-21T15:35:50.403" v="264" actId="27636"/>
        <pc:sldMkLst>
          <pc:docMk/>
          <pc:sldMk cId="0" sldId="344"/>
        </pc:sldMkLst>
        <pc:spChg chg="mod">
          <ac:chgData name="Rob Gregory" userId="a7bfa114233000dd" providerId="LiveId" clId="{73F71DC6-962E-4B45-A1FF-3A0A7E351DE7}" dt="2024-08-21T15:35:50.403" v="264" actId="27636"/>
          <ac:spMkLst>
            <pc:docMk/>
            <pc:sldMk cId="0" sldId="344"/>
            <ac:spMk id="3" creationId="{00000000-0000-0000-0000-000000000000}"/>
          </ac:spMkLst>
        </pc:spChg>
      </pc:sldChg>
      <pc:sldChg chg="del">
        <pc:chgData name="Rob Gregory" userId="a7bfa114233000dd" providerId="LiveId" clId="{73F71DC6-962E-4B45-A1FF-3A0A7E351DE7}" dt="2024-08-21T15:00:31.674" v="39" actId="47"/>
        <pc:sldMkLst>
          <pc:docMk/>
          <pc:sldMk cId="2249243869" sldId="344"/>
        </pc:sldMkLst>
      </pc:sldChg>
      <pc:sldChg chg="del">
        <pc:chgData name="Rob Gregory" userId="a7bfa114233000dd" providerId="LiveId" clId="{73F71DC6-962E-4B45-A1FF-3A0A7E351DE7}" dt="2024-08-21T15:00:31.674" v="39" actId="47"/>
        <pc:sldMkLst>
          <pc:docMk/>
          <pc:sldMk cId="182802886" sldId="345"/>
        </pc:sldMkLst>
      </pc:sldChg>
      <pc:sldChg chg="modSp add mod">
        <pc:chgData name="Rob Gregory" userId="a7bfa114233000dd" providerId="LiveId" clId="{73F71DC6-962E-4B45-A1FF-3A0A7E351DE7}" dt="2024-08-21T15:36:17.757" v="276" actId="27636"/>
        <pc:sldMkLst>
          <pc:docMk/>
          <pc:sldMk cId="1597733124" sldId="345"/>
        </pc:sldMkLst>
        <pc:spChg chg="mod">
          <ac:chgData name="Rob Gregory" userId="a7bfa114233000dd" providerId="LiveId" clId="{73F71DC6-962E-4B45-A1FF-3A0A7E351DE7}" dt="2024-08-21T15:36:17.757" v="276" actId="27636"/>
          <ac:spMkLst>
            <pc:docMk/>
            <pc:sldMk cId="1597733124" sldId="345"/>
            <ac:spMk id="3" creationId="{00000000-0000-0000-0000-000000000000}"/>
          </ac:spMkLst>
        </pc:spChg>
      </pc:sldChg>
      <pc:sldChg chg="modSp add mod ord">
        <pc:chgData name="Rob Gregory" userId="a7bfa114233000dd" providerId="LiveId" clId="{73F71DC6-962E-4B45-A1FF-3A0A7E351DE7}" dt="2024-08-21T15:37:53.750" v="290" actId="14100"/>
        <pc:sldMkLst>
          <pc:docMk/>
          <pc:sldMk cId="1201981033" sldId="346"/>
        </pc:sldMkLst>
        <pc:spChg chg="mod">
          <ac:chgData name="Rob Gregory" userId="a7bfa114233000dd" providerId="LiveId" clId="{73F71DC6-962E-4B45-A1FF-3A0A7E351DE7}" dt="2024-08-21T15:37:53.750" v="290" actId="14100"/>
          <ac:spMkLst>
            <pc:docMk/>
            <pc:sldMk cId="1201981033" sldId="346"/>
            <ac:spMk id="3" creationId="{00000000-0000-0000-0000-000000000000}"/>
          </ac:spMkLst>
        </pc:spChg>
      </pc:sldChg>
      <pc:sldChg chg="del">
        <pc:chgData name="Rob Gregory" userId="a7bfa114233000dd" providerId="LiveId" clId="{73F71DC6-962E-4B45-A1FF-3A0A7E351DE7}" dt="2024-08-21T15:00:31.674" v="39" actId="47"/>
        <pc:sldMkLst>
          <pc:docMk/>
          <pc:sldMk cId="1613551469" sldId="346"/>
        </pc:sldMkLst>
      </pc:sldChg>
      <pc:sldChg chg="modSp add mod">
        <pc:chgData name="Rob Gregory" userId="a7bfa114233000dd" providerId="LiveId" clId="{73F71DC6-962E-4B45-A1FF-3A0A7E351DE7}" dt="2024-08-21T15:36:59.347" v="284" actId="27636"/>
        <pc:sldMkLst>
          <pc:docMk/>
          <pc:sldMk cId="4198695838" sldId="347"/>
        </pc:sldMkLst>
        <pc:spChg chg="mod">
          <ac:chgData name="Rob Gregory" userId="a7bfa114233000dd" providerId="LiveId" clId="{73F71DC6-962E-4B45-A1FF-3A0A7E351DE7}" dt="2024-08-21T15:36:59.347" v="284" actId="27636"/>
          <ac:spMkLst>
            <pc:docMk/>
            <pc:sldMk cId="4198695838" sldId="347"/>
            <ac:spMk id="3" creationId="{00000000-0000-0000-0000-000000000000}"/>
          </ac:spMkLst>
        </pc:spChg>
      </pc:sldChg>
      <pc:sldChg chg="modSp new mod">
        <pc:chgData name="Rob Gregory" userId="a7bfa114233000dd" providerId="LiveId" clId="{73F71DC6-962E-4B45-A1FF-3A0A7E351DE7}" dt="2024-08-21T15:38:08.109" v="291" actId="20577"/>
        <pc:sldMkLst>
          <pc:docMk/>
          <pc:sldMk cId="2149119747" sldId="348"/>
        </pc:sldMkLst>
        <pc:spChg chg="mod">
          <ac:chgData name="Rob Gregory" userId="a7bfa114233000dd" providerId="LiveId" clId="{73F71DC6-962E-4B45-A1FF-3A0A7E351DE7}" dt="2024-08-21T15:38:08.109" v="291" actId="20577"/>
          <ac:spMkLst>
            <pc:docMk/>
            <pc:sldMk cId="2149119747" sldId="348"/>
            <ac:spMk id="2" creationId="{288089E6-9B17-96B4-875D-8135A845A1F5}"/>
          </ac:spMkLst>
        </pc:spChg>
        <pc:spChg chg="mod">
          <ac:chgData name="Rob Gregory" userId="a7bfa114233000dd" providerId="LiveId" clId="{73F71DC6-962E-4B45-A1FF-3A0A7E351DE7}" dt="2024-08-21T15:24:28.036" v="165" actId="113"/>
          <ac:spMkLst>
            <pc:docMk/>
            <pc:sldMk cId="2149119747" sldId="348"/>
            <ac:spMk id="3" creationId="{599E5A43-DCFF-0E44-5C81-5308A2CED6A7}"/>
          </ac:spMkLst>
        </pc:spChg>
      </pc:sldChg>
      <pc:sldChg chg="modSp new mod ord">
        <pc:chgData name="Rob Gregory" userId="a7bfa114233000dd" providerId="LiveId" clId="{73F71DC6-962E-4B45-A1FF-3A0A7E351DE7}" dt="2024-08-21T16:09:15.995" v="341" actId="113"/>
        <pc:sldMkLst>
          <pc:docMk/>
          <pc:sldMk cId="2120278506" sldId="349"/>
        </pc:sldMkLst>
        <pc:spChg chg="mod">
          <ac:chgData name="Rob Gregory" userId="a7bfa114233000dd" providerId="LiveId" clId="{73F71DC6-962E-4B45-A1FF-3A0A7E351DE7}" dt="2024-08-21T15:33:30.857" v="235" actId="20577"/>
          <ac:spMkLst>
            <pc:docMk/>
            <pc:sldMk cId="2120278506" sldId="349"/>
            <ac:spMk id="2" creationId="{7D999C00-CC6F-8136-7D31-0AA3BC79D986}"/>
          </ac:spMkLst>
        </pc:spChg>
        <pc:spChg chg="mod">
          <ac:chgData name="Rob Gregory" userId="a7bfa114233000dd" providerId="LiveId" clId="{73F71DC6-962E-4B45-A1FF-3A0A7E351DE7}" dt="2024-08-21T16:09:15.995" v="341" actId="113"/>
          <ac:spMkLst>
            <pc:docMk/>
            <pc:sldMk cId="2120278506" sldId="349"/>
            <ac:spMk id="3" creationId="{ABD6F16D-F038-78A5-C984-66EEA9F852F6}"/>
          </ac:spMkLst>
        </pc:spChg>
      </pc:sldChg>
      <pc:sldChg chg="modSp new mod ord">
        <pc:chgData name="Rob Gregory" userId="a7bfa114233000dd" providerId="LiveId" clId="{73F71DC6-962E-4B45-A1FF-3A0A7E351DE7}" dt="2024-08-21T16:09:49.847" v="348" actId="113"/>
        <pc:sldMkLst>
          <pc:docMk/>
          <pc:sldMk cId="3758175524" sldId="350"/>
        </pc:sldMkLst>
        <pc:spChg chg="mod">
          <ac:chgData name="Rob Gregory" userId="a7bfa114233000dd" providerId="LiveId" clId="{73F71DC6-962E-4B45-A1FF-3A0A7E351DE7}" dt="2024-08-21T15:33:44.715" v="240" actId="20577"/>
          <ac:spMkLst>
            <pc:docMk/>
            <pc:sldMk cId="3758175524" sldId="350"/>
            <ac:spMk id="2" creationId="{844025B5-998F-F999-7F66-69CFADB65550}"/>
          </ac:spMkLst>
        </pc:spChg>
        <pc:spChg chg="mod">
          <ac:chgData name="Rob Gregory" userId="a7bfa114233000dd" providerId="LiveId" clId="{73F71DC6-962E-4B45-A1FF-3A0A7E351DE7}" dt="2024-08-21T16:09:49.847" v="348" actId="113"/>
          <ac:spMkLst>
            <pc:docMk/>
            <pc:sldMk cId="3758175524" sldId="350"/>
            <ac:spMk id="3" creationId="{0A2582CE-5907-3EB5-BE3B-3090934EA612}"/>
          </ac:spMkLst>
        </pc:spChg>
      </pc:sldChg>
      <pc:sldChg chg="modSp new mod">
        <pc:chgData name="Rob Gregory" userId="a7bfa114233000dd" providerId="LiveId" clId="{73F71DC6-962E-4B45-A1FF-3A0A7E351DE7}" dt="2024-08-21T15:57:46.194" v="332" actId="113"/>
        <pc:sldMkLst>
          <pc:docMk/>
          <pc:sldMk cId="3572442731" sldId="351"/>
        </pc:sldMkLst>
        <pc:spChg chg="mod">
          <ac:chgData name="Rob Gregory" userId="a7bfa114233000dd" providerId="LiveId" clId="{73F71DC6-962E-4B45-A1FF-3A0A7E351DE7}" dt="2024-08-21T15:57:19.509" v="330" actId="20577"/>
          <ac:spMkLst>
            <pc:docMk/>
            <pc:sldMk cId="3572442731" sldId="351"/>
            <ac:spMk id="2" creationId="{F283AEA4-AEFC-3B34-A0CA-402C650C6544}"/>
          </ac:spMkLst>
        </pc:spChg>
        <pc:spChg chg="mod">
          <ac:chgData name="Rob Gregory" userId="a7bfa114233000dd" providerId="LiveId" clId="{73F71DC6-962E-4B45-A1FF-3A0A7E351DE7}" dt="2024-08-21T15:57:46.194" v="332" actId="113"/>
          <ac:spMkLst>
            <pc:docMk/>
            <pc:sldMk cId="3572442731" sldId="351"/>
            <ac:spMk id="3" creationId="{9A90123A-030D-2767-1472-AFA61A82FD3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331F6-8388-4E1F-BC42-22DD5C729336}" type="datetimeFigureOut">
              <a:rPr lang="en-US" smtClean="0"/>
              <a:t>9/14/2024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EADE2C-6519-4584-AD03-81ED5DC2B6CD}" type="slidenum">
              <a:rPr lang="en-US" smtClean="0"/>
              <a:t>‹#›</a:t>
            </a:fld>
            <a:endParaRPr lang="en-US"/>
          </a:p>
        </p:txBody>
      </p:sp>
    </p:spTree>
    <p:extLst>
      <p:ext uri="{BB962C8B-B14F-4D97-AF65-F5344CB8AC3E}">
        <p14:creationId xmlns:p14="http://schemas.microsoft.com/office/powerpoint/2010/main" val="2206724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1</a:t>
            </a:fld>
            <a:endParaRPr lang="en-US"/>
          </a:p>
        </p:txBody>
      </p:sp>
    </p:spTree>
    <p:extLst>
      <p:ext uri="{BB962C8B-B14F-4D97-AF65-F5344CB8AC3E}">
        <p14:creationId xmlns:p14="http://schemas.microsoft.com/office/powerpoint/2010/main" val="212076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2</a:t>
            </a:fld>
            <a:endParaRPr lang="en-US"/>
          </a:p>
        </p:txBody>
      </p:sp>
    </p:spTree>
    <p:extLst>
      <p:ext uri="{BB962C8B-B14F-4D97-AF65-F5344CB8AC3E}">
        <p14:creationId xmlns:p14="http://schemas.microsoft.com/office/powerpoint/2010/main" val="4893926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Who establishes rulers over us?</a:t>
            </a:r>
          </a:p>
          <a:p>
            <a:pPr marL="685800" lvl="1" indent="-228600">
              <a:buAutoNum type="arabicPeriod"/>
            </a:pPr>
            <a:r>
              <a:rPr lang="en-US" dirty="0"/>
              <a:t>God.</a:t>
            </a:r>
          </a:p>
          <a:p>
            <a:pPr marL="228600" lvl="0" indent="-228600">
              <a:buAutoNum type="arabicPeriod"/>
            </a:pPr>
            <a:r>
              <a:rPr lang="en-US" dirty="0"/>
              <a:t>For what purpose?</a:t>
            </a:r>
          </a:p>
          <a:p>
            <a:pPr marL="685800" lvl="1" indent="-228600">
              <a:buAutoNum type="arabicPeriod"/>
            </a:pPr>
            <a:r>
              <a:rPr lang="en-US" dirty="0"/>
              <a:t>For Law and Order.  </a:t>
            </a:r>
          </a:p>
          <a:p>
            <a:pPr marL="228600" lvl="0" indent="-228600">
              <a:buAutoNum type="arabicPeriod"/>
            </a:pPr>
            <a:r>
              <a:rPr lang="en-US" dirty="0"/>
              <a:t>Where does Democracy fit into that picture?</a:t>
            </a:r>
          </a:p>
          <a:p>
            <a:pPr marL="685800" lvl="1" indent="-228600">
              <a:buAutoNum type="arabicPeriod"/>
            </a:pPr>
            <a:r>
              <a:rPr lang="en-US" dirty="0"/>
              <a:t>We are a Republic, so we elect representatives.</a:t>
            </a:r>
          </a:p>
          <a:p>
            <a:pPr marL="685800" lvl="1" indent="-228600">
              <a:buAutoNum type="arabicPeriod"/>
            </a:pPr>
            <a:r>
              <a:rPr lang="en-US" dirty="0"/>
              <a:t>Is voting a God given right?</a:t>
            </a:r>
          </a:p>
          <a:p>
            <a:pPr marL="1143000" lvl="2" indent="-228600">
              <a:buAutoNum type="arabicPeriod"/>
            </a:pPr>
            <a:r>
              <a:rPr lang="en-US" dirty="0"/>
              <a:t>Not really</a:t>
            </a:r>
          </a:p>
          <a:p>
            <a:pPr marL="685800" lvl="1" indent="-228600">
              <a:buAutoNum type="arabicPeriod"/>
            </a:pPr>
            <a:r>
              <a:rPr lang="en-US" dirty="0"/>
              <a:t>Is voting a good thing?</a:t>
            </a:r>
          </a:p>
          <a:p>
            <a:pPr marL="685800" lvl="1" indent="-228600">
              <a:buAutoNum type="arabicPeriod"/>
            </a:pPr>
            <a:r>
              <a:rPr lang="en-US" dirty="0"/>
              <a:t>How can our right to vote confuse a Christian</a:t>
            </a:r>
          </a:p>
          <a:p>
            <a:pPr marL="228600" lvl="0" indent="-228600">
              <a:buAutoNum type="arabicPeriod"/>
            </a:pPr>
            <a:r>
              <a:rPr lang="en-US" dirty="0"/>
              <a:t>Is representation a God approved form of rule?</a:t>
            </a:r>
          </a:p>
          <a:p>
            <a:pPr marL="685800" lvl="1" indent="-228600">
              <a:buAutoNum type="arabicPeriod"/>
            </a:pPr>
            <a:r>
              <a:rPr lang="en-US" dirty="0"/>
              <a:t>Jeremiah 30 suggests that rulers should come from the midst of the people.</a:t>
            </a:r>
          </a:p>
        </p:txBody>
      </p:sp>
      <p:sp>
        <p:nvSpPr>
          <p:cNvPr id="4" name="Slide Number Placeholder 3"/>
          <p:cNvSpPr>
            <a:spLocks noGrp="1"/>
          </p:cNvSpPr>
          <p:nvPr>
            <p:ph type="sldNum" sz="quarter" idx="5"/>
          </p:nvPr>
        </p:nvSpPr>
        <p:spPr/>
        <p:txBody>
          <a:bodyPr/>
          <a:lstStyle/>
          <a:p>
            <a:fld id="{60EADE2C-6519-4584-AD03-81ED5DC2B6CD}" type="slidenum">
              <a:rPr lang="en-US" smtClean="0"/>
              <a:t>4</a:t>
            </a:fld>
            <a:endParaRPr lang="en-US"/>
          </a:p>
        </p:txBody>
      </p:sp>
    </p:spTree>
    <p:extLst>
      <p:ext uri="{BB962C8B-B14F-4D97-AF65-F5344CB8AC3E}">
        <p14:creationId xmlns:p14="http://schemas.microsoft.com/office/powerpoint/2010/main" val="2918839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Why does Paul say we should pray for those in authority?</a:t>
            </a:r>
          </a:p>
          <a:p>
            <a:pPr marL="685800" lvl="1" indent="-228600">
              <a:buAutoNum type="arabicPeriod"/>
            </a:pPr>
            <a:r>
              <a:rPr lang="en-US" dirty="0"/>
              <a:t>Tranquil and quiet life in godliness and dignity</a:t>
            </a:r>
          </a:p>
          <a:p>
            <a:pPr marL="685800" lvl="1" indent="-228600">
              <a:buAutoNum type="arabicPeriod"/>
            </a:pPr>
            <a:r>
              <a:rPr lang="en-US" dirty="0"/>
              <a:t>God desires all men to be saved and come to a knowledge of the truth.</a:t>
            </a:r>
          </a:p>
          <a:p>
            <a:pPr marL="228600" lvl="0" indent="-228600">
              <a:buAutoNum type="arabicPeriod"/>
            </a:pPr>
            <a:r>
              <a:rPr lang="en-US" dirty="0"/>
              <a:t>How can praying for our authorities help save men?</a:t>
            </a:r>
          </a:p>
          <a:p>
            <a:pPr marL="228600" lvl="0" indent="-228600">
              <a:buAutoNum type="arabicPeriod"/>
            </a:pPr>
            <a:r>
              <a:rPr lang="en-US" dirty="0"/>
              <a:t>What is the focus of prayer in Timothy?  Salvation and Godliness</a:t>
            </a:r>
          </a:p>
          <a:p>
            <a:pPr marL="685800" lvl="1" indent="-228600">
              <a:buAutoNum type="arabicPeriod"/>
            </a:pPr>
            <a:r>
              <a:rPr lang="en-US" dirty="0"/>
              <a:t>What do we tend to pray most about?</a:t>
            </a:r>
          </a:p>
          <a:p>
            <a:pPr marL="228600" lvl="0" indent="-228600">
              <a:buAutoNum type="arabicPeriod"/>
            </a:pP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5</a:t>
            </a:fld>
            <a:endParaRPr lang="en-US"/>
          </a:p>
        </p:txBody>
      </p:sp>
    </p:spTree>
    <p:extLst>
      <p:ext uri="{BB962C8B-B14F-4D97-AF65-F5344CB8AC3E}">
        <p14:creationId xmlns:p14="http://schemas.microsoft.com/office/powerpoint/2010/main" val="17384497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In these passages, in what spirit do Christian’s disobey</a:t>
            </a:r>
          </a:p>
          <a:p>
            <a:pPr marL="685800" lvl="1" indent="-228600">
              <a:buAutoNum type="arabicPeriod"/>
            </a:pPr>
            <a:r>
              <a:rPr lang="en-US" dirty="0"/>
              <a:t>Respectful and Clear</a:t>
            </a:r>
          </a:p>
          <a:p>
            <a:pPr marL="228600" lvl="0" indent="-228600">
              <a:buAutoNum type="arabicPeriod"/>
            </a:pPr>
            <a:r>
              <a:rPr lang="en-US" dirty="0"/>
              <a:t>In the Matthew passage, what authority do civil authority have.</a:t>
            </a:r>
          </a:p>
          <a:p>
            <a:pPr marL="685800" lvl="1" indent="-228600">
              <a:buAutoNum type="arabicPeriod"/>
            </a:pPr>
            <a:r>
              <a:rPr lang="en-US" dirty="0"/>
              <a:t>They can kill the body.</a:t>
            </a:r>
          </a:p>
          <a:p>
            <a:pPr marL="685800" lvl="1" indent="-228600">
              <a:buAutoNum type="arabicPeriod"/>
            </a:pPr>
            <a:r>
              <a:rPr lang="en-US" dirty="0"/>
              <a:t>What can they do to your soul?</a:t>
            </a:r>
          </a:p>
          <a:p>
            <a:pPr marL="1143000" lvl="2" indent="-228600">
              <a:buAutoNum type="arabicPeriod"/>
            </a:pPr>
            <a:r>
              <a:rPr lang="en-US" dirty="0"/>
              <a:t>Nothing.</a:t>
            </a:r>
          </a:p>
          <a:p>
            <a:pPr marL="228600" lvl="0" indent="-228600">
              <a:buAutoNum type="arabicPeriod"/>
            </a:pPr>
            <a:r>
              <a:rPr lang="en-US" dirty="0"/>
              <a:t>For what reason do they disobey?</a:t>
            </a:r>
          </a:p>
          <a:p>
            <a:pPr marL="685800" lvl="1" indent="-228600">
              <a:buAutoNum type="arabicPeriod"/>
            </a:pPr>
            <a:r>
              <a:rPr lang="en-US" dirty="0"/>
              <a:t>To proclaim Christ.</a:t>
            </a:r>
          </a:p>
          <a:p>
            <a:pPr marL="685800" lvl="1" indent="-228600">
              <a:buAutoNum type="arabicPeriod"/>
            </a:pPr>
            <a:r>
              <a:rPr lang="en-US" dirty="0"/>
              <a:t>To worship God</a:t>
            </a:r>
          </a:p>
          <a:p>
            <a:pPr marL="685800" lvl="1" indent="-228600">
              <a:buAutoNum type="arabicPeriod"/>
            </a:pPr>
            <a:r>
              <a:rPr lang="en-US" dirty="0"/>
              <a:t>To obey God</a:t>
            </a:r>
          </a:p>
          <a:p>
            <a:pPr marL="228600" lvl="0" indent="-228600">
              <a:buAutoNum type="arabicPeriod"/>
            </a:pPr>
            <a:r>
              <a:rPr lang="en-US" dirty="0"/>
              <a:t>What would be a modern example be of something that would warrant disobedience </a:t>
            </a:r>
          </a:p>
        </p:txBody>
      </p:sp>
      <p:sp>
        <p:nvSpPr>
          <p:cNvPr id="4" name="Slide Number Placeholder 3"/>
          <p:cNvSpPr>
            <a:spLocks noGrp="1"/>
          </p:cNvSpPr>
          <p:nvPr>
            <p:ph type="sldNum" sz="quarter" idx="5"/>
          </p:nvPr>
        </p:nvSpPr>
        <p:spPr/>
        <p:txBody>
          <a:bodyPr/>
          <a:lstStyle/>
          <a:p>
            <a:fld id="{60EADE2C-6519-4584-AD03-81ED5DC2B6CD}" type="slidenum">
              <a:rPr lang="en-US" smtClean="0"/>
              <a:t>6</a:t>
            </a:fld>
            <a:endParaRPr lang="en-US"/>
          </a:p>
        </p:txBody>
      </p:sp>
    </p:spTree>
    <p:extLst>
      <p:ext uri="{BB962C8B-B14F-4D97-AF65-F5344CB8AC3E}">
        <p14:creationId xmlns:p14="http://schemas.microsoft.com/office/powerpoint/2010/main" val="13181206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Why does Jesus say in Matthew not to be called leaders?</a:t>
            </a:r>
          </a:p>
          <a:p>
            <a:pPr marL="685800" lvl="1" indent="-228600">
              <a:buAutoNum type="arabicPeriod"/>
            </a:pPr>
            <a:r>
              <a:rPr lang="en-US" dirty="0"/>
              <a:t>How does this pertain to the church?</a:t>
            </a:r>
          </a:p>
          <a:p>
            <a:pPr marL="685800" lvl="1" indent="-228600">
              <a:buAutoNum type="arabicPeriod"/>
            </a:pPr>
            <a:r>
              <a:rPr lang="en-US" dirty="0"/>
              <a:t>Is the Pastor the leader of the church?</a:t>
            </a:r>
          </a:p>
          <a:p>
            <a:pPr marL="1143000" lvl="2" indent="-228600">
              <a:buAutoNum type="arabicPeriod"/>
            </a:pPr>
            <a:r>
              <a:rPr lang="en-US" dirty="0"/>
              <a:t>No, Christ is the Leader of the church.</a:t>
            </a:r>
          </a:p>
          <a:p>
            <a:pPr marL="685800" lvl="1" indent="-228600">
              <a:buAutoNum type="arabicPeriod"/>
            </a:pPr>
            <a:r>
              <a:rPr lang="en-US" dirty="0"/>
              <a:t>What is the Pastor’s role?</a:t>
            </a:r>
          </a:p>
          <a:p>
            <a:pPr marL="1143000" lvl="2" indent="-228600">
              <a:buAutoNum type="arabicPeriod"/>
            </a:pPr>
            <a:r>
              <a:rPr lang="en-US" dirty="0"/>
              <a:t>To point to Christ</a:t>
            </a:r>
          </a:p>
          <a:p>
            <a:pPr marL="228600" lvl="0" indent="-228600">
              <a:buAutoNum type="arabicPeriod"/>
            </a:pPr>
            <a:r>
              <a:rPr lang="en-US" dirty="0"/>
              <a:t>Can we use the fact that Christ is King to ignore our civil government?</a:t>
            </a:r>
          </a:p>
          <a:p>
            <a:pPr marL="228600" lvl="0" indent="-228600">
              <a:buAutoNum type="arabicPeriod"/>
            </a:pPr>
            <a:r>
              <a:rPr lang="en-US" dirty="0"/>
              <a:t>What does this tell us about church discipline?</a:t>
            </a:r>
          </a:p>
          <a:p>
            <a:pPr marL="685800" lvl="1" indent="-228600">
              <a:buAutoNum type="arabicPeriod"/>
            </a:pPr>
            <a:r>
              <a:rPr lang="en-US" dirty="0"/>
              <a:t>It must be in accordance with Christ’s spirit and word</a:t>
            </a:r>
          </a:p>
          <a:p>
            <a:pPr marL="685800" lvl="1" indent="-228600">
              <a:buAutoNum type="arabicPeriod"/>
            </a:pPr>
            <a:r>
              <a:rPr lang="en-US" dirty="0"/>
              <a:t>It must not be about the authority of the elders.</a:t>
            </a:r>
          </a:p>
          <a:p>
            <a:pPr marL="685800" lvl="1" indent="-228600">
              <a:buAutoNum type="arabicPeriod"/>
            </a:pPr>
            <a:r>
              <a:rPr lang="en-US" dirty="0"/>
              <a:t>It must be about bowing down to Christ and </a:t>
            </a:r>
            <a:r>
              <a:rPr lang="en-US"/>
              <a:t>Christ alone.</a:t>
            </a:r>
          </a:p>
        </p:txBody>
      </p:sp>
      <p:sp>
        <p:nvSpPr>
          <p:cNvPr id="4" name="Slide Number Placeholder 3"/>
          <p:cNvSpPr>
            <a:spLocks noGrp="1"/>
          </p:cNvSpPr>
          <p:nvPr>
            <p:ph type="sldNum" sz="quarter" idx="5"/>
          </p:nvPr>
        </p:nvSpPr>
        <p:spPr/>
        <p:txBody>
          <a:bodyPr/>
          <a:lstStyle/>
          <a:p>
            <a:fld id="{60EADE2C-6519-4584-AD03-81ED5DC2B6CD}" type="slidenum">
              <a:rPr lang="en-US" smtClean="0"/>
              <a:t>7</a:t>
            </a:fld>
            <a:endParaRPr lang="en-US"/>
          </a:p>
        </p:txBody>
      </p:sp>
    </p:spTree>
    <p:extLst>
      <p:ext uri="{BB962C8B-B14F-4D97-AF65-F5344CB8AC3E}">
        <p14:creationId xmlns:p14="http://schemas.microsoft.com/office/powerpoint/2010/main" val="1504110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9/14/2024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9/14/2024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9/14/2024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9/14/2024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9/14/2024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9/14/2024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9/14/2024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9/14/2024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9/14/2024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9/14/2024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9/14/2024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9/14/2024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dirty="0"/>
              <a:t>Article 16 – Of Civil Government</a:t>
            </a:r>
          </a:p>
        </p:txBody>
      </p:sp>
    </p:spTree>
    <p:extLst>
      <p:ext uri="{BB962C8B-B14F-4D97-AF65-F5344CB8AC3E}">
        <p14:creationId xmlns:p14="http://schemas.microsoft.com/office/powerpoint/2010/main" val="999829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a:solidFill>
                            <a:schemeClr val="dk1"/>
                          </a:solidFill>
                          <a:effectLst/>
                          <a:latin typeface="+mn-lt"/>
                          <a:ea typeface="+mn-ea"/>
                          <a:cs typeface="+mn-cs"/>
                        </a:rPr>
                        <a:t>1. Of the Scriptures</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9. Of God's Purpose of Grace</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18. Of the World to Come</a:t>
                      </a:r>
                      <a:r>
                        <a:rPr lang="en-US" sz="2400" kern="120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rot="10800000">
            <a:off x="11255012" y="5044583"/>
            <a:ext cx="545102"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OF CIVIL GOVERNMENT</a:t>
            </a:r>
          </a:p>
        </p:txBody>
      </p:sp>
      <p:sp>
        <p:nvSpPr>
          <p:cNvPr id="3" name="Content Placeholder 2"/>
          <p:cNvSpPr>
            <a:spLocks noGrp="1"/>
          </p:cNvSpPr>
          <p:nvPr>
            <p:ph idx="1"/>
          </p:nvPr>
        </p:nvSpPr>
        <p:spPr/>
        <p:txBody>
          <a:bodyPr>
            <a:normAutofit/>
          </a:bodyPr>
          <a:lstStyle/>
          <a:p>
            <a:r>
              <a:rPr dirty="0"/>
              <a:t>We believe that civil government is of divine appointment for the interests and good order of human society;</a:t>
            </a:r>
          </a:p>
          <a:p>
            <a:r>
              <a:rPr dirty="0"/>
              <a:t>and that magistrates are to be prayed for conscientiously honored and obeyed</a:t>
            </a:r>
          </a:p>
          <a:p>
            <a:r>
              <a:rPr dirty="0"/>
              <a:t>except in thing opposed to the will of our Lord Jesus Christ</a:t>
            </a:r>
          </a:p>
          <a:p>
            <a:r>
              <a:rPr dirty="0"/>
              <a:t>who is the only Lord of the conscience and the Prince of the kings of the earth.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3600" dirty="0"/>
              <a:t>We believe that civil government is of divine appointment for the interests and good order of human society;</a:t>
            </a:r>
          </a:p>
        </p:txBody>
      </p:sp>
      <p:sp>
        <p:nvSpPr>
          <p:cNvPr id="3" name="Content Placeholder 2"/>
          <p:cNvSpPr>
            <a:spLocks noGrp="1"/>
          </p:cNvSpPr>
          <p:nvPr>
            <p:ph idx="1"/>
          </p:nvPr>
        </p:nvSpPr>
        <p:spPr>
          <a:xfrm>
            <a:off x="352425" y="1825625"/>
            <a:ext cx="11468100" cy="4667250"/>
          </a:xfrm>
        </p:spPr>
        <p:txBody>
          <a:bodyPr>
            <a:normAutofit lnSpcReduction="10000"/>
          </a:bodyPr>
          <a:lstStyle/>
          <a:p>
            <a:r>
              <a:rPr sz="1800" dirty="0"/>
              <a:t>Romans 13:1-7 =&gt; Every person is to be in subjection to the governing authorities. For there is no authority except from God, and those which exist are established by God. Therefore whoever resists authority has opposed the ordinance of God; and they who have opposed will receive condemnation upon themselves. For rulers are not a cause of fear for good behavior, but for evil. Do you want to have no fear of authority? Do what is good and you will have praise from the same; for it is a minister of God to you for good. But if you do what is evil, be afraid; for it does not bear the sword for nothing; for it is a minister of God, an avenger who brings wrath on the one who practices evil. Therefore it is necessary to be in subjection, not only because of wrath, but also for conscience' sake. For because of this you also pay taxes, for rulers are servants of God, devoting themselves to this very thing. Render to all what is due them: tax to whom tax is due; custom to whom custom; fear to whom fear; honor to whom honor.</a:t>
            </a:r>
          </a:p>
          <a:p>
            <a:r>
              <a:rPr sz="1800" dirty="0"/>
              <a:t>Deuteronomy 16:18 =&gt; "You shall appoint for yourself judges and officers in all your towns which the LORD your God is giving you, according to your tribes, and they shall judge the people with righteous judgment.</a:t>
            </a:r>
          </a:p>
          <a:p>
            <a:r>
              <a:rPr sz="1800" dirty="0"/>
              <a:t>2 Samuel 23:3 =&gt; "The God of Israel said, The Rock of Israel spoke to me, 'He who rules over men righteously, Who rules in the fear of God,</a:t>
            </a:r>
          </a:p>
          <a:p>
            <a:r>
              <a:rPr sz="1800" dirty="0"/>
              <a:t>Exodus 18:23 =&gt; "If you do this thing and God so commands you, then you will be able to endure, and all these people also will go to their place in peace."</a:t>
            </a:r>
          </a:p>
          <a:p>
            <a:r>
              <a:rPr sz="1800" dirty="0"/>
              <a:t>Jeremiah 30:21 =&gt; 'Their leader shall be one of them, And their ruler shall come forth from their midst; And I will bring him near and he shall approach Me; For who would dare to risk his life to approach Me?' declares the LORD.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4000" dirty="0"/>
              <a:t>and that magistrates are to be prayed for conscientiously honored and obeyed</a:t>
            </a:r>
          </a:p>
        </p:txBody>
      </p:sp>
      <p:sp>
        <p:nvSpPr>
          <p:cNvPr id="3" name="Content Placeholder 2"/>
          <p:cNvSpPr>
            <a:spLocks noGrp="1"/>
          </p:cNvSpPr>
          <p:nvPr>
            <p:ph idx="1"/>
          </p:nvPr>
        </p:nvSpPr>
        <p:spPr/>
        <p:txBody>
          <a:bodyPr>
            <a:normAutofit fontScale="77500" lnSpcReduction="20000"/>
          </a:bodyPr>
          <a:lstStyle/>
          <a:p>
            <a:r>
              <a:t>Matthew </a:t>
            </a:r>
            <a:r>
              <a:rPr dirty="0"/>
              <a:t>22:21 =&gt; They said to Him, "Caesar's." Then He said to them, "Then render to Caesar the things that are Caesar's; and to God the things that are God's."</a:t>
            </a:r>
          </a:p>
          <a:p>
            <a:r>
              <a:rPr dirty="0"/>
              <a:t>Titus 3:1 =&gt; Remind them to be subject to rulers, to authorities, to be obedient, to be ready for every good deed,</a:t>
            </a:r>
          </a:p>
          <a:p>
            <a:r>
              <a:rPr dirty="0"/>
              <a:t>1 Peter 2:13 =&gt; Submit yourselves for the Lord's sake to every human institution, whether to a king as the one in authority,</a:t>
            </a:r>
          </a:p>
          <a:p>
            <a:r>
              <a:rPr dirty="0"/>
              <a:t>1 Timothy 2:1-8 =&gt; First of all, then, I urge that entreaties and prayers, petitions and thanksgivings, be made on behalf of all men, for kings and all who are in authority, so that we may lead a tranquil and quiet life in all godliness and dignity. This is good and acceptable in the sight of God our Savior, who desires all men to be saved and to come to the knowledge of the truth. For there is one God, and one mediator also between God and men, the man Christ Jesus, who gave Himself as a ransom for all, the testimony given at the proper time. For this I was appointed a preacher and an apostle ( I am telling the truth, I am not lying) as a teacher of the Gentiles in faith and truth. Therefore I want the men in every place to pray, lifting up holy hands, without wrath and dissension.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except in thing opposed to the will of our Lord Jesus Christ</a:t>
            </a:r>
          </a:p>
        </p:txBody>
      </p:sp>
      <p:sp>
        <p:nvSpPr>
          <p:cNvPr id="3" name="Content Placeholder 2"/>
          <p:cNvSpPr>
            <a:spLocks noGrp="1"/>
          </p:cNvSpPr>
          <p:nvPr>
            <p:ph idx="1"/>
          </p:nvPr>
        </p:nvSpPr>
        <p:spPr>
          <a:xfrm>
            <a:off x="414670" y="1825625"/>
            <a:ext cx="11440632" cy="4894152"/>
          </a:xfrm>
        </p:spPr>
        <p:txBody>
          <a:bodyPr>
            <a:normAutofit fontScale="92500" lnSpcReduction="20000"/>
          </a:bodyPr>
          <a:lstStyle/>
          <a:p>
            <a:r>
              <a:rPr sz="1800" dirty="0"/>
              <a:t>Acts 4:18-20 =&gt; And when they had summoned them, they commanded them not to speak or teach at all in the name of Jesus. But Peter and John answered and said to them, "Whether it is right in the sight of God to give heed to you rather than to God, you be the judge; for we cannot stop speaking about what we have seen and heard."</a:t>
            </a:r>
          </a:p>
          <a:p>
            <a:r>
              <a:rPr sz="1800" dirty="0"/>
              <a:t>Acts 5:29 =&gt; But Peter and the apostles answered, "We must obey God rather than men.</a:t>
            </a:r>
          </a:p>
          <a:p>
            <a:r>
              <a:rPr sz="1800" dirty="0"/>
              <a:t>Matthew 10:28 =&gt; "Do not fear those who kill the body but are unable to kill the soul; but rather fear Him who is able to destroy both soul and body in hell.</a:t>
            </a:r>
          </a:p>
          <a:p>
            <a:r>
              <a:rPr sz="1800" dirty="0"/>
              <a:t>Daniel 3:15-18 =&gt; "Now if you are ready, at the moment you hear the sound of the horn, flute, lyre, trigon, psaltery and bagpipe and all kinds of music, to fall down and worship the image that I have made, very well. But if you do not worship, you will immediately be cast into the midst of a furnace of blazing fire; and what god is there who can deliver you out of my hands?" Shadrach, Meshach and Abed-</a:t>
            </a:r>
            <a:r>
              <a:rPr sz="1800" dirty="0" err="1"/>
              <a:t>nego</a:t>
            </a:r>
            <a:r>
              <a:rPr sz="1800" dirty="0"/>
              <a:t> replied to the king, "O Nebuchadnezzar, we do not need to give you an answer concerning this matter. "If it be so, our God whom we serve is able to deliver us from the furnace of blazing fire; and He will deliver us out of your hand, O king. "But even if He does not, let it be known to you, O king, that we are not going to serve your gods or worship the golden image that you have set up."</a:t>
            </a:r>
          </a:p>
          <a:p>
            <a:r>
              <a:rPr sz="1800" dirty="0"/>
              <a:t>Daniel 6:7-10 =&gt; "All the commissioners of the kingdom, the prefects and the satraps, the high officials and the governors have consulted together that the king should establish a statute and enforce an injunction that anyone who makes a petition to any god or man besides you, O king, for thirty days, shall be cast into the lions' den. "Now, O king, establish the injunction and sign the document so that it may not be changed, according to the law of the Medes and Persians, which may not be revoked." Therefore King Darius signed the document, that is, the injunction. Now when Daniel knew that the document was signed, he entered his house (now in his roof chamber he had windows open toward Jerusalem); and he continued kneeling on his knees three times a day, praying and giving thanks before his God, as he had been doing previously.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who is the only Lord of the conscience and the Prince of the kings of the earth.</a:t>
            </a:r>
          </a:p>
        </p:txBody>
      </p:sp>
      <p:sp>
        <p:nvSpPr>
          <p:cNvPr id="3" name="Content Placeholder 2"/>
          <p:cNvSpPr>
            <a:spLocks noGrp="1"/>
          </p:cNvSpPr>
          <p:nvPr>
            <p:ph idx="1"/>
          </p:nvPr>
        </p:nvSpPr>
        <p:spPr/>
        <p:txBody>
          <a:bodyPr>
            <a:normAutofit fontScale="70000" lnSpcReduction="20000"/>
          </a:bodyPr>
          <a:lstStyle/>
          <a:p>
            <a:endParaRPr/>
          </a:p>
          <a:p>
            <a:r>
              <a:t>Matthew 23:10 =&gt; "Do not be called leaders; for One is your Leader, that is, Christ.</a:t>
            </a:r>
          </a:p>
          <a:p>
            <a:r>
              <a:t>Romans 14:4 =&gt; Who are you to judge the servant of another? To his own master he stands or falls; and he will stand, for the Lord is able to make him stand.</a:t>
            </a:r>
          </a:p>
          <a:p>
            <a:r>
              <a:t>Romans 14:9-13 =&gt; For to this end Christ died and lived again, that He might be Lord both of the dead and of the living. But you, why do you judge your brother? Or you again, why do you regard your brother with contempt? For we will all stand before the judgment seat of God. For it is written, "AS I LIVE, SAYS THE LORD, EVERY KNEE SHALL BOW TO ME, AND EVERY TONGUE SHALL GIVE PRAISE TO GOD." So then each one of us will give an account of himself to God. Therefore let us not judge one another anymore, but rather determine this--not to put an obstacle or a stumbling block in a brother's way.</a:t>
            </a:r>
          </a:p>
          <a:p>
            <a:r>
              <a:t>Revelation 19:16 =&gt; And on His robe and on His thigh He has a name written, "KING OF KINGS, AND LORD OF LORDS."</a:t>
            </a:r>
          </a:p>
          <a:p>
            <a:r>
              <a:t>Psalms 2 =&gt; </a:t>
            </a:r>
          </a:p>
          <a:p>
            <a:r>
              <a:t>Psalms 72:11 =&gt; And let all kings bow down before him, All nations serve him.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OF CIVIL GOVERNMENT</a:t>
            </a:r>
          </a:p>
        </p:txBody>
      </p:sp>
      <p:sp>
        <p:nvSpPr>
          <p:cNvPr id="3" name="Content Placeholder 2"/>
          <p:cNvSpPr>
            <a:spLocks noGrp="1"/>
          </p:cNvSpPr>
          <p:nvPr>
            <p:ph idx="1"/>
          </p:nvPr>
        </p:nvSpPr>
        <p:spPr/>
        <p:txBody>
          <a:bodyPr>
            <a:normAutofit/>
          </a:bodyPr>
          <a:lstStyle/>
          <a:p>
            <a:r>
              <a:rPr dirty="0"/>
              <a:t>We believe that civil government is of divine appointment for the interests and good order of human society;</a:t>
            </a:r>
          </a:p>
          <a:p>
            <a:r>
              <a:rPr dirty="0"/>
              <a:t>and that magistrates are to be prayed for conscientiously honored and obeyed</a:t>
            </a:r>
          </a:p>
          <a:p>
            <a:r>
              <a:rPr dirty="0"/>
              <a:t>except in thing opposed to the will of our Lord Jesus Christ</a:t>
            </a:r>
          </a:p>
          <a:p>
            <a:r>
              <a:rPr dirty="0"/>
              <a:t>who is the only Lord of the conscience and the Prince of the kings of the earth.</a:t>
            </a:r>
          </a:p>
        </p:txBody>
      </p:sp>
    </p:spTree>
    <p:extLst>
      <p:ext uri="{BB962C8B-B14F-4D97-AF65-F5344CB8AC3E}">
        <p14:creationId xmlns:p14="http://schemas.microsoft.com/office/powerpoint/2010/main" val="23099570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TM02900769[[fn=Retrospect]]</Template>
  <TotalTime>96</TotalTime>
  <Words>2026</Words>
  <Application>Microsoft Office PowerPoint</Application>
  <PresentationFormat>Widescreen</PresentationFormat>
  <Paragraphs>102</Paragraphs>
  <Slides>8</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Brandon Baptist Church Statement of Faith</vt:lpstr>
      <vt:lpstr>Statement of Faith Topics</vt:lpstr>
      <vt:lpstr>OF CIVIL GOVERNMENT</vt:lpstr>
      <vt:lpstr>We believe that civil government is of divine appointment for the interests and good order of human society;</vt:lpstr>
      <vt:lpstr>and that magistrates are to be prayed for conscientiously honored and obeyed</vt:lpstr>
      <vt:lpstr>except in thing opposed to the will of our Lord Jesus Christ</vt:lpstr>
      <vt:lpstr>who is the only Lord of the conscience and the Prince of the kings of the earth.</vt:lpstr>
      <vt:lpstr>OF CIVIL GOVERNMENT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lastModifiedBy>Rob Gregory</cp:lastModifiedBy>
  <cp:revision>1</cp:revision>
  <dcterms:created xsi:type="dcterms:W3CDTF">2024-04-28T03:18:15Z</dcterms:created>
  <dcterms:modified xsi:type="dcterms:W3CDTF">2024-09-15T01:28:21Z</dcterms:modified>
</cp:coreProperties>
</file>