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9" r:id="rId3"/>
    <p:sldId id="343" r:id="rId4"/>
    <p:sldId id="349" r:id="rId5"/>
    <p:sldId id="356" r:id="rId6"/>
    <p:sldId id="346" r:id="rId7"/>
    <p:sldId id="357" r:id="rId8"/>
    <p:sldId id="353" r:id="rId9"/>
    <p:sldId id="354" r:id="rId10"/>
    <p:sldId id="344" r:id="rId11"/>
    <p:sldId id="345" r:id="rId12"/>
    <p:sldId id="358" r:id="rId13"/>
    <p:sldId id="347" r:id="rId14"/>
    <p:sldId id="355" r:id="rId15"/>
    <p:sldId id="350" r:id="rId16"/>
    <p:sldId id="348" r:id="rId17"/>
    <p:sldId id="351" r:id="rId18"/>
    <p:sldId id="35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F71DC6-962E-4B45-A1FF-3A0A7E351DE7}" v="11" dt="2024-08-30T18:37:41.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334" autoAdjust="0"/>
  </p:normalViewPr>
  <p:slideViewPr>
    <p:cSldViewPr snapToGrid="0">
      <p:cViewPr varScale="1">
        <p:scale>
          <a:sx n="78" d="100"/>
          <a:sy n="78" d="100"/>
        </p:scale>
        <p:origin x="3372"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73F71DC6-962E-4B45-A1FF-3A0A7E351DE7}"/>
    <pc:docChg chg="undo redo custSel addSld delSld modSld sldOrd">
      <pc:chgData name="Rob Gregory" userId="a7bfa114233000dd" providerId="LiveId" clId="{73F71DC6-962E-4B45-A1FF-3A0A7E351DE7}" dt="2024-08-30T18:37:58.299" v="4733" actId="20577"/>
      <pc:docMkLst>
        <pc:docMk/>
      </pc:docMkLst>
      <pc:sldChg chg="modSp mod">
        <pc:chgData name="Rob Gregory" userId="a7bfa114233000dd" providerId="LiveId" clId="{73F71DC6-962E-4B45-A1FF-3A0A7E351DE7}" dt="2024-08-30T15:11:20.606" v="349" actId="313"/>
        <pc:sldMkLst>
          <pc:docMk/>
          <pc:sldMk cId="999829043" sldId="256"/>
        </pc:sldMkLst>
        <pc:spChg chg="mod">
          <ac:chgData name="Rob Gregory" userId="a7bfa114233000dd" providerId="LiveId" clId="{73F71DC6-962E-4B45-A1FF-3A0A7E351DE7}" dt="2024-08-30T15:11:20.606" v="349" actId="313"/>
          <ac:spMkLst>
            <pc:docMk/>
            <pc:sldMk cId="999829043" sldId="256"/>
            <ac:spMk id="3" creationId="{88627DA9-E992-8706-3B6A-3B247D8C19B2}"/>
          </ac:spMkLst>
        </pc:spChg>
      </pc:sldChg>
      <pc:sldChg chg="modSp mod">
        <pc:chgData name="Rob Gregory" userId="a7bfa114233000dd" providerId="LiveId" clId="{73F71DC6-962E-4B45-A1FF-3A0A7E351DE7}" dt="2024-08-21T15:06:51.545" v="42" actId="1076"/>
        <pc:sldMkLst>
          <pc:docMk/>
          <pc:sldMk cId="2525138430" sldId="259"/>
        </pc:sldMkLst>
        <pc:spChg chg="mod">
          <ac:chgData name="Rob Gregory" userId="a7bfa114233000dd" providerId="LiveId" clId="{73F71DC6-962E-4B45-A1FF-3A0A7E351DE7}" dt="2024-08-21T15:06:51.545" v="42" actId="1076"/>
          <ac:spMkLst>
            <pc:docMk/>
            <pc:sldMk cId="2525138430" sldId="259"/>
            <ac:spMk id="3" creationId="{55D95C16-11B6-00FD-9B8E-E8373F4E7B4A}"/>
          </ac:spMkLst>
        </pc:spChg>
      </pc:sldChg>
      <pc:sldChg chg="del">
        <pc:chgData name="Rob Gregory" userId="a7bfa114233000dd" providerId="LiveId" clId="{73F71DC6-962E-4B45-A1FF-3A0A7E351DE7}" dt="2024-08-21T15:00:31.674" v="39" actId="47"/>
        <pc:sldMkLst>
          <pc:docMk/>
          <pc:sldMk cId="468726615" sldId="283"/>
        </pc:sldMkLst>
      </pc:sldChg>
      <pc:sldChg chg="del">
        <pc:chgData name="Rob Gregory" userId="a7bfa114233000dd" providerId="LiveId" clId="{73F71DC6-962E-4B45-A1FF-3A0A7E351DE7}" dt="2024-08-21T15:00:31.674" v="39" actId="47"/>
        <pc:sldMkLst>
          <pc:docMk/>
          <pc:sldMk cId="0" sldId="336"/>
        </pc:sldMkLst>
      </pc:sldChg>
      <pc:sldChg chg="del">
        <pc:chgData name="Rob Gregory" userId="a7bfa114233000dd" providerId="LiveId" clId="{73F71DC6-962E-4B45-A1FF-3A0A7E351DE7}" dt="2024-08-21T15:00:31.674" v="39" actId="47"/>
        <pc:sldMkLst>
          <pc:docMk/>
          <pc:sldMk cId="0" sldId="337"/>
        </pc:sldMkLst>
      </pc:sldChg>
      <pc:sldChg chg="del">
        <pc:chgData name="Rob Gregory" userId="a7bfa114233000dd" providerId="LiveId" clId="{73F71DC6-962E-4B45-A1FF-3A0A7E351DE7}" dt="2024-08-21T15:00:31.674" v="39" actId="47"/>
        <pc:sldMkLst>
          <pc:docMk/>
          <pc:sldMk cId="0" sldId="338"/>
        </pc:sldMkLst>
      </pc:sldChg>
      <pc:sldChg chg="del">
        <pc:chgData name="Rob Gregory" userId="a7bfa114233000dd" providerId="LiveId" clId="{73F71DC6-962E-4B45-A1FF-3A0A7E351DE7}" dt="2024-08-21T15:00:31.674" v="39" actId="47"/>
        <pc:sldMkLst>
          <pc:docMk/>
          <pc:sldMk cId="0" sldId="339"/>
        </pc:sldMkLst>
      </pc:sldChg>
      <pc:sldChg chg="del">
        <pc:chgData name="Rob Gregory" userId="a7bfa114233000dd" providerId="LiveId" clId="{73F71DC6-962E-4B45-A1FF-3A0A7E351DE7}" dt="2024-08-21T15:00:31.674" v="39" actId="47"/>
        <pc:sldMkLst>
          <pc:docMk/>
          <pc:sldMk cId="0" sldId="340"/>
        </pc:sldMkLst>
      </pc:sldChg>
      <pc:sldChg chg="del">
        <pc:chgData name="Rob Gregory" userId="a7bfa114233000dd" providerId="LiveId" clId="{73F71DC6-962E-4B45-A1FF-3A0A7E351DE7}" dt="2024-08-21T15:00:31.674" v="39" actId="47"/>
        <pc:sldMkLst>
          <pc:docMk/>
          <pc:sldMk cId="0" sldId="341"/>
        </pc:sldMkLst>
      </pc:sldChg>
      <pc:sldChg chg="del">
        <pc:chgData name="Rob Gregory" userId="a7bfa114233000dd" providerId="LiveId" clId="{73F71DC6-962E-4B45-A1FF-3A0A7E351DE7}" dt="2024-08-21T15:00:31.674" v="39" actId="47"/>
        <pc:sldMkLst>
          <pc:docMk/>
          <pc:sldMk cId="0" sldId="342"/>
        </pc:sldMkLst>
      </pc:sldChg>
      <pc:sldChg chg="modSp add mod">
        <pc:chgData name="Rob Gregory" userId="a7bfa114233000dd" providerId="LiveId" clId="{73F71DC6-962E-4B45-A1FF-3A0A7E351DE7}" dt="2024-08-30T15:29:46.186" v="399" actId="20577"/>
        <pc:sldMkLst>
          <pc:docMk/>
          <pc:sldMk cId="0" sldId="343"/>
        </pc:sldMkLst>
        <pc:spChg chg="mod">
          <ac:chgData name="Rob Gregory" userId="a7bfa114233000dd" providerId="LiveId" clId="{73F71DC6-962E-4B45-A1FF-3A0A7E351DE7}" dt="2024-08-30T15:29:46.186" v="399" actId="20577"/>
          <ac:spMkLst>
            <pc:docMk/>
            <pc:sldMk cId="0" sldId="343"/>
            <ac:spMk id="3" creationId="{00000000-0000-0000-0000-000000000000}"/>
          </ac:spMkLst>
        </pc:spChg>
      </pc:sldChg>
      <pc:sldChg chg="del">
        <pc:chgData name="Rob Gregory" userId="a7bfa114233000dd" providerId="LiveId" clId="{73F71DC6-962E-4B45-A1FF-3A0A7E351DE7}" dt="2024-08-21T15:00:31.674" v="39" actId="47"/>
        <pc:sldMkLst>
          <pc:docMk/>
          <pc:sldMk cId="2848957727" sldId="343"/>
        </pc:sldMkLst>
      </pc:sldChg>
      <pc:sldChg chg="modSp add mod">
        <pc:chgData name="Rob Gregory" userId="a7bfa114233000dd" providerId="LiveId" clId="{73F71DC6-962E-4B45-A1FF-3A0A7E351DE7}" dt="2024-08-21T15:35:50.403" v="264" actId="27636"/>
        <pc:sldMkLst>
          <pc:docMk/>
          <pc:sldMk cId="0" sldId="344"/>
        </pc:sldMkLst>
        <pc:spChg chg="mod">
          <ac:chgData name="Rob Gregory" userId="a7bfa114233000dd" providerId="LiveId" clId="{73F71DC6-962E-4B45-A1FF-3A0A7E351DE7}" dt="2024-08-21T15:35:50.403" v="264" actId="27636"/>
          <ac:spMkLst>
            <pc:docMk/>
            <pc:sldMk cId="0" sldId="344"/>
            <ac:spMk id="3" creationId="{00000000-0000-0000-0000-000000000000}"/>
          </ac:spMkLst>
        </pc:spChg>
      </pc:sldChg>
      <pc:sldChg chg="del">
        <pc:chgData name="Rob Gregory" userId="a7bfa114233000dd" providerId="LiveId" clId="{73F71DC6-962E-4B45-A1FF-3A0A7E351DE7}" dt="2024-08-21T15:00:31.674" v="39" actId="47"/>
        <pc:sldMkLst>
          <pc:docMk/>
          <pc:sldMk cId="2249243869" sldId="344"/>
        </pc:sldMkLst>
      </pc:sldChg>
      <pc:sldChg chg="del">
        <pc:chgData name="Rob Gregory" userId="a7bfa114233000dd" providerId="LiveId" clId="{73F71DC6-962E-4B45-A1FF-3A0A7E351DE7}" dt="2024-08-21T15:00:31.674" v="39" actId="47"/>
        <pc:sldMkLst>
          <pc:docMk/>
          <pc:sldMk cId="182802886" sldId="345"/>
        </pc:sldMkLst>
      </pc:sldChg>
      <pc:sldChg chg="modSp add mod modNotesTx">
        <pc:chgData name="Rob Gregory" userId="a7bfa114233000dd" providerId="LiveId" clId="{73F71DC6-962E-4B45-A1FF-3A0A7E351DE7}" dt="2024-08-30T18:23:34.320" v="3360" actId="20577"/>
        <pc:sldMkLst>
          <pc:docMk/>
          <pc:sldMk cId="1597733124" sldId="345"/>
        </pc:sldMkLst>
        <pc:spChg chg="mod">
          <ac:chgData name="Rob Gregory" userId="a7bfa114233000dd" providerId="LiveId" clId="{73F71DC6-962E-4B45-A1FF-3A0A7E351DE7}" dt="2024-08-30T17:55:30.972" v="2671" actId="403"/>
          <ac:spMkLst>
            <pc:docMk/>
            <pc:sldMk cId="1597733124" sldId="345"/>
            <ac:spMk id="2" creationId="{00000000-0000-0000-0000-000000000000}"/>
          </ac:spMkLst>
        </pc:spChg>
        <pc:spChg chg="mod">
          <ac:chgData name="Rob Gregory" userId="a7bfa114233000dd" providerId="LiveId" clId="{73F71DC6-962E-4B45-A1FF-3A0A7E351DE7}" dt="2024-08-30T18:22:01.681" v="3135" actId="113"/>
          <ac:spMkLst>
            <pc:docMk/>
            <pc:sldMk cId="1597733124" sldId="345"/>
            <ac:spMk id="3" creationId="{00000000-0000-0000-0000-000000000000}"/>
          </ac:spMkLst>
        </pc:spChg>
      </pc:sldChg>
      <pc:sldChg chg="modSp add mod ord">
        <pc:chgData name="Rob Gregory" userId="a7bfa114233000dd" providerId="LiveId" clId="{73F71DC6-962E-4B45-A1FF-3A0A7E351DE7}" dt="2024-08-30T17:42:37.554" v="1938" actId="27636"/>
        <pc:sldMkLst>
          <pc:docMk/>
          <pc:sldMk cId="1201981033" sldId="346"/>
        </pc:sldMkLst>
        <pc:spChg chg="mod">
          <ac:chgData name="Rob Gregory" userId="a7bfa114233000dd" providerId="LiveId" clId="{73F71DC6-962E-4B45-A1FF-3A0A7E351DE7}" dt="2024-08-30T15:26:45.053" v="384" actId="403"/>
          <ac:spMkLst>
            <pc:docMk/>
            <pc:sldMk cId="1201981033" sldId="346"/>
            <ac:spMk id="2" creationId="{00000000-0000-0000-0000-000000000000}"/>
          </ac:spMkLst>
        </pc:spChg>
        <pc:spChg chg="mod">
          <ac:chgData name="Rob Gregory" userId="a7bfa114233000dd" providerId="LiveId" clId="{73F71DC6-962E-4B45-A1FF-3A0A7E351DE7}" dt="2024-08-30T17:42:37.554" v="1938" actId="27636"/>
          <ac:spMkLst>
            <pc:docMk/>
            <pc:sldMk cId="1201981033" sldId="346"/>
            <ac:spMk id="3" creationId="{00000000-0000-0000-0000-000000000000}"/>
          </ac:spMkLst>
        </pc:spChg>
      </pc:sldChg>
      <pc:sldChg chg="del">
        <pc:chgData name="Rob Gregory" userId="a7bfa114233000dd" providerId="LiveId" clId="{73F71DC6-962E-4B45-A1FF-3A0A7E351DE7}" dt="2024-08-21T15:00:31.674" v="39" actId="47"/>
        <pc:sldMkLst>
          <pc:docMk/>
          <pc:sldMk cId="1613551469" sldId="346"/>
        </pc:sldMkLst>
      </pc:sldChg>
      <pc:sldChg chg="modSp add mod modNotesTx">
        <pc:chgData name="Rob Gregory" userId="a7bfa114233000dd" providerId="LiveId" clId="{73F71DC6-962E-4B45-A1FF-3A0A7E351DE7}" dt="2024-08-30T18:26:19.979" v="3480" actId="20577"/>
        <pc:sldMkLst>
          <pc:docMk/>
          <pc:sldMk cId="4198695838" sldId="347"/>
        </pc:sldMkLst>
        <pc:spChg chg="mod">
          <ac:chgData name="Rob Gregory" userId="a7bfa114233000dd" providerId="LiveId" clId="{73F71DC6-962E-4B45-A1FF-3A0A7E351DE7}" dt="2024-08-30T18:21:25.793" v="3128" actId="403"/>
          <ac:spMkLst>
            <pc:docMk/>
            <pc:sldMk cId="4198695838" sldId="347"/>
            <ac:spMk id="2" creationId="{00000000-0000-0000-0000-000000000000}"/>
          </ac:spMkLst>
        </pc:spChg>
        <pc:spChg chg="mod">
          <ac:chgData name="Rob Gregory" userId="a7bfa114233000dd" providerId="LiveId" clId="{73F71DC6-962E-4B45-A1FF-3A0A7E351DE7}" dt="2024-08-30T18:25:38.942" v="3380"/>
          <ac:spMkLst>
            <pc:docMk/>
            <pc:sldMk cId="4198695838" sldId="347"/>
            <ac:spMk id="3" creationId="{00000000-0000-0000-0000-000000000000}"/>
          </ac:spMkLst>
        </pc:spChg>
      </pc:sldChg>
      <pc:sldChg chg="modSp new del mod">
        <pc:chgData name="Rob Gregory" userId="a7bfa114233000dd" providerId="LiveId" clId="{73F71DC6-962E-4B45-A1FF-3A0A7E351DE7}" dt="2024-08-30T18:26:37.110" v="3481" actId="2696"/>
        <pc:sldMkLst>
          <pc:docMk/>
          <pc:sldMk cId="2149119747" sldId="348"/>
        </pc:sldMkLst>
        <pc:spChg chg="mod">
          <ac:chgData name="Rob Gregory" userId="a7bfa114233000dd" providerId="LiveId" clId="{73F71DC6-962E-4B45-A1FF-3A0A7E351DE7}" dt="2024-08-21T15:38:08.109" v="291" actId="20577"/>
          <ac:spMkLst>
            <pc:docMk/>
            <pc:sldMk cId="2149119747" sldId="348"/>
            <ac:spMk id="2" creationId="{288089E6-9B17-96B4-875D-8135A845A1F5}"/>
          </ac:spMkLst>
        </pc:spChg>
        <pc:spChg chg="mod">
          <ac:chgData name="Rob Gregory" userId="a7bfa114233000dd" providerId="LiveId" clId="{73F71DC6-962E-4B45-A1FF-3A0A7E351DE7}" dt="2024-08-21T15:24:28.036" v="165" actId="113"/>
          <ac:spMkLst>
            <pc:docMk/>
            <pc:sldMk cId="2149119747" sldId="348"/>
            <ac:spMk id="3" creationId="{599E5A43-DCFF-0E44-5C81-5308A2CED6A7}"/>
          </ac:spMkLst>
        </pc:spChg>
      </pc:sldChg>
      <pc:sldChg chg="add modNotesTx">
        <pc:chgData name="Rob Gregory" userId="a7bfa114233000dd" providerId="LiveId" clId="{73F71DC6-962E-4B45-A1FF-3A0A7E351DE7}" dt="2024-08-30T18:35:38.672" v="4433" actId="20577"/>
        <pc:sldMkLst>
          <pc:docMk/>
          <pc:sldMk cId="4182367965" sldId="348"/>
        </pc:sldMkLst>
      </pc:sldChg>
      <pc:sldChg chg="modSp new mod ord modNotesTx">
        <pc:chgData name="Rob Gregory" userId="a7bfa114233000dd" providerId="LiveId" clId="{73F71DC6-962E-4B45-A1FF-3A0A7E351DE7}" dt="2024-08-30T15:48:51.159" v="1265" actId="6549"/>
        <pc:sldMkLst>
          <pc:docMk/>
          <pc:sldMk cId="2120278506" sldId="349"/>
        </pc:sldMkLst>
        <pc:spChg chg="mod">
          <ac:chgData name="Rob Gregory" userId="a7bfa114233000dd" providerId="LiveId" clId="{73F71DC6-962E-4B45-A1FF-3A0A7E351DE7}" dt="2024-08-30T15:48:51.159" v="1265" actId="6549"/>
          <ac:spMkLst>
            <pc:docMk/>
            <pc:sldMk cId="2120278506" sldId="349"/>
            <ac:spMk id="2" creationId="{7D999C00-CC6F-8136-7D31-0AA3BC79D986}"/>
          </ac:spMkLst>
        </pc:spChg>
        <pc:spChg chg="mod">
          <ac:chgData name="Rob Gregory" userId="a7bfa114233000dd" providerId="LiveId" clId="{73F71DC6-962E-4B45-A1FF-3A0A7E351DE7}" dt="2024-08-30T15:40:11.243" v="583" actId="27636"/>
          <ac:spMkLst>
            <pc:docMk/>
            <pc:sldMk cId="2120278506" sldId="349"/>
            <ac:spMk id="3" creationId="{ABD6F16D-F038-78A5-C984-66EEA9F852F6}"/>
          </ac:spMkLst>
        </pc:spChg>
      </pc:sldChg>
      <pc:sldChg chg="modSp add mod modNotesTx">
        <pc:chgData name="Rob Gregory" userId="a7bfa114233000dd" providerId="LiveId" clId="{73F71DC6-962E-4B45-A1FF-3A0A7E351DE7}" dt="2024-08-30T18:33:00.347" v="4049" actId="20577"/>
        <pc:sldMkLst>
          <pc:docMk/>
          <pc:sldMk cId="1394338105" sldId="350"/>
        </pc:sldMkLst>
        <pc:spChg chg="mod">
          <ac:chgData name="Rob Gregory" userId="a7bfa114233000dd" providerId="LiveId" clId="{73F71DC6-962E-4B45-A1FF-3A0A7E351DE7}" dt="2024-08-30T18:30:26.196" v="3688" actId="6549"/>
          <ac:spMkLst>
            <pc:docMk/>
            <pc:sldMk cId="1394338105" sldId="350"/>
            <ac:spMk id="3" creationId="{0A2582CE-5907-3EB5-BE3B-3090934EA612}"/>
          </ac:spMkLst>
        </pc:spChg>
      </pc:sldChg>
      <pc:sldChg chg="modSp new del mod ord">
        <pc:chgData name="Rob Gregory" userId="a7bfa114233000dd" providerId="LiveId" clId="{73F71DC6-962E-4B45-A1FF-3A0A7E351DE7}" dt="2024-08-30T18:26:37.110" v="3481" actId="2696"/>
        <pc:sldMkLst>
          <pc:docMk/>
          <pc:sldMk cId="3758175524" sldId="350"/>
        </pc:sldMkLst>
        <pc:spChg chg="mod">
          <ac:chgData name="Rob Gregory" userId="a7bfa114233000dd" providerId="LiveId" clId="{73F71DC6-962E-4B45-A1FF-3A0A7E351DE7}" dt="2024-08-21T15:33:44.715" v="240" actId="20577"/>
          <ac:spMkLst>
            <pc:docMk/>
            <pc:sldMk cId="3758175524" sldId="350"/>
            <ac:spMk id="2" creationId="{844025B5-998F-F999-7F66-69CFADB65550}"/>
          </ac:spMkLst>
        </pc:spChg>
        <pc:spChg chg="mod">
          <ac:chgData name="Rob Gregory" userId="a7bfa114233000dd" providerId="LiveId" clId="{73F71DC6-962E-4B45-A1FF-3A0A7E351DE7}" dt="2024-08-21T16:09:49.847" v="348" actId="113"/>
          <ac:spMkLst>
            <pc:docMk/>
            <pc:sldMk cId="3758175524" sldId="350"/>
            <ac:spMk id="3" creationId="{0A2582CE-5907-3EB5-BE3B-3090934EA612}"/>
          </ac:spMkLst>
        </pc:spChg>
      </pc:sldChg>
      <pc:sldChg chg="modSp new del mod">
        <pc:chgData name="Rob Gregory" userId="a7bfa114233000dd" providerId="LiveId" clId="{73F71DC6-962E-4B45-A1FF-3A0A7E351DE7}" dt="2024-08-30T18:26:37.110" v="3481" actId="2696"/>
        <pc:sldMkLst>
          <pc:docMk/>
          <pc:sldMk cId="3572442731" sldId="351"/>
        </pc:sldMkLst>
        <pc:spChg chg="mod">
          <ac:chgData name="Rob Gregory" userId="a7bfa114233000dd" providerId="LiveId" clId="{73F71DC6-962E-4B45-A1FF-3A0A7E351DE7}" dt="2024-08-21T15:57:19.509" v="330" actId="20577"/>
          <ac:spMkLst>
            <pc:docMk/>
            <pc:sldMk cId="3572442731" sldId="351"/>
            <ac:spMk id="2" creationId="{F283AEA4-AEFC-3B34-A0CA-402C650C6544}"/>
          </ac:spMkLst>
        </pc:spChg>
        <pc:spChg chg="mod">
          <ac:chgData name="Rob Gregory" userId="a7bfa114233000dd" providerId="LiveId" clId="{73F71DC6-962E-4B45-A1FF-3A0A7E351DE7}" dt="2024-08-21T15:57:46.194" v="332" actId="113"/>
          <ac:spMkLst>
            <pc:docMk/>
            <pc:sldMk cId="3572442731" sldId="351"/>
            <ac:spMk id="3" creationId="{9A90123A-030D-2767-1472-AFA61A82FD3E}"/>
          </ac:spMkLst>
        </pc:spChg>
      </pc:sldChg>
      <pc:sldChg chg="add modNotesTx">
        <pc:chgData name="Rob Gregory" userId="a7bfa114233000dd" providerId="LiveId" clId="{73F71DC6-962E-4B45-A1FF-3A0A7E351DE7}" dt="2024-08-30T18:37:58.299" v="4733" actId="20577"/>
        <pc:sldMkLst>
          <pc:docMk/>
          <pc:sldMk cId="4095700755" sldId="351"/>
        </pc:sldMkLst>
      </pc:sldChg>
      <pc:sldChg chg="add">
        <pc:chgData name="Rob Gregory" userId="a7bfa114233000dd" providerId="LiveId" clId="{73F71DC6-962E-4B45-A1FF-3A0A7E351DE7}" dt="2024-08-30T15:18:46.368" v="350"/>
        <pc:sldMkLst>
          <pc:docMk/>
          <pc:sldMk cId="3223123429" sldId="352"/>
        </pc:sldMkLst>
      </pc:sldChg>
      <pc:sldChg chg="modSp add mod modNotesTx">
        <pc:chgData name="Rob Gregory" userId="a7bfa114233000dd" providerId="LiveId" clId="{73F71DC6-962E-4B45-A1FF-3A0A7E351DE7}" dt="2024-08-30T17:51:31.839" v="2653" actId="27636"/>
        <pc:sldMkLst>
          <pc:docMk/>
          <pc:sldMk cId="2239563633" sldId="353"/>
        </pc:sldMkLst>
        <pc:spChg chg="mod">
          <ac:chgData name="Rob Gregory" userId="a7bfa114233000dd" providerId="LiveId" clId="{73F71DC6-962E-4B45-A1FF-3A0A7E351DE7}" dt="2024-08-30T15:27:32.754" v="396" actId="403"/>
          <ac:spMkLst>
            <pc:docMk/>
            <pc:sldMk cId="2239563633" sldId="353"/>
            <ac:spMk id="2" creationId="{00000000-0000-0000-0000-000000000000}"/>
          </ac:spMkLst>
        </pc:spChg>
        <pc:spChg chg="mod">
          <ac:chgData name="Rob Gregory" userId="a7bfa114233000dd" providerId="LiveId" clId="{73F71DC6-962E-4B45-A1FF-3A0A7E351DE7}" dt="2024-08-30T17:51:31.839" v="2653" actId="27636"/>
          <ac:spMkLst>
            <pc:docMk/>
            <pc:sldMk cId="2239563633" sldId="353"/>
            <ac:spMk id="3" creationId="{00000000-0000-0000-0000-000000000000}"/>
          </ac:spMkLst>
        </pc:spChg>
      </pc:sldChg>
      <pc:sldChg chg="add">
        <pc:chgData name="Rob Gregory" userId="a7bfa114233000dd" providerId="LiveId" clId="{73F71DC6-962E-4B45-A1FF-3A0A7E351DE7}" dt="2024-08-30T15:26:58.049" v="385" actId="2890"/>
        <pc:sldMkLst>
          <pc:docMk/>
          <pc:sldMk cId="3392601531" sldId="354"/>
        </pc:sldMkLst>
      </pc:sldChg>
      <pc:sldChg chg="modSp add del">
        <pc:chgData name="Rob Gregory" userId="a7bfa114233000dd" providerId="LiveId" clId="{73F71DC6-962E-4B45-A1FF-3A0A7E351DE7}" dt="2024-08-30T18:26:37.110" v="3481" actId="2696"/>
        <pc:sldMkLst>
          <pc:docMk/>
          <pc:sldMk cId="1258981969" sldId="355"/>
        </pc:sldMkLst>
        <pc:spChg chg="mod">
          <ac:chgData name="Rob Gregory" userId="a7bfa114233000dd" providerId="LiveId" clId="{73F71DC6-962E-4B45-A1FF-3A0A7E351DE7}" dt="2024-08-30T15:49:38.413" v="1266"/>
          <ac:spMkLst>
            <pc:docMk/>
            <pc:sldMk cId="1258981969" sldId="355"/>
            <ac:spMk id="3" creationId="{ABD6F16D-F038-78A5-C984-66EEA9F852F6}"/>
          </ac:spMkLst>
        </pc:spChg>
      </pc:sldChg>
      <pc:sldChg chg="new del">
        <pc:chgData name="Rob Gregory" userId="a7bfa114233000dd" providerId="LiveId" clId="{73F71DC6-962E-4B45-A1FF-3A0A7E351DE7}" dt="2024-08-30T15:30:24.402" v="401" actId="680"/>
        <pc:sldMkLst>
          <pc:docMk/>
          <pc:sldMk cId="2521891048" sldId="355"/>
        </pc:sldMkLst>
      </pc:sldChg>
      <pc:sldChg chg="add modNotesTx">
        <pc:chgData name="Rob Gregory" userId="a7bfa114233000dd" providerId="LiveId" clId="{73F71DC6-962E-4B45-A1FF-3A0A7E351DE7}" dt="2024-08-30T18:28:50.311" v="3680" actId="20577"/>
        <pc:sldMkLst>
          <pc:docMk/>
          <pc:sldMk cId="3047718127" sldId="355"/>
        </pc:sldMkLst>
      </pc:sldChg>
      <pc:sldChg chg="modSp add mod modNotesTx">
        <pc:chgData name="Rob Gregory" userId="a7bfa114233000dd" providerId="LiveId" clId="{73F71DC6-962E-4B45-A1FF-3A0A7E351DE7}" dt="2024-08-30T16:19:26.179" v="1919" actId="20577"/>
        <pc:sldMkLst>
          <pc:docMk/>
          <pc:sldMk cId="743664922" sldId="356"/>
        </pc:sldMkLst>
        <pc:spChg chg="mod">
          <ac:chgData name="Rob Gregory" userId="a7bfa114233000dd" providerId="LiveId" clId="{73F71DC6-962E-4B45-A1FF-3A0A7E351DE7}" dt="2024-08-30T15:56:33.889" v="1287" actId="113"/>
          <ac:spMkLst>
            <pc:docMk/>
            <pc:sldMk cId="743664922" sldId="356"/>
            <ac:spMk id="3" creationId="{ABD6F16D-F038-78A5-C984-66EEA9F852F6}"/>
          </ac:spMkLst>
        </pc:spChg>
      </pc:sldChg>
      <pc:sldChg chg="add del">
        <pc:chgData name="Rob Gregory" userId="a7bfa114233000dd" providerId="LiveId" clId="{73F71DC6-962E-4B45-A1FF-3A0A7E351DE7}" dt="2024-08-30T15:53:45.458" v="1268" actId="2890"/>
        <pc:sldMkLst>
          <pc:docMk/>
          <pc:sldMk cId="4131185705" sldId="356"/>
        </pc:sldMkLst>
      </pc:sldChg>
      <pc:sldChg chg="modSp add mod modNotesTx">
        <pc:chgData name="Rob Gregory" userId="a7bfa114233000dd" providerId="LiveId" clId="{73F71DC6-962E-4B45-A1FF-3A0A7E351DE7}" dt="2024-08-30T17:48:15.162" v="2585" actId="20577"/>
        <pc:sldMkLst>
          <pc:docMk/>
          <pc:sldMk cId="1962847577" sldId="357"/>
        </pc:sldMkLst>
        <pc:spChg chg="mod">
          <ac:chgData name="Rob Gregory" userId="a7bfa114233000dd" providerId="LiveId" clId="{73F71DC6-962E-4B45-A1FF-3A0A7E351DE7}" dt="2024-08-30T17:42:27.929" v="1932" actId="27636"/>
          <ac:spMkLst>
            <pc:docMk/>
            <pc:sldMk cId="1962847577" sldId="357"/>
            <ac:spMk id="3" creationId="{00000000-0000-0000-0000-000000000000}"/>
          </ac:spMkLst>
        </pc:spChg>
      </pc:sldChg>
      <pc:sldChg chg="modSp add mod modNotesTx">
        <pc:chgData name="Rob Gregory" userId="a7bfa114233000dd" providerId="LiveId" clId="{73F71DC6-962E-4B45-A1FF-3A0A7E351DE7}" dt="2024-08-30T18:21:04.761" v="3123" actId="113"/>
        <pc:sldMkLst>
          <pc:docMk/>
          <pc:sldMk cId="2585602046" sldId="358"/>
        </pc:sldMkLst>
        <pc:spChg chg="mod">
          <ac:chgData name="Rob Gregory" userId="a7bfa114233000dd" providerId="LiveId" clId="{73F71DC6-962E-4B45-A1FF-3A0A7E351DE7}" dt="2024-08-30T18:21:04.761" v="3123" actId="113"/>
          <ac:spMkLst>
            <pc:docMk/>
            <pc:sldMk cId="2585602046" sldId="358"/>
            <ac:spMk id="3" creationId="{00000000-0000-0000-0000-000000000000}"/>
          </ac:spMkLst>
        </pc:spChg>
      </pc:sldChg>
    </pc:docChg>
  </pc:docChgLst>
  <pc:docChgLst>
    <pc:chgData name="Rob Gregory" userId="a7bfa114233000dd" providerId="LiveId" clId="{E96A198D-AA76-4A6A-96D9-467DDF497C77}"/>
    <pc:docChg chg="undo custSel addSld delSld modSld">
      <pc:chgData name="Rob Gregory" userId="a7bfa114233000dd" providerId="LiveId" clId="{E96A198D-AA76-4A6A-96D9-467DDF497C77}" dt="2024-08-17T16:18:56.951" v="2451" actId="20577"/>
      <pc:docMkLst>
        <pc:docMk/>
      </pc:docMkLst>
      <pc:sldChg chg="del">
        <pc:chgData name="Rob Gregory" userId="a7bfa114233000dd" providerId="LiveId" clId="{E96A198D-AA76-4A6A-96D9-467DDF497C77}" dt="2024-08-17T15:31:43.799" v="0" actId="47"/>
        <pc:sldMkLst>
          <pc:docMk/>
          <pc:sldMk cId="2680736774" sldId="287"/>
        </pc:sldMkLst>
      </pc:sldChg>
      <pc:sldChg chg="modSp mod modNotesTx">
        <pc:chgData name="Rob Gregory" userId="a7bfa114233000dd" providerId="LiveId" clId="{E96A198D-AA76-4A6A-96D9-467DDF497C77}" dt="2024-08-17T16:16:02.158" v="2301" actId="20577"/>
        <pc:sldMkLst>
          <pc:docMk/>
          <pc:sldMk cId="0" sldId="339"/>
        </pc:sldMkLst>
        <pc:spChg chg="mod">
          <ac:chgData name="Rob Gregory" userId="a7bfa114233000dd" providerId="LiveId" clId="{E96A198D-AA76-4A6A-96D9-467DDF497C77}" dt="2024-08-17T16:13:21.470" v="2112" actId="14100"/>
          <ac:spMkLst>
            <pc:docMk/>
            <pc:sldMk cId="0" sldId="339"/>
            <ac:spMk id="3" creationId="{00000000-0000-0000-0000-000000000000}"/>
          </ac:spMkLst>
        </pc:spChg>
      </pc:sldChg>
      <pc:sldChg chg="modSp mod">
        <pc:chgData name="Rob Gregory" userId="a7bfa114233000dd" providerId="LiveId" clId="{E96A198D-AA76-4A6A-96D9-467DDF497C77}" dt="2024-08-17T15:33:15.416" v="36" actId="6549"/>
        <pc:sldMkLst>
          <pc:docMk/>
          <pc:sldMk cId="0" sldId="340"/>
        </pc:sldMkLst>
        <pc:spChg chg="mod">
          <ac:chgData name="Rob Gregory" userId="a7bfa114233000dd" providerId="LiveId" clId="{E96A198D-AA76-4A6A-96D9-467DDF497C77}" dt="2024-08-17T15:32:56.437" v="12" actId="313"/>
          <ac:spMkLst>
            <pc:docMk/>
            <pc:sldMk cId="0" sldId="340"/>
            <ac:spMk id="2" creationId="{00000000-0000-0000-0000-000000000000}"/>
          </ac:spMkLst>
        </pc:spChg>
        <pc:spChg chg="mod">
          <ac:chgData name="Rob Gregory" userId="a7bfa114233000dd" providerId="LiveId" clId="{E96A198D-AA76-4A6A-96D9-467DDF497C77}" dt="2024-08-17T15:33:15.416" v="36" actId="6549"/>
          <ac:spMkLst>
            <pc:docMk/>
            <pc:sldMk cId="0" sldId="340"/>
            <ac:spMk id="3" creationId="{00000000-0000-0000-0000-000000000000}"/>
          </ac:spMkLst>
        </pc:spChg>
      </pc:sldChg>
      <pc:sldChg chg="modSp mod modNotesTx">
        <pc:chgData name="Rob Gregory" userId="a7bfa114233000dd" providerId="LiveId" clId="{E96A198D-AA76-4A6A-96D9-467DDF497C77}" dt="2024-08-17T16:11:18.909" v="2108" actId="20577"/>
        <pc:sldMkLst>
          <pc:docMk/>
          <pc:sldMk cId="0" sldId="341"/>
        </pc:sldMkLst>
        <pc:spChg chg="mod">
          <ac:chgData name="Rob Gregory" userId="a7bfa114233000dd" providerId="LiveId" clId="{E96A198D-AA76-4A6A-96D9-467DDF497C77}" dt="2024-08-17T15:33:59.203" v="43" actId="27636"/>
          <ac:spMkLst>
            <pc:docMk/>
            <pc:sldMk cId="0" sldId="341"/>
            <ac:spMk id="3" creationId="{00000000-0000-0000-0000-000000000000}"/>
          </ac:spMkLst>
        </pc:spChg>
      </pc:sldChg>
      <pc:sldChg chg="addSp modSp mod modNotesTx">
        <pc:chgData name="Rob Gregory" userId="a7bfa114233000dd" providerId="LiveId" clId="{E96A198D-AA76-4A6A-96D9-467DDF497C77}" dt="2024-08-17T15:59:25.295" v="541" actId="20577"/>
        <pc:sldMkLst>
          <pc:docMk/>
          <pc:sldMk cId="0" sldId="342"/>
        </pc:sldMkLst>
        <pc:spChg chg="mod">
          <ac:chgData name="Rob Gregory" userId="a7bfa114233000dd" providerId="LiveId" clId="{E96A198D-AA76-4A6A-96D9-467DDF497C77}" dt="2024-08-17T15:41:03.261" v="73" actId="403"/>
          <ac:spMkLst>
            <pc:docMk/>
            <pc:sldMk cId="0" sldId="342"/>
            <ac:spMk id="3" creationId="{00000000-0000-0000-0000-000000000000}"/>
          </ac:spMkLst>
        </pc:spChg>
        <pc:spChg chg="add mod">
          <ac:chgData name="Rob Gregory" userId="a7bfa114233000dd" providerId="LiveId" clId="{E96A198D-AA76-4A6A-96D9-467DDF497C77}" dt="2024-08-17T15:35:54.664" v="51"/>
          <ac:spMkLst>
            <pc:docMk/>
            <pc:sldMk cId="0" sldId="342"/>
            <ac:spMk id="4" creationId="{DF3469EE-9207-BE12-93C9-BBC6C1DEF652}"/>
          </ac:spMkLst>
        </pc:spChg>
      </pc:sldChg>
      <pc:sldChg chg="modSp add mod modNotesTx">
        <pc:chgData name="Rob Gregory" userId="a7bfa114233000dd" providerId="LiveId" clId="{E96A198D-AA76-4A6A-96D9-467DDF497C77}" dt="2024-08-17T16:00:06.666" v="653" actId="20577"/>
        <pc:sldMkLst>
          <pc:docMk/>
          <pc:sldMk cId="2249243869" sldId="344"/>
        </pc:sldMkLst>
        <pc:spChg chg="mod">
          <ac:chgData name="Rob Gregory" userId="a7bfa114233000dd" providerId="LiveId" clId="{E96A198D-AA76-4A6A-96D9-467DDF497C77}" dt="2024-08-17T15:46:32.505" v="126" actId="403"/>
          <ac:spMkLst>
            <pc:docMk/>
            <pc:sldMk cId="2249243869" sldId="344"/>
            <ac:spMk id="3" creationId="{00000000-0000-0000-0000-000000000000}"/>
          </ac:spMkLst>
        </pc:spChg>
      </pc:sldChg>
      <pc:sldChg chg="modSp add mod modNotesTx">
        <pc:chgData name="Rob Gregory" userId="a7bfa114233000dd" providerId="LiveId" clId="{E96A198D-AA76-4A6A-96D9-467DDF497C77}" dt="2024-08-17T16:02:50.949" v="1150" actId="20577"/>
        <pc:sldMkLst>
          <pc:docMk/>
          <pc:sldMk cId="182802886" sldId="345"/>
        </pc:sldMkLst>
        <pc:spChg chg="mod">
          <ac:chgData name="Rob Gregory" userId="a7bfa114233000dd" providerId="LiveId" clId="{E96A198D-AA76-4A6A-96D9-467DDF497C77}" dt="2024-08-17T15:55:47.336" v="148" actId="20577"/>
          <ac:spMkLst>
            <pc:docMk/>
            <pc:sldMk cId="182802886" sldId="345"/>
            <ac:spMk id="3" creationId="{00000000-0000-0000-0000-000000000000}"/>
          </ac:spMkLst>
        </pc:spChg>
      </pc:sldChg>
      <pc:sldChg chg="modSp add mod modNotesTx">
        <pc:chgData name="Rob Gregory" userId="a7bfa114233000dd" providerId="LiveId" clId="{E96A198D-AA76-4A6A-96D9-467DDF497C77}" dt="2024-08-17T16:18:56.951" v="2451" actId="20577"/>
        <pc:sldMkLst>
          <pc:docMk/>
          <pc:sldMk cId="1613551469" sldId="346"/>
        </pc:sldMkLst>
        <pc:spChg chg="mod">
          <ac:chgData name="Rob Gregory" userId="a7bfa114233000dd" providerId="LiveId" clId="{E96A198D-AA76-4A6A-96D9-467DDF497C77}" dt="2024-08-17T16:17:20.384" v="2304" actId="27636"/>
          <ac:spMkLst>
            <pc:docMk/>
            <pc:sldMk cId="1613551469" sldId="346"/>
            <ac:spMk id="3" creationId="{00000000-0000-0000-0000-000000000000}"/>
          </ac:spMkLst>
        </pc:spChg>
      </pc:sldChg>
    </pc:docChg>
  </pc:docChgLst>
  <pc:docChgLst>
    <pc:chgData name="Rob Gregory" userId="a7bfa114233000dd" providerId="LiveId" clId="{460F4E56-6418-4695-9BA6-77354B2F881A}"/>
    <pc:docChg chg="custSel addSld delSld modSld">
      <pc:chgData name="Rob Gregory" userId="a7bfa114233000dd" providerId="LiveId" clId="{460F4E56-6418-4695-9BA6-77354B2F881A}" dt="2024-08-16T21:46:26.594" v="60" actId="20577"/>
      <pc:docMkLst>
        <pc:docMk/>
      </pc:docMkLst>
      <pc:sldChg chg="modSp mod">
        <pc:chgData name="Rob Gregory" userId="a7bfa114233000dd" providerId="LiveId" clId="{460F4E56-6418-4695-9BA6-77354B2F881A}" dt="2024-08-16T21:46:26.594" v="60" actId="20577"/>
        <pc:sldMkLst>
          <pc:docMk/>
          <pc:sldMk cId="999829043" sldId="256"/>
        </pc:sldMkLst>
        <pc:spChg chg="mod">
          <ac:chgData name="Rob Gregory" userId="a7bfa114233000dd" providerId="LiveId" clId="{460F4E56-6418-4695-9BA6-77354B2F881A}" dt="2024-08-16T21:46:26.594" v="60" actId="20577"/>
          <ac:spMkLst>
            <pc:docMk/>
            <pc:sldMk cId="999829043" sldId="256"/>
            <ac:spMk id="3" creationId="{88627DA9-E992-8706-3B6A-3B247D8C19B2}"/>
          </ac:spMkLst>
        </pc:spChg>
      </pc:sldChg>
      <pc:sldChg chg="modSp mod">
        <pc:chgData name="Rob Gregory" userId="a7bfa114233000dd" providerId="LiveId" clId="{460F4E56-6418-4695-9BA6-77354B2F881A}" dt="2024-08-15T20:15:39.817" v="4" actId="1076"/>
        <pc:sldMkLst>
          <pc:docMk/>
          <pc:sldMk cId="2525138430" sldId="259"/>
        </pc:sldMkLst>
        <pc:spChg chg="mod">
          <ac:chgData name="Rob Gregory" userId="a7bfa114233000dd" providerId="LiveId" clId="{460F4E56-6418-4695-9BA6-77354B2F881A}" dt="2024-08-15T20:15:39.817" v="4" actId="1076"/>
          <ac:spMkLst>
            <pc:docMk/>
            <pc:sldMk cId="2525138430" sldId="259"/>
            <ac:spMk id="3" creationId="{55D95C16-11B6-00FD-9B8E-E8373F4E7B4A}"/>
          </ac:spMkLst>
        </pc:spChg>
      </pc:sldChg>
      <pc:sldChg chg="add">
        <pc:chgData name="Rob Gregory" userId="a7bfa114233000dd" providerId="LiveId" clId="{460F4E56-6418-4695-9BA6-77354B2F881A}" dt="2024-08-16T21:45:58.525" v="28"/>
        <pc:sldMkLst>
          <pc:docMk/>
          <pc:sldMk cId="468726615" sldId="283"/>
        </pc:sldMkLst>
      </pc:sldChg>
      <pc:sldChg chg="add">
        <pc:chgData name="Rob Gregory" userId="a7bfa114233000dd" providerId="LiveId" clId="{460F4E56-6418-4695-9BA6-77354B2F881A}" dt="2024-08-16T21:45:58.525" v="28"/>
        <pc:sldMkLst>
          <pc:docMk/>
          <pc:sldMk cId="2680736774" sldId="287"/>
        </pc:sldMkLst>
      </pc:sldChg>
      <pc:sldChg chg="del">
        <pc:chgData name="Rob Gregory" userId="a7bfa114233000dd" providerId="LiveId" clId="{460F4E56-6418-4695-9BA6-77354B2F881A}" dt="2024-08-15T20:15:29.727" v="2" actId="47"/>
        <pc:sldMkLst>
          <pc:docMk/>
          <pc:sldMk cId="0" sldId="328"/>
        </pc:sldMkLst>
      </pc:sldChg>
      <pc:sldChg chg="del">
        <pc:chgData name="Rob Gregory" userId="a7bfa114233000dd" providerId="LiveId" clId="{460F4E56-6418-4695-9BA6-77354B2F881A}" dt="2024-08-15T20:15:29.727" v="2" actId="47"/>
        <pc:sldMkLst>
          <pc:docMk/>
          <pc:sldMk cId="0" sldId="329"/>
        </pc:sldMkLst>
      </pc:sldChg>
      <pc:sldChg chg="del">
        <pc:chgData name="Rob Gregory" userId="a7bfa114233000dd" providerId="LiveId" clId="{460F4E56-6418-4695-9BA6-77354B2F881A}" dt="2024-08-15T20:15:29.727" v="2" actId="47"/>
        <pc:sldMkLst>
          <pc:docMk/>
          <pc:sldMk cId="0" sldId="330"/>
        </pc:sldMkLst>
      </pc:sldChg>
      <pc:sldChg chg="del">
        <pc:chgData name="Rob Gregory" userId="a7bfa114233000dd" providerId="LiveId" clId="{460F4E56-6418-4695-9BA6-77354B2F881A}" dt="2024-08-15T20:15:29.727" v="2" actId="47"/>
        <pc:sldMkLst>
          <pc:docMk/>
          <pc:sldMk cId="0" sldId="331"/>
        </pc:sldMkLst>
      </pc:sldChg>
      <pc:sldChg chg="del">
        <pc:chgData name="Rob Gregory" userId="a7bfa114233000dd" providerId="LiveId" clId="{460F4E56-6418-4695-9BA6-77354B2F881A}" dt="2024-08-15T20:15:29.727" v="2" actId="47"/>
        <pc:sldMkLst>
          <pc:docMk/>
          <pc:sldMk cId="0" sldId="332"/>
        </pc:sldMkLst>
      </pc:sldChg>
      <pc:sldChg chg="del">
        <pc:chgData name="Rob Gregory" userId="a7bfa114233000dd" providerId="LiveId" clId="{460F4E56-6418-4695-9BA6-77354B2F881A}" dt="2024-08-15T20:15:29.727" v="2" actId="47"/>
        <pc:sldMkLst>
          <pc:docMk/>
          <pc:sldMk cId="0" sldId="333"/>
        </pc:sldMkLst>
      </pc:sldChg>
      <pc:sldChg chg="del">
        <pc:chgData name="Rob Gregory" userId="a7bfa114233000dd" providerId="LiveId" clId="{460F4E56-6418-4695-9BA6-77354B2F881A}" dt="2024-08-15T20:15:29.727" v="2" actId="47"/>
        <pc:sldMkLst>
          <pc:docMk/>
          <pc:sldMk cId="0" sldId="335"/>
        </pc:sldMkLst>
      </pc:sldChg>
      <pc:sldChg chg="modSp add mod">
        <pc:chgData name="Rob Gregory" userId="a7bfa114233000dd" providerId="LiveId" clId="{460F4E56-6418-4695-9BA6-77354B2F881A}" dt="2024-08-15T20:27:40.338" v="23" actId="6549"/>
        <pc:sldMkLst>
          <pc:docMk/>
          <pc:sldMk cId="0" sldId="336"/>
        </pc:sldMkLst>
        <pc:spChg chg="mod">
          <ac:chgData name="Rob Gregory" userId="a7bfa114233000dd" providerId="LiveId" clId="{460F4E56-6418-4695-9BA6-77354B2F881A}" dt="2024-08-15T20:27:40.338" v="23" actId="6549"/>
          <ac:spMkLst>
            <pc:docMk/>
            <pc:sldMk cId="0" sldId="336"/>
            <ac:spMk id="3" creationId="{00000000-0000-0000-0000-000000000000}"/>
          </ac:spMkLst>
        </pc:spChg>
      </pc:sldChg>
      <pc:sldChg chg="del">
        <pc:chgData name="Rob Gregory" userId="a7bfa114233000dd" providerId="LiveId" clId="{460F4E56-6418-4695-9BA6-77354B2F881A}" dt="2024-08-15T20:15:29.727" v="2" actId="47"/>
        <pc:sldMkLst>
          <pc:docMk/>
          <pc:sldMk cId="2148349042" sldId="336"/>
        </pc:sldMkLst>
      </pc:sldChg>
      <pc:sldChg chg="modSp add mod">
        <pc:chgData name="Rob Gregory" userId="a7bfa114233000dd" providerId="LiveId" clId="{460F4E56-6418-4695-9BA6-77354B2F881A}" dt="2024-08-16T20:16:09.667" v="27" actId="27636"/>
        <pc:sldMkLst>
          <pc:docMk/>
          <pc:sldMk cId="0" sldId="337"/>
        </pc:sldMkLst>
        <pc:spChg chg="mod">
          <ac:chgData name="Rob Gregory" userId="a7bfa114233000dd" providerId="LiveId" clId="{460F4E56-6418-4695-9BA6-77354B2F881A}" dt="2024-08-16T20:16:09.667" v="27" actId="27636"/>
          <ac:spMkLst>
            <pc:docMk/>
            <pc:sldMk cId="0" sldId="337"/>
            <ac:spMk id="3" creationId="{00000000-0000-0000-0000-000000000000}"/>
          </ac:spMkLst>
        </pc:spChg>
      </pc:sldChg>
      <pc:sldChg chg="del">
        <pc:chgData name="Rob Gregory" userId="a7bfa114233000dd" providerId="LiveId" clId="{460F4E56-6418-4695-9BA6-77354B2F881A}" dt="2024-08-15T20:15:29.727" v="2" actId="47"/>
        <pc:sldMkLst>
          <pc:docMk/>
          <pc:sldMk cId="2210917474" sldId="337"/>
        </pc:sldMkLst>
      </pc:sldChg>
      <pc:sldChg chg="modSp add del mod">
        <pc:chgData name="Rob Gregory" userId="a7bfa114233000dd" providerId="LiveId" clId="{460F4E56-6418-4695-9BA6-77354B2F881A}" dt="2024-08-15T20:15:39.879" v="7" actId="27636"/>
        <pc:sldMkLst>
          <pc:docMk/>
          <pc:sldMk cId="0" sldId="338"/>
        </pc:sldMkLst>
        <pc:spChg chg="mod">
          <ac:chgData name="Rob Gregory" userId="a7bfa114233000dd" providerId="LiveId" clId="{460F4E56-6418-4695-9BA6-77354B2F881A}" dt="2024-08-15T20:15:39.879" v="7" actId="27636"/>
          <ac:spMkLst>
            <pc:docMk/>
            <pc:sldMk cId="0" sldId="338"/>
            <ac:spMk id="3" creationId="{00000000-0000-0000-0000-000000000000}"/>
          </ac:spMkLst>
        </pc:spChg>
      </pc:sldChg>
      <pc:sldChg chg="modSp add del mod">
        <pc:chgData name="Rob Gregory" userId="a7bfa114233000dd" providerId="LiveId" clId="{460F4E56-6418-4695-9BA6-77354B2F881A}" dt="2024-08-15T20:15:39.905" v="9" actId="27636"/>
        <pc:sldMkLst>
          <pc:docMk/>
          <pc:sldMk cId="0" sldId="339"/>
        </pc:sldMkLst>
        <pc:spChg chg="mod">
          <ac:chgData name="Rob Gregory" userId="a7bfa114233000dd" providerId="LiveId" clId="{460F4E56-6418-4695-9BA6-77354B2F881A}" dt="2024-08-15T20:15:39.905" v="9" actId="27636"/>
          <ac:spMkLst>
            <pc:docMk/>
            <pc:sldMk cId="0" sldId="339"/>
            <ac:spMk id="2" creationId="{00000000-0000-0000-0000-000000000000}"/>
          </ac:spMkLst>
        </pc:spChg>
        <pc:spChg chg="mod">
          <ac:chgData name="Rob Gregory" userId="a7bfa114233000dd" providerId="LiveId" clId="{460F4E56-6418-4695-9BA6-77354B2F881A}" dt="2024-08-15T20:15:39.904" v="8" actId="27636"/>
          <ac:spMkLst>
            <pc:docMk/>
            <pc:sldMk cId="0" sldId="339"/>
            <ac:spMk id="3" creationId="{00000000-0000-0000-0000-000000000000}"/>
          </ac:spMkLst>
        </pc:spChg>
      </pc:sldChg>
      <pc:sldChg chg="add del">
        <pc:chgData name="Rob Gregory" userId="a7bfa114233000dd" providerId="LiveId" clId="{460F4E56-6418-4695-9BA6-77354B2F881A}" dt="2024-08-15T20:15:30.444" v="3"/>
        <pc:sldMkLst>
          <pc:docMk/>
          <pc:sldMk cId="0" sldId="340"/>
        </pc:sldMkLst>
      </pc:sldChg>
      <pc:sldChg chg="modSp add del mod">
        <pc:chgData name="Rob Gregory" userId="a7bfa114233000dd" providerId="LiveId" clId="{460F4E56-6418-4695-9BA6-77354B2F881A}" dt="2024-08-15T20:15:39.931" v="11" actId="27636"/>
        <pc:sldMkLst>
          <pc:docMk/>
          <pc:sldMk cId="0" sldId="341"/>
        </pc:sldMkLst>
        <pc:spChg chg="mod">
          <ac:chgData name="Rob Gregory" userId="a7bfa114233000dd" providerId="LiveId" clId="{460F4E56-6418-4695-9BA6-77354B2F881A}" dt="2024-08-15T20:15:39.931" v="11" actId="27636"/>
          <ac:spMkLst>
            <pc:docMk/>
            <pc:sldMk cId="0" sldId="341"/>
            <ac:spMk id="2" creationId="{00000000-0000-0000-0000-000000000000}"/>
          </ac:spMkLst>
        </pc:spChg>
        <pc:spChg chg="mod">
          <ac:chgData name="Rob Gregory" userId="a7bfa114233000dd" providerId="LiveId" clId="{460F4E56-6418-4695-9BA6-77354B2F881A}" dt="2024-08-15T20:15:39.930" v="10" actId="27636"/>
          <ac:spMkLst>
            <pc:docMk/>
            <pc:sldMk cId="0" sldId="341"/>
            <ac:spMk id="3" creationId="{00000000-0000-0000-0000-000000000000}"/>
          </ac:spMkLst>
        </pc:spChg>
      </pc:sldChg>
      <pc:sldChg chg="modSp add del mod">
        <pc:chgData name="Rob Gregory" userId="a7bfa114233000dd" providerId="LiveId" clId="{460F4E56-6418-4695-9BA6-77354B2F881A}" dt="2024-08-15T20:15:40.030" v="12" actId="27636"/>
        <pc:sldMkLst>
          <pc:docMk/>
          <pc:sldMk cId="0" sldId="342"/>
        </pc:sldMkLst>
        <pc:spChg chg="mod">
          <ac:chgData name="Rob Gregory" userId="a7bfa114233000dd" providerId="LiveId" clId="{460F4E56-6418-4695-9BA6-77354B2F881A}" dt="2024-08-15T20:15:40.030" v="12" actId="27636"/>
          <ac:spMkLst>
            <pc:docMk/>
            <pc:sldMk cId="0" sldId="342"/>
            <ac:spMk id="3" creationId="{00000000-0000-0000-0000-000000000000}"/>
          </ac:spMkLst>
        </pc:spChg>
      </pc:sldChg>
      <pc:sldChg chg="add">
        <pc:chgData name="Rob Gregory" userId="a7bfa114233000dd" providerId="LiveId" clId="{460F4E56-6418-4695-9BA6-77354B2F881A}" dt="2024-08-15T20:16:46.269" v="17"/>
        <pc:sldMkLst>
          <pc:docMk/>
          <pc:sldMk cId="2848957727" sldId="343"/>
        </pc:sldMkLst>
      </pc:sldChg>
      <pc:sldChg chg="add del">
        <pc:chgData name="Rob Gregory" userId="a7bfa114233000dd" providerId="LiveId" clId="{460F4E56-6418-4695-9BA6-77354B2F881A}" dt="2024-08-15T20:15:27.936" v="1"/>
        <pc:sldMkLst>
          <pc:docMk/>
          <pc:sldMk cId="2249243869" sldId="34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8/30/2024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a:t>
            </a:fld>
            <a:endParaRPr lang="en-US"/>
          </a:p>
        </p:txBody>
      </p:sp>
    </p:spTree>
    <p:extLst>
      <p:ext uri="{BB962C8B-B14F-4D97-AF65-F5344CB8AC3E}">
        <p14:creationId xmlns:p14="http://schemas.microsoft.com/office/powerpoint/2010/main" val="212076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the Sabbath keeping for?</a:t>
            </a:r>
          </a:p>
          <a:p>
            <a:pPr marL="685800" lvl="1" indent="-228600">
              <a:buAutoNum type="arabicPeriod"/>
            </a:pPr>
            <a:r>
              <a:rPr lang="en-US" dirty="0"/>
              <a:t>Our sanctification by the Lord</a:t>
            </a:r>
          </a:p>
          <a:p>
            <a:pPr marL="228600" lvl="0" indent="-228600">
              <a:buAutoNum type="arabicPeriod"/>
            </a:pPr>
            <a:r>
              <a:rPr lang="en-US" dirty="0"/>
              <a:t>What type of Man was David’s Son to be?</a:t>
            </a:r>
          </a:p>
          <a:p>
            <a:pPr marL="685800" lvl="1" indent="-228600">
              <a:buAutoNum type="arabicPeriod"/>
            </a:pPr>
            <a:r>
              <a:rPr lang="en-US" dirty="0"/>
              <a:t>Who was that referring to?</a:t>
            </a:r>
          </a:p>
          <a:p>
            <a:pPr marL="1143000" lvl="2" indent="-228600">
              <a:buAutoNum type="arabicPeriod"/>
            </a:pPr>
            <a:r>
              <a:rPr lang="en-US" dirty="0"/>
              <a:t>Solomon partially</a:t>
            </a:r>
          </a:p>
          <a:p>
            <a:pPr marL="1143000" lvl="2" indent="-228600">
              <a:buAutoNum type="arabicPeriod"/>
            </a:pPr>
            <a:r>
              <a:rPr lang="en-US" dirty="0"/>
              <a:t>Christ, Son of David</a:t>
            </a:r>
          </a:p>
        </p:txBody>
      </p:sp>
      <p:sp>
        <p:nvSpPr>
          <p:cNvPr id="4" name="Slide Number Placeholder 3"/>
          <p:cNvSpPr>
            <a:spLocks noGrp="1"/>
          </p:cNvSpPr>
          <p:nvPr>
            <p:ph type="sldNum" sz="quarter" idx="5"/>
          </p:nvPr>
        </p:nvSpPr>
        <p:spPr/>
        <p:txBody>
          <a:bodyPr/>
          <a:lstStyle/>
          <a:p>
            <a:fld id="{60EADE2C-6519-4584-AD03-81ED5DC2B6CD}" type="slidenum">
              <a:rPr lang="en-US" smtClean="0"/>
              <a:t>14</a:t>
            </a:fld>
            <a:endParaRPr lang="en-US"/>
          </a:p>
        </p:txBody>
      </p:sp>
    </p:spTree>
    <p:extLst>
      <p:ext uri="{BB962C8B-B14F-4D97-AF65-F5344CB8AC3E}">
        <p14:creationId xmlns:p14="http://schemas.microsoft.com/office/powerpoint/2010/main" val="2132075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Notice the context for Jesus calling those who labor to himself for rest.</a:t>
            </a:r>
          </a:p>
          <a:p>
            <a:pPr marL="685800" lvl="1" indent="-228600">
              <a:buAutoNum type="arabicPeriod"/>
            </a:pPr>
            <a:r>
              <a:rPr lang="en-US" dirty="0"/>
              <a:t>The Sabbath!</a:t>
            </a:r>
          </a:p>
          <a:p>
            <a:pPr marL="228600" lvl="0" indent="-228600">
              <a:buAutoNum type="arabicPeriod"/>
            </a:pPr>
            <a:r>
              <a:rPr lang="en-US" dirty="0"/>
              <a:t>Why was David not guilty of breaking the Sabbath?</a:t>
            </a:r>
          </a:p>
          <a:p>
            <a:pPr marL="685800" lvl="1" indent="-228600">
              <a:buAutoNum type="arabicPeriod"/>
            </a:pPr>
            <a:r>
              <a:rPr lang="en-US" dirty="0"/>
              <a:t>He was King</a:t>
            </a:r>
          </a:p>
          <a:p>
            <a:pPr marL="228600" lvl="0" indent="-228600">
              <a:buAutoNum type="arabicPeriod"/>
            </a:pPr>
            <a:r>
              <a:rPr lang="en-US" dirty="0"/>
              <a:t>Why were the priests?</a:t>
            </a:r>
          </a:p>
          <a:p>
            <a:pPr marL="685800" lvl="1" indent="-228600">
              <a:buAutoNum type="arabicPeriod"/>
            </a:pPr>
            <a:r>
              <a:rPr lang="en-US" dirty="0"/>
              <a:t>They administer the Sabbath</a:t>
            </a:r>
          </a:p>
          <a:p>
            <a:pPr marL="228600" lvl="0" indent="-228600">
              <a:buAutoNum type="arabicPeriod"/>
            </a:pPr>
            <a:r>
              <a:rPr lang="en-US" dirty="0"/>
              <a:t>Who is Jesus</a:t>
            </a:r>
          </a:p>
          <a:p>
            <a:pPr marL="685800" lvl="1" indent="-228600">
              <a:buAutoNum type="arabicPeriod"/>
            </a:pPr>
            <a:r>
              <a:rPr lang="en-US" dirty="0"/>
              <a:t>Priest and King</a:t>
            </a:r>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2645088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our Rest?</a:t>
            </a:r>
          </a:p>
          <a:p>
            <a:pPr marL="685800" lvl="1" indent="-228600">
              <a:buAutoNum type="arabicPeriod"/>
            </a:pPr>
            <a:r>
              <a:rPr lang="en-US" dirty="0"/>
              <a:t>Jesus is our Rest!</a:t>
            </a:r>
          </a:p>
          <a:p>
            <a:pPr marL="228600" lvl="0" indent="-228600">
              <a:buAutoNum type="arabicPeriod"/>
            </a:pPr>
            <a:r>
              <a:rPr lang="en-US" dirty="0"/>
              <a:t>What does God mean when he says “they shall not enter My rest”?</a:t>
            </a:r>
          </a:p>
          <a:p>
            <a:pPr marL="228600" lvl="0" indent="-228600">
              <a:buAutoNum type="arabicPeriod"/>
            </a:pPr>
            <a:r>
              <a:rPr lang="en-US" dirty="0"/>
              <a:t>When we enter into the rest of Jesus, who’s work are we relying on?</a:t>
            </a:r>
          </a:p>
          <a:p>
            <a:pPr marL="685800" lvl="1" indent="-228600">
              <a:buAutoNum type="arabicPeriod"/>
            </a:pPr>
            <a:r>
              <a:rPr lang="en-US" dirty="0"/>
              <a:t>So what happens to our work towards salvation?</a:t>
            </a:r>
          </a:p>
          <a:p>
            <a:pPr marL="1143000" lvl="2" indent="-228600">
              <a:buAutoNum type="arabicPeriod"/>
            </a:pPr>
            <a:r>
              <a:rPr lang="en-US" dirty="0"/>
              <a:t>It ceases!</a:t>
            </a:r>
          </a:p>
          <a:p>
            <a:pPr marL="228600" lvl="0" indent="-228600">
              <a:buAutoNum type="arabicPeriod"/>
            </a:pPr>
            <a:r>
              <a:rPr lang="en-US" dirty="0"/>
              <a:t>We enter the rest of God by ceasing from our work, and relying on the finished work of God in Christ!</a:t>
            </a:r>
          </a:p>
        </p:txBody>
      </p:sp>
      <p:sp>
        <p:nvSpPr>
          <p:cNvPr id="4" name="Slide Number Placeholder 3"/>
          <p:cNvSpPr>
            <a:spLocks noGrp="1"/>
          </p:cNvSpPr>
          <p:nvPr>
            <p:ph type="sldNum" sz="quarter" idx="5"/>
          </p:nvPr>
        </p:nvSpPr>
        <p:spPr/>
        <p:txBody>
          <a:bodyPr/>
          <a:lstStyle/>
          <a:p>
            <a:fld id="{60EADE2C-6519-4584-AD03-81ED5DC2B6CD}" type="slidenum">
              <a:rPr lang="en-US" smtClean="0"/>
              <a:t>16</a:t>
            </a:fld>
            <a:endParaRPr lang="en-US"/>
          </a:p>
        </p:txBody>
      </p:sp>
    </p:spTree>
    <p:extLst>
      <p:ext uri="{BB962C8B-B14F-4D97-AF65-F5344CB8AC3E}">
        <p14:creationId xmlns:p14="http://schemas.microsoft.com/office/powerpoint/2010/main" val="3480404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often is the Sabbath?</a:t>
            </a:r>
          </a:p>
          <a:p>
            <a:pPr marL="685800" lvl="1" indent="-228600">
              <a:buAutoNum type="arabicPeriod"/>
            </a:pPr>
            <a:r>
              <a:rPr lang="en-US" dirty="0"/>
              <a:t>Weekly</a:t>
            </a:r>
          </a:p>
          <a:p>
            <a:pPr marL="228600" lvl="0" indent="-228600">
              <a:buAutoNum type="arabicPeriod"/>
            </a:pPr>
            <a:r>
              <a:rPr lang="en-US" dirty="0"/>
              <a:t>How often is this Sabbath?</a:t>
            </a:r>
          </a:p>
          <a:p>
            <a:pPr marL="685800" lvl="1" indent="-228600">
              <a:buAutoNum type="arabicPeriod"/>
            </a:pPr>
            <a:r>
              <a:rPr lang="en-US" dirty="0"/>
              <a:t>Annually</a:t>
            </a:r>
          </a:p>
          <a:p>
            <a:pPr marL="228600" lvl="0" indent="-228600">
              <a:buAutoNum type="arabicPeriod"/>
            </a:pPr>
            <a:r>
              <a:rPr lang="en-US" dirty="0"/>
              <a:t>This annual Sabbath is the Day of Atonement for the Forgiveness of Sins.</a:t>
            </a:r>
          </a:p>
          <a:p>
            <a:pPr marL="228600" lvl="0" indent="-228600">
              <a:buAutoNum type="arabicPeriod"/>
            </a:pPr>
            <a:r>
              <a:rPr lang="en-US" dirty="0"/>
              <a:t>When do we celebrate this annual Sabbath Day of Atonement?</a:t>
            </a:r>
          </a:p>
          <a:p>
            <a:pPr marL="685800" lvl="1" indent="-228600">
              <a:buAutoNum type="arabicPeriod"/>
            </a:pPr>
            <a:r>
              <a:rPr lang="en-US" dirty="0"/>
              <a:t>We celebrate this on Easter Sunday!</a:t>
            </a:r>
          </a:p>
        </p:txBody>
      </p:sp>
      <p:sp>
        <p:nvSpPr>
          <p:cNvPr id="4" name="Slide Number Placeholder 3"/>
          <p:cNvSpPr>
            <a:spLocks noGrp="1"/>
          </p:cNvSpPr>
          <p:nvPr>
            <p:ph type="sldNum" sz="quarter" idx="5"/>
          </p:nvPr>
        </p:nvSpPr>
        <p:spPr/>
        <p:txBody>
          <a:bodyPr/>
          <a:lstStyle/>
          <a:p>
            <a:fld id="{60EADE2C-6519-4584-AD03-81ED5DC2B6CD}" type="slidenum">
              <a:rPr lang="en-US" smtClean="0"/>
              <a:t>17</a:t>
            </a:fld>
            <a:endParaRPr lang="en-US"/>
          </a:p>
        </p:txBody>
      </p:sp>
    </p:spTree>
    <p:extLst>
      <p:ext uri="{BB962C8B-B14F-4D97-AF65-F5344CB8AC3E}">
        <p14:creationId xmlns:p14="http://schemas.microsoft.com/office/powerpoint/2010/main" val="3929364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does Holy mean?</a:t>
            </a:r>
          </a:p>
          <a:p>
            <a:pPr marL="685800" lvl="1" indent="-228600">
              <a:buAutoNum type="arabicPeriod"/>
            </a:pPr>
            <a:r>
              <a:rPr lang="en-US" dirty="0"/>
              <a:t>Set apart.  By Whom?</a:t>
            </a:r>
          </a:p>
          <a:p>
            <a:pPr marL="1143000" lvl="2" indent="-228600">
              <a:buAutoNum type="arabicPeriod"/>
            </a:pPr>
            <a:r>
              <a:rPr lang="en-US" dirty="0"/>
              <a:t>God.  </a:t>
            </a:r>
          </a:p>
          <a:p>
            <a:pPr marL="228600" lvl="0" indent="-228600">
              <a:buAutoNum type="arabicPeriod"/>
            </a:pPr>
            <a:r>
              <a:rPr lang="en-US" dirty="0"/>
              <a:t>Who owns the Sabbath?</a:t>
            </a:r>
          </a:p>
          <a:p>
            <a:pPr marL="685800" lvl="1" indent="-228600">
              <a:buAutoNum type="arabicPeriod"/>
            </a:pPr>
            <a:r>
              <a:rPr lang="en-US" dirty="0"/>
              <a:t>The LORD your God.</a:t>
            </a:r>
          </a:p>
          <a:p>
            <a:pPr marL="228600" lvl="0" indent="-228600">
              <a:buAutoNum type="arabicPeriod"/>
            </a:pPr>
            <a:r>
              <a:rPr lang="en-US" dirty="0"/>
              <a:t>What is the nature of the Sabbath?</a:t>
            </a:r>
          </a:p>
          <a:p>
            <a:pPr marL="685800" lvl="1" indent="-228600">
              <a:buAutoNum type="arabicPeriod"/>
            </a:pPr>
            <a:r>
              <a:rPr lang="en-US" dirty="0"/>
              <a:t>You shall do no work.</a:t>
            </a:r>
          </a:p>
          <a:p>
            <a:pPr marL="685800" lvl="1" indent="-228600">
              <a:buAutoNum type="arabicPeriod"/>
            </a:pPr>
            <a:r>
              <a:rPr lang="en-US" dirty="0"/>
              <a:t>Who shall do no work?</a:t>
            </a:r>
          </a:p>
          <a:p>
            <a:pPr marL="1143000" lvl="2" indent="-228600">
              <a:buAutoNum type="arabicPeriod"/>
            </a:pPr>
            <a:r>
              <a:rPr lang="en-US" dirty="0"/>
              <a:t>Everybody in your household</a:t>
            </a:r>
          </a:p>
          <a:p>
            <a:pPr marL="228600" lvl="0" indent="-228600">
              <a:buAutoNum type="arabicPeriod"/>
            </a:pPr>
            <a:r>
              <a:rPr lang="en-US" dirty="0"/>
              <a:t>Why is the 7</a:t>
            </a:r>
            <a:r>
              <a:rPr lang="en-US" baseline="30000" dirty="0"/>
              <a:t>th</a:t>
            </a:r>
            <a:r>
              <a:rPr lang="en-US" dirty="0"/>
              <a:t> day set apart?</a:t>
            </a:r>
          </a:p>
          <a:p>
            <a:pPr marL="685800" lvl="1" indent="-228600">
              <a:buAutoNum type="arabicPeriod"/>
            </a:pPr>
            <a:r>
              <a:rPr lang="en-US" dirty="0"/>
              <a:t>The completion of God’s creative work.</a:t>
            </a:r>
          </a:p>
          <a:p>
            <a:pPr marL="685800" lvl="1" indent="-228600">
              <a:buAutoNum type="arabicPeriod"/>
            </a:pPr>
            <a:r>
              <a:rPr lang="en-US" dirty="0"/>
              <a:t>The completion of God’s redemptive work for Israel</a:t>
            </a:r>
          </a:p>
          <a:p>
            <a:pPr marL="228600" lvl="0" indent="-228600">
              <a:buAutoNum type="arabicPeriod"/>
            </a:pPr>
            <a:r>
              <a:rPr lang="en-US" dirty="0"/>
              <a:t>What begins on the 7</a:t>
            </a:r>
            <a:r>
              <a:rPr lang="en-US" baseline="30000" dirty="0"/>
              <a:t>th</a:t>
            </a:r>
            <a:r>
              <a:rPr lang="en-US" dirty="0"/>
              <a:t> day in both instances</a:t>
            </a:r>
          </a:p>
          <a:p>
            <a:pPr marL="685800" lvl="1" indent="-228600">
              <a:buAutoNum type="arabicPeriod"/>
            </a:pPr>
            <a:r>
              <a:rPr lang="en-US" dirty="0"/>
              <a:t>We live!</a:t>
            </a:r>
          </a:p>
          <a:p>
            <a:pPr marL="228600" lvl="0" indent="-228600">
              <a:buAutoNum type="arabicPeriod"/>
            </a:pPr>
            <a:endParaRPr lang="en-US" dirty="0"/>
          </a:p>
          <a:p>
            <a:pPr marL="228600" lvl="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564203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added here?</a:t>
            </a:r>
          </a:p>
          <a:p>
            <a:pPr marL="228600" lvl="0" indent="-228600">
              <a:buAutoNum type="arabicPeriod"/>
            </a:pPr>
            <a:r>
              <a:rPr lang="en-US" dirty="0"/>
              <a:t>This update was provided at the end of God establishing the ceremonial law for Israel in the wilderness.</a:t>
            </a:r>
          </a:p>
          <a:p>
            <a:pPr marL="685800" lvl="1" indent="-228600">
              <a:buAutoNum type="arabicPeriod"/>
            </a:pPr>
            <a:r>
              <a:rPr lang="en-US" dirty="0"/>
              <a:t>This is a command to the religious nation of Israel, not to individual Hebrews.</a:t>
            </a:r>
          </a:p>
          <a:p>
            <a:pPr marL="228600" lvl="0" indent="-228600">
              <a:buAutoNum type="arabicPeriod"/>
            </a:pPr>
            <a:r>
              <a:rPr lang="en-US" dirty="0"/>
              <a:t>What does it say about Israel’s relationship with God?</a:t>
            </a:r>
          </a:p>
          <a:p>
            <a:pPr marL="685800" lvl="1" indent="-228600">
              <a:buAutoNum type="arabicPeriod"/>
            </a:pPr>
            <a:r>
              <a:rPr lang="en-US" dirty="0"/>
              <a:t>They are his people, </a:t>
            </a:r>
          </a:p>
          <a:p>
            <a:pPr marL="685800" lvl="1" indent="-228600">
              <a:buAutoNum type="arabicPeriod"/>
            </a:pPr>
            <a:r>
              <a:rPr lang="en-US" dirty="0"/>
              <a:t>They must be like him</a:t>
            </a:r>
          </a:p>
          <a:p>
            <a:pPr marL="685800" lvl="1" indent="-228600">
              <a:buAutoNum type="arabicPeriod"/>
            </a:pPr>
            <a:r>
              <a:rPr lang="en-US" dirty="0"/>
              <a:t>They must be unified and exercise discipline</a:t>
            </a:r>
          </a:p>
          <a:p>
            <a:pPr marL="228600" lvl="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400066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does Jesus resurrection represent?</a:t>
            </a:r>
          </a:p>
          <a:p>
            <a:pPr marL="685800" lvl="1" indent="-228600">
              <a:buAutoNum type="arabicPeriod"/>
            </a:pPr>
            <a:r>
              <a:rPr lang="en-US" dirty="0"/>
              <a:t>The completion of Jesus redemptive work</a:t>
            </a:r>
          </a:p>
          <a:p>
            <a:pPr marL="685800" lvl="1" indent="-228600">
              <a:buAutoNum type="arabicPeriod"/>
            </a:pPr>
            <a:r>
              <a:rPr lang="en-US" dirty="0"/>
              <a:t>The first day after Jesus work is accomplished!</a:t>
            </a:r>
          </a:p>
          <a:p>
            <a:pPr marL="685800" lvl="1" indent="-228600">
              <a:buAutoNum type="arabicPeriod"/>
            </a:pPr>
            <a:r>
              <a:rPr lang="en-US" dirty="0"/>
              <a:t>The first day of the new covenant.</a:t>
            </a:r>
          </a:p>
          <a:p>
            <a:pPr marL="228600" lvl="0" indent="-228600">
              <a:buAutoNum type="arabicPeriod"/>
            </a:pPr>
            <a:r>
              <a:rPr lang="en-US" dirty="0"/>
              <a:t>The Sabbath now celebrates</a:t>
            </a:r>
          </a:p>
          <a:p>
            <a:pPr marL="685800" lvl="1" indent="-228600">
              <a:buAutoNum type="arabicPeriod"/>
            </a:pPr>
            <a:r>
              <a:rPr lang="en-US" dirty="0"/>
              <a:t>The completion of creation and new life</a:t>
            </a:r>
          </a:p>
          <a:p>
            <a:pPr marL="685800" lvl="1" indent="-228600">
              <a:buAutoNum type="arabicPeriod"/>
            </a:pPr>
            <a:r>
              <a:rPr lang="en-US" dirty="0"/>
              <a:t>The redemption of Israel from physical slavery and the start of the old covenant</a:t>
            </a:r>
          </a:p>
          <a:p>
            <a:pPr marL="685800" lvl="1" indent="-228600">
              <a:buAutoNum type="arabicPeriod"/>
            </a:pPr>
            <a:r>
              <a:rPr lang="en-US" dirty="0"/>
              <a:t>The redemption of the Church from spiritual slavery and the start of the new covenant</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3315712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Sabbath is holy, set apart to God, not our work. </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3097267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do we worship God?</a:t>
            </a:r>
          </a:p>
          <a:p>
            <a:pPr marL="685800" lvl="1" indent="-228600">
              <a:buAutoNum type="arabicPeriod"/>
            </a:pPr>
            <a:r>
              <a:rPr lang="en-US" dirty="0"/>
              <a:t>In Spirit and in Truth.</a:t>
            </a:r>
          </a:p>
          <a:p>
            <a:pPr marL="1143000" lvl="2" indent="-228600">
              <a:buAutoNum type="arabicPeriod"/>
            </a:pPr>
            <a:r>
              <a:rPr lang="en-US" dirty="0"/>
              <a:t>With our hearts and minds conformed to the Truth of Scripture</a:t>
            </a:r>
          </a:p>
          <a:p>
            <a:pPr marL="685800" lvl="1" indent="-228600">
              <a:buAutoNum type="arabicPeriod"/>
            </a:pPr>
            <a:r>
              <a:rPr lang="en-US" dirty="0"/>
              <a:t>Wisdom teaching and admonishing</a:t>
            </a:r>
          </a:p>
          <a:p>
            <a:pPr marL="1143000" lvl="2" indent="-228600">
              <a:buAutoNum type="arabicPeriod"/>
            </a:pPr>
            <a:r>
              <a:rPr lang="en-US" dirty="0"/>
              <a:t>Psalms, hymns, thankfulness</a:t>
            </a:r>
          </a:p>
          <a:p>
            <a:pPr marL="1143000" lvl="2" indent="-228600">
              <a:buAutoNum type="arabicPeriod"/>
            </a:pPr>
            <a:r>
              <a:rPr lang="en-US" dirty="0"/>
              <a:t>Collection</a:t>
            </a:r>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3182151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our relationship to God on the Lord’s Day?</a:t>
            </a:r>
          </a:p>
          <a:p>
            <a:pPr marL="685800" lvl="1" indent="-228600">
              <a:buAutoNum type="arabicPeriod"/>
            </a:pPr>
            <a:r>
              <a:rPr lang="en-US" dirty="0"/>
              <a:t>The Lord is our refuge</a:t>
            </a:r>
          </a:p>
          <a:p>
            <a:pPr marL="685800" lvl="1" indent="-228600">
              <a:buAutoNum type="arabicPeriod"/>
            </a:pPr>
            <a:r>
              <a:rPr lang="en-US" dirty="0"/>
              <a:t>We are holy</a:t>
            </a:r>
          </a:p>
          <a:p>
            <a:pPr marL="228600" lvl="0" indent="-228600">
              <a:buAutoNum type="arabicPeriod"/>
            </a:pPr>
            <a:r>
              <a:rPr lang="en-US" dirty="0"/>
              <a:t>What else is happening around the Lord’s Day?</a:t>
            </a:r>
          </a:p>
          <a:p>
            <a:pPr marL="685800" lvl="1" indent="-228600">
              <a:buAutoNum type="arabicPeriod"/>
            </a:pPr>
            <a:r>
              <a:rPr lang="en-US" dirty="0"/>
              <a:t>The valley of decision.</a:t>
            </a:r>
          </a:p>
          <a:p>
            <a:pPr marL="685800" lvl="1" indent="-228600">
              <a:buAutoNum type="arabicPeriod"/>
            </a:pPr>
            <a:r>
              <a:rPr lang="en-US" dirty="0"/>
              <a:t>Judgement is near on the Lord’s Day, because we claim God’s refuge.</a:t>
            </a:r>
          </a:p>
          <a:p>
            <a:pPr marL="228600" lvl="0" indent="-228600">
              <a:buAutoNum type="arabicPeriod"/>
            </a:pPr>
            <a:r>
              <a:rPr lang="en-US" dirty="0"/>
              <a:t>What happens to those that do not have God as a refuge?  The Strangers?</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2663328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are the rules regarding the Sabbath for followers of Jesus?</a:t>
            </a:r>
          </a:p>
          <a:p>
            <a:pPr marL="685800" lvl="1" indent="-228600">
              <a:buAutoNum type="arabicPeriod"/>
            </a:pPr>
            <a:r>
              <a:rPr lang="en-US" dirty="0"/>
              <a:t>Obedient but not legalistic</a:t>
            </a:r>
          </a:p>
          <a:p>
            <a:pPr marL="685800" lvl="1"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763405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8/30/2024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8/30/2024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15 - Of The Sabbath</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1800" dirty="0"/>
              <a:t>We believe that the first day of the week is the Lord</a:t>
            </a:r>
            <a:r>
              <a:rPr lang="en-US" sz="1800" dirty="0"/>
              <a:t>'</a:t>
            </a:r>
            <a:r>
              <a:rPr sz="1800" dirty="0"/>
              <a:t>s Day. It is a Christian institution for regular observance. It commemorates the resurrection of Christ from the dead and should include exercises of worship and spiritual devotion both public and private. Activities on the Lord</a:t>
            </a:r>
            <a:r>
              <a:rPr lang="en-US" sz="1800" dirty="0"/>
              <a:t>'</a:t>
            </a:r>
            <a:r>
              <a:rPr sz="1800" dirty="0"/>
              <a:t>s Day should be commensurate with the Christian</a:t>
            </a:r>
            <a:r>
              <a:rPr lang="en-US" sz="1800" dirty="0"/>
              <a:t>'</a:t>
            </a:r>
            <a:r>
              <a:rPr sz="1800" dirty="0"/>
              <a:t>s conscience under the Lordship of Jesus Christ.</a:t>
            </a:r>
          </a:p>
        </p:txBody>
      </p:sp>
      <p:sp>
        <p:nvSpPr>
          <p:cNvPr id="3" name="Content Placeholder 2"/>
          <p:cNvSpPr>
            <a:spLocks noGrp="1"/>
          </p:cNvSpPr>
          <p:nvPr>
            <p:ph idx="1"/>
          </p:nvPr>
        </p:nvSpPr>
        <p:spPr>
          <a:xfrm>
            <a:off x="190499" y="1825624"/>
            <a:ext cx="11839575" cy="4746625"/>
          </a:xfrm>
        </p:spPr>
        <p:txBody>
          <a:bodyPr>
            <a:normAutofit fontScale="92500"/>
          </a:bodyPr>
          <a:lstStyle/>
          <a:p>
            <a:pPr>
              <a:lnSpc>
                <a:spcPct val="120000"/>
              </a:lnSpc>
            </a:pPr>
            <a:r>
              <a:rPr sz="1600" dirty="0"/>
              <a:t>Him. Very early on the first day of the week, they came to the tomb when the sun had risen. They were saying to one another, "Who will roll away the stone for us from the entrance of the tomb?" Looking up, they saw that the stone had been rolled away, although it was extremely large. Entering the tomb, they saw a young man sitting at the right, wearing a white robe; and they were amazed. And he said to them, "Do not be amazed; you are looking for Jesus the Nazarene, who has been crucified. He has risen; He is not here; behold, here is the place where they laid Him. "But go, tell His disciples and Peter, 'He is going ahead of you to Galilee; there you will see Him, just as He told you.'"</a:t>
            </a:r>
          </a:p>
          <a:p>
            <a:pPr>
              <a:lnSpc>
                <a:spcPct val="120000"/>
              </a:lnSpc>
            </a:pPr>
            <a:r>
              <a:rPr sz="1600" dirty="0"/>
              <a:t>Luke 24:1-3 =&gt; But on the first day of the week, at early dawn, they came to the tomb bringing the spices which they had prepared. And they found the stone rolled away from the tomb, but when they entered, they did not find the body of the Lord Jesus.</a:t>
            </a:r>
          </a:p>
          <a:p>
            <a:pPr>
              <a:lnSpc>
                <a:spcPct val="120000"/>
              </a:lnSpc>
            </a:pPr>
            <a:r>
              <a:rPr sz="1600" dirty="0"/>
              <a:t>Luke 24:33-36 =&gt; And they got up that very hour and returned to Jerusalem, and found gathered together the eleven and those who were with them, saying, "The Lord has really risen and has appeared to Simon." They began to relate their experiences on the road and how He was recognized by them in the breaking of the bread. While they were telling these things, He Himself stood in their midst and said to them, "Peace be to you."</a:t>
            </a:r>
          </a:p>
          <a:p>
            <a:pPr>
              <a:lnSpc>
                <a:spcPct val="120000"/>
              </a:lnSpc>
            </a:pPr>
            <a:r>
              <a:rPr sz="1600" dirty="0"/>
              <a:t>John 4:21-24 =&gt; Jesus said to her, "Woman, believe Me, an hour is coming when neither in this mountain nor in Jerusalem will you worship the Father. "You worship what you do not know; we worship what we know, for salvation is from the Jews. "But an hour is coming, and now is, when the true worshipers will worship the Father in spirit and truth; for such people the Father seeks to be His worshipers. "God is spirit, and those who worship Him must worship in spirit and truth."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 </a:t>
            </a:r>
            <a:r>
              <a:rPr sz="3200" dirty="0"/>
              <a:t>and should include exercises of worship and spiritual devotion both public and private. </a:t>
            </a:r>
          </a:p>
        </p:txBody>
      </p:sp>
      <p:sp>
        <p:nvSpPr>
          <p:cNvPr id="3" name="Content Placeholder 2"/>
          <p:cNvSpPr>
            <a:spLocks noGrp="1"/>
          </p:cNvSpPr>
          <p:nvPr>
            <p:ph idx="1"/>
          </p:nvPr>
        </p:nvSpPr>
        <p:spPr>
          <a:xfrm>
            <a:off x="266699" y="1825625"/>
            <a:ext cx="11687175" cy="4667250"/>
          </a:xfrm>
        </p:spPr>
        <p:txBody>
          <a:bodyPr>
            <a:normAutofit fontScale="85000" lnSpcReduction="20000"/>
          </a:bodyPr>
          <a:lstStyle/>
          <a:p>
            <a:pPr>
              <a:lnSpc>
                <a:spcPct val="120000"/>
              </a:lnSpc>
            </a:pPr>
            <a:r>
              <a:rPr lang="en-US" sz="2400" dirty="0"/>
              <a:t>John 4:21-24 =&gt; Jesus said to her, "Woman, believe Me, an hour is coming when neither in this mountain nor in Jerusalem will you worship the Father. "You worship what you do not know; we worship what we know, for salvation is from the Jews. "But an hour is coming, and now is, when the </a:t>
            </a:r>
            <a:r>
              <a:rPr lang="en-US" sz="2400" b="1" dirty="0">
                <a:solidFill>
                  <a:srgbClr val="FF0000"/>
                </a:solidFill>
              </a:rPr>
              <a:t>true worshipers will worship the Father in spirit and truth; for such people the Father seeks to be His worshipers. "God is spirit, and those who worship Him must worship in spirit and truth.</a:t>
            </a:r>
            <a:r>
              <a:rPr lang="en-US" sz="2400" dirty="0"/>
              <a:t>"</a:t>
            </a:r>
          </a:p>
          <a:p>
            <a:pPr>
              <a:lnSpc>
                <a:spcPct val="120000"/>
              </a:lnSpc>
            </a:pPr>
            <a:r>
              <a:rPr lang="en-US" sz="2400" dirty="0"/>
              <a:t>Colossians 3:16 =&gt; Let the word of Christ richly dwell within you, with </a:t>
            </a:r>
            <a:r>
              <a:rPr lang="en-US" sz="2400" b="1" dirty="0">
                <a:solidFill>
                  <a:srgbClr val="FF0000"/>
                </a:solidFill>
              </a:rPr>
              <a:t>all wisdom teaching and admonishing one another with psalms and hymns and spiritual songs, singing with thankfulness in your hearts to God.</a:t>
            </a:r>
          </a:p>
          <a:p>
            <a:pPr>
              <a:lnSpc>
                <a:spcPct val="120000"/>
              </a:lnSpc>
            </a:pPr>
            <a:r>
              <a:rPr lang="en-US" sz="2400" dirty="0"/>
              <a:t>Revelation 1:10 =&gt; I was </a:t>
            </a:r>
            <a:r>
              <a:rPr lang="en-US" sz="2400" b="1" dirty="0">
                <a:solidFill>
                  <a:srgbClr val="FF0000"/>
                </a:solidFill>
              </a:rPr>
              <a:t>in the Spirit on the Lord's day</a:t>
            </a:r>
            <a:r>
              <a:rPr lang="en-US" sz="2400" dirty="0"/>
              <a:t>, and I heard behind me a loud voice like the sound of a trumpet,</a:t>
            </a:r>
          </a:p>
          <a:p>
            <a:pPr>
              <a:lnSpc>
                <a:spcPct val="120000"/>
              </a:lnSpc>
            </a:pPr>
            <a:r>
              <a:rPr lang="en-US" sz="2400" dirty="0"/>
              <a:t>1 Corinthians 16:1-2 =&gt; Now concerning the collection for the saints, as I directed the churches of Galatia, so do you also. On </a:t>
            </a:r>
            <a:r>
              <a:rPr lang="en-US" sz="2400" b="1" dirty="0">
                <a:solidFill>
                  <a:srgbClr val="FF0000"/>
                </a:solidFill>
              </a:rPr>
              <a:t>the first day of every week each one of you is to put aside and save</a:t>
            </a:r>
            <a:r>
              <a:rPr lang="en-US" sz="2400" dirty="0"/>
              <a:t>, as he may prosper, so that no collections be made when I come.</a:t>
            </a:r>
          </a:p>
          <a:p>
            <a:pPr>
              <a:lnSpc>
                <a:spcPct val="120000"/>
              </a:lnSpc>
            </a:pPr>
            <a:endParaRPr lang="en-US" sz="2400" dirty="0"/>
          </a:p>
        </p:txBody>
      </p:sp>
    </p:spTree>
    <p:extLst>
      <p:ext uri="{BB962C8B-B14F-4D97-AF65-F5344CB8AC3E}">
        <p14:creationId xmlns:p14="http://schemas.microsoft.com/office/powerpoint/2010/main" val="1597733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 </a:t>
            </a:r>
            <a:r>
              <a:rPr sz="3200" dirty="0"/>
              <a:t>and should include exercises of worship and spiritual devotion both public and private. </a:t>
            </a:r>
          </a:p>
        </p:txBody>
      </p:sp>
      <p:sp>
        <p:nvSpPr>
          <p:cNvPr id="3" name="Content Placeholder 2"/>
          <p:cNvSpPr>
            <a:spLocks noGrp="1"/>
          </p:cNvSpPr>
          <p:nvPr>
            <p:ph idx="1"/>
          </p:nvPr>
        </p:nvSpPr>
        <p:spPr>
          <a:xfrm>
            <a:off x="266699" y="1825625"/>
            <a:ext cx="11687175" cy="4667250"/>
          </a:xfrm>
        </p:spPr>
        <p:txBody>
          <a:bodyPr>
            <a:normAutofit/>
          </a:bodyPr>
          <a:lstStyle/>
          <a:p>
            <a:pPr>
              <a:lnSpc>
                <a:spcPct val="120000"/>
              </a:lnSpc>
            </a:pPr>
            <a:r>
              <a:rPr lang="en-US" sz="1800" dirty="0"/>
              <a:t>Joel 3:14-17 Multitudes, </a:t>
            </a:r>
            <a:r>
              <a:rPr lang="en-US" sz="1800" b="1" dirty="0">
                <a:solidFill>
                  <a:schemeClr val="accent6">
                    <a:lumMod val="75000"/>
                  </a:schemeClr>
                </a:solidFill>
              </a:rPr>
              <a:t>multitudes in the valley of decision</a:t>
            </a:r>
            <a:r>
              <a:rPr lang="en-US" sz="1800" dirty="0"/>
              <a:t>!</a:t>
            </a:r>
            <a:br>
              <a:rPr lang="en-US" sz="1800" dirty="0"/>
            </a:br>
            <a:r>
              <a:rPr lang="en-US" sz="1800" dirty="0"/>
              <a:t>For the </a:t>
            </a:r>
            <a:r>
              <a:rPr lang="en-US" sz="1800" b="1" dirty="0">
                <a:solidFill>
                  <a:srgbClr val="FF0000"/>
                </a:solidFill>
              </a:rPr>
              <a:t>day of the LORD </a:t>
            </a:r>
            <a:r>
              <a:rPr lang="en-US" sz="1800" dirty="0"/>
              <a:t>is </a:t>
            </a:r>
            <a:r>
              <a:rPr lang="en-US" sz="1800" b="1" dirty="0">
                <a:solidFill>
                  <a:schemeClr val="accent6">
                    <a:lumMod val="75000"/>
                  </a:schemeClr>
                </a:solidFill>
              </a:rPr>
              <a:t>near in the valley of decision</a:t>
            </a:r>
            <a:r>
              <a:rPr lang="en-US" sz="1800" dirty="0"/>
              <a:t>.</a:t>
            </a:r>
            <a:br>
              <a:rPr lang="en-US" sz="1800" dirty="0"/>
            </a:br>
            <a:r>
              <a:rPr lang="en-US" sz="1800" dirty="0"/>
              <a:t>The sun and moon grow dark</a:t>
            </a:r>
            <a:br>
              <a:rPr lang="en-US" sz="1800" dirty="0"/>
            </a:br>
            <a:r>
              <a:rPr lang="en-US" sz="1800" dirty="0"/>
              <a:t>And the stars lose their brightness.</a:t>
            </a:r>
            <a:br>
              <a:rPr lang="en-US" sz="1800" dirty="0"/>
            </a:br>
            <a:r>
              <a:rPr lang="en-US" sz="1800" dirty="0"/>
              <a:t>The LORD roars from Zion</a:t>
            </a:r>
            <a:br>
              <a:rPr lang="en-US" sz="1800" dirty="0"/>
            </a:br>
            <a:r>
              <a:rPr lang="en-US" sz="1800" dirty="0"/>
              <a:t>And utters His voice from Jerusalem,</a:t>
            </a:r>
            <a:br>
              <a:rPr lang="en-US" sz="1800" dirty="0"/>
            </a:br>
            <a:r>
              <a:rPr lang="en-US" sz="1800" dirty="0"/>
              <a:t>And the heavens and the earth tremble.</a:t>
            </a:r>
            <a:br>
              <a:rPr lang="en-US" sz="1800" dirty="0"/>
            </a:br>
            <a:r>
              <a:rPr lang="en-US" sz="1800" b="1" dirty="0">
                <a:solidFill>
                  <a:srgbClr val="FF0000"/>
                </a:solidFill>
              </a:rPr>
              <a:t>But the LORD is a refuge for His people</a:t>
            </a:r>
            <a:br>
              <a:rPr lang="en-US" sz="1800" b="1" dirty="0">
                <a:solidFill>
                  <a:srgbClr val="FF0000"/>
                </a:solidFill>
              </a:rPr>
            </a:br>
            <a:r>
              <a:rPr lang="en-US" sz="1800" b="1" dirty="0">
                <a:solidFill>
                  <a:srgbClr val="FF0000"/>
                </a:solidFill>
              </a:rPr>
              <a:t>And a stronghold to the sons of Israel</a:t>
            </a:r>
            <a:r>
              <a:rPr lang="en-US" sz="1800" dirty="0"/>
              <a:t>.</a:t>
            </a:r>
            <a:br>
              <a:rPr lang="en-US" sz="1800" dirty="0"/>
            </a:br>
            <a:r>
              <a:rPr lang="en-US" sz="1800" dirty="0"/>
              <a:t>Then you will know that I am the LORD your God,</a:t>
            </a:r>
            <a:br>
              <a:rPr lang="en-US" sz="1800" dirty="0"/>
            </a:br>
            <a:r>
              <a:rPr lang="en-US" sz="1800" dirty="0"/>
              <a:t>Dwelling in Zion, My holy mountain.</a:t>
            </a:r>
            <a:br>
              <a:rPr lang="en-US" sz="1800" dirty="0"/>
            </a:br>
            <a:r>
              <a:rPr lang="en-US" sz="1800" b="1" dirty="0">
                <a:solidFill>
                  <a:schemeClr val="accent6">
                    <a:lumMod val="75000"/>
                  </a:schemeClr>
                </a:solidFill>
              </a:rPr>
              <a:t>So Jerusalem will be holy</a:t>
            </a:r>
            <a:r>
              <a:rPr lang="en-US" sz="1800" dirty="0"/>
              <a:t>,</a:t>
            </a:r>
            <a:br>
              <a:rPr lang="en-US" sz="1800" dirty="0"/>
            </a:br>
            <a:r>
              <a:rPr lang="en-US" sz="1800" b="1" dirty="0">
                <a:solidFill>
                  <a:srgbClr val="FF0000"/>
                </a:solidFill>
              </a:rPr>
              <a:t>And strangers will pass through it no more</a:t>
            </a:r>
            <a:r>
              <a:rPr lang="en-US" sz="1800" dirty="0"/>
              <a:t>.</a:t>
            </a:r>
            <a:endParaRPr lang="en-US" dirty="0"/>
          </a:p>
        </p:txBody>
      </p:sp>
    </p:spTree>
    <p:extLst>
      <p:ext uri="{BB962C8B-B14F-4D97-AF65-F5344CB8AC3E}">
        <p14:creationId xmlns:p14="http://schemas.microsoft.com/office/powerpoint/2010/main" val="2585602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200" dirty="0"/>
              <a:t>Activities on the Lord</a:t>
            </a:r>
            <a:r>
              <a:rPr lang="en-US" sz="3200" dirty="0"/>
              <a:t>'</a:t>
            </a:r>
            <a:r>
              <a:rPr sz="3200" dirty="0"/>
              <a:t>s Day should be commensurate with the Christian</a:t>
            </a:r>
            <a:r>
              <a:rPr lang="en-US" sz="3200" dirty="0"/>
              <a:t>'</a:t>
            </a:r>
            <a:r>
              <a:rPr sz="3200" dirty="0"/>
              <a:t>s conscience under the Lordship of Jesus Christ.</a:t>
            </a:r>
          </a:p>
        </p:txBody>
      </p:sp>
      <p:sp>
        <p:nvSpPr>
          <p:cNvPr id="3" name="Content Placeholder 2"/>
          <p:cNvSpPr>
            <a:spLocks noGrp="1"/>
          </p:cNvSpPr>
          <p:nvPr>
            <p:ph idx="1"/>
          </p:nvPr>
        </p:nvSpPr>
        <p:spPr>
          <a:xfrm>
            <a:off x="419099" y="1825624"/>
            <a:ext cx="11439525" cy="4746625"/>
          </a:xfrm>
        </p:spPr>
        <p:txBody>
          <a:bodyPr>
            <a:normAutofit fontScale="92500" lnSpcReduction="10000"/>
          </a:bodyPr>
          <a:lstStyle/>
          <a:p>
            <a:pPr>
              <a:lnSpc>
                <a:spcPct val="120000"/>
              </a:lnSpc>
            </a:pPr>
            <a:r>
              <a:rPr lang="en-US" sz="1800" dirty="0"/>
              <a:t>Matthew 12:1-2 =&gt; At that time Jesus went through the grainfields on the Sabbath, and His disciples became hungry and began to pick the heads of grain and eat. But when the Pharisees saw this, they said to Him, "Look, Your disciples do what is not lawful to do on a Sabbath."</a:t>
            </a:r>
          </a:p>
          <a:p>
            <a:pPr>
              <a:lnSpc>
                <a:spcPct val="120000"/>
              </a:lnSpc>
            </a:pPr>
            <a:r>
              <a:rPr lang="en-US" sz="1800" dirty="0"/>
              <a:t>Mark 2:27-28 =&gt; Jesus said to them, "The Sabbath was made for man, and not man for the Sabbath. "So the Son of Man is Lord even of the Sabbath."</a:t>
            </a:r>
          </a:p>
          <a:p>
            <a:pPr>
              <a:lnSpc>
                <a:spcPct val="120000"/>
              </a:lnSpc>
            </a:pPr>
            <a:r>
              <a:rPr sz="1800" dirty="0"/>
              <a:t>Romans 14:5-10 =&gt; One person regards one day above another, another regards every day alike. Each person must be fully convinced in his own mind. He who observes the day, observes it for the Lord, and he who eats, does so for the Lord, for he gives thanks to God; and he who eats not, for the Lord he does not eat, and gives thanks to God. For not one of us lives for himself, and not one dies for himself; for if we live, we live for the Lord, or if we die, we die for the Lord; therefore whether we live or die, we are the Lord's. For to this end Christ died and lived again, that He might be Lord both of the dead and of the living. But you, why do you judge your brother? Or you again, why do you regard your brother with contempt? For we will all stand before the judgment seat of God.</a:t>
            </a:r>
          </a:p>
          <a:p>
            <a:pPr>
              <a:lnSpc>
                <a:spcPct val="120000"/>
              </a:lnSpc>
            </a:pPr>
            <a:r>
              <a:rPr sz="1800" dirty="0"/>
              <a:t>Colossians 2:16 =&gt; Therefore no one is to act as your judge in regard to food or drink or in respect to a festival or a new moon or a Sabbath day</a:t>
            </a:r>
            <a:r>
              <a:rPr lang="en-US" sz="1800" dirty="0"/>
              <a:t>—</a:t>
            </a:r>
          </a:p>
        </p:txBody>
      </p:sp>
    </p:spTree>
    <p:extLst>
      <p:ext uri="{BB962C8B-B14F-4D97-AF65-F5344CB8AC3E}">
        <p14:creationId xmlns:p14="http://schemas.microsoft.com/office/powerpoint/2010/main" val="4198695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99C00-CC6F-8136-7D31-0AA3BC79D986}"/>
              </a:ext>
            </a:extLst>
          </p:cNvPr>
          <p:cNvSpPr>
            <a:spLocks noGrp="1"/>
          </p:cNvSpPr>
          <p:nvPr>
            <p:ph type="title"/>
          </p:nvPr>
        </p:nvSpPr>
        <p:spPr/>
        <p:txBody>
          <a:bodyPr/>
          <a:lstStyle/>
          <a:p>
            <a:r>
              <a:rPr lang="en-US" dirty="0"/>
              <a:t>Deeper Look: Sabbath Rest – A Promise</a:t>
            </a:r>
          </a:p>
        </p:txBody>
      </p:sp>
      <p:sp>
        <p:nvSpPr>
          <p:cNvPr id="3" name="Content Placeholder 2">
            <a:extLst>
              <a:ext uri="{FF2B5EF4-FFF2-40B4-BE49-F238E27FC236}">
                <a16:creationId xmlns:a16="http://schemas.microsoft.com/office/drawing/2014/main" id="{ABD6F16D-F038-78A5-C984-66EEA9F852F6}"/>
              </a:ext>
            </a:extLst>
          </p:cNvPr>
          <p:cNvSpPr>
            <a:spLocks noGrp="1"/>
          </p:cNvSpPr>
          <p:nvPr>
            <p:ph idx="1"/>
          </p:nvPr>
        </p:nvSpPr>
        <p:spPr/>
        <p:txBody>
          <a:bodyPr>
            <a:normAutofit fontScale="77500" lnSpcReduction="20000"/>
          </a:bodyPr>
          <a:lstStyle/>
          <a:p>
            <a:pPr>
              <a:lnSpc>
                <a:spcPct val="110000"/>
              </a:lnSpc>
            </a:pPr>
            <a:r>
              <a:rPr lang="en-US" dirty="0"/>
              <a:t>Exodus 31:13 Speak also to the children of Israel, saying: Surely My Sabbaths you shall keep, for it is a sign between Me and you throughout your generations, </a:t>
            </a:r>
            <a:r>
              <a:rPr lang="en-US" b="1" dirty="0">
                <a:solidFill>
                  <a:srgbClr val="FF0000"/>
                </a:solidFill>
              </a:rPr>
              <a:t>that you may know that I am the LORD who sanctifies you.</a:t>
            </a:r>
          </a:p>
          <a:p>
            <a:pPr>
              <a:lnSpc>
                <a:spcPct val="110000"/>
              </a:lnSpc>
            </a:pPr>
            <a:r>
              <a:rPr lang="en-US" dirty="0"/>
              <a:t>Exodus 33:14 And He said, “My Presence will go with you, and I will give you </a:t>
            </a:r>
            <a:r>
              <a:rPr lang="en-US" b="1" dirty="0">
                <a:solidFill>
                  <a:srgbClr val="FF0000"/>
                </a:solidFill>
              </a:rPr>
              <a:t>rest</a:t>
            </a:r>
            <a:r>
              <a:rPr lang="en-US" dirty="0"/>
              <a:t>.”</a:t>
            </a:r>
          </a:p>
          <a:p>
            <a:pPr>
              <a:lnSpc>
                <a:spcPct val="110000"/>
              </a:lnSpc>
            </a:pPr>
            <a:r>
              <a:rPr lang="en-US" dirty="0"/>
              <a:t>1 Chronicles 22:7-10 And David said to Solomon: “My son, as for me, it was in my mind to build a house to the name of the LORD my God; but the word of the LORD came to me, saying, You have shed much blood and have made great wars; you shall not build a house for My name, because you have shed much blood on the earth in My sight. Behold, a son shall be born to you, who shall be a man of </a:t>
            </a:r>
            <a:r>
              <a:rPr lang="en-US" b="1" dirty="0">
                <a:solidFill>
                  <a:srgbClr val="FF0000"/>
                </a:solidFill>
              </a:rPr>
              <a:t>rest</a:t>
            </a:r>
            <a:r>
              <a:rPr lang="en-US" dirty="0"/>
              <a:t>; and I will give him rest from all his enemies all around. His name shall be Solomon, for I will give peace and quietness to Israel in his days. He shall build a house for My name, and he shall be My son, and I will be his Father; and I will establish the throne of his kingdom over Israel forever.’</a:t>
            </a:r>
          </a:p>
          <a:p>
            <a:pPr>
              <a:lnSpc>
                <a:spcPct val="110000"/>
              </a:lnSpc>
            </a:pPr>
            <a:endParaRPr lang="en-US" dirty="0"/>
          </a:p>
        </p:txBody>
      </p:sp>
    </p:spTree>
    <p:extLst>
      <p:ext uri="{BB962C8B-B14F-4D97-AF65-F5344CB8AC3E}">
        <p14:creationId xmlns:p14="http://schemas.microsoft.com/office/powerpoint/2010/main" val="3047718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025B5-998F-F999-7F66-69CFADB65550}"/>
              </a:ext>
            </a:extLst>
          </p:cNvPr>
          <p:cNvSpPr>
            <a:spLocks noGrp="1"/>
          </p:cNvSpPr>
          <p:nvPr>
            <p:ph type="title"/>
          </p:nvPr>
        </p:nvSpPr>
        <p:spPr/>
        <p:txBody>
          <a:bodyPr/>
          <a:lstStyle/>
          <a:p>
            <a:r>
              <a:rPr lang="en-US" dirty="0"/>
              <a:t>Deeper Look: Sabbath Rest – Jesus</a:t>
            </a:r>
          </a:p>
        </p:txBody>
      </p:sp>
      <p:sp>
        <p:nvSpPr>
          <p:cNvPr id="3" name="Content Placeholder 2">
            <a:extLst>
              <a:ext uri="{FF2B5EF4-FFF2-40B4-BE49-F238E27FC236}">
                <a16:creationId xmlns:a16="http://schemas.microsoft.com/office/drawing/2014/main" id="{0A2582CE-5907-3EB5-BE3B-3090934EA612}"/>
              </a:ext>
            </a:extLst>
          </p:cNvPr>
          <p:cNvSpPr>
            <a:spLocks noGrp="1"/>
          </p:cNvSpPr>
          <p:nvPr>
            <p:ph idx="1"/>
          </p:nvPr>
        </p:nvSpPr>
        <p:spPr>
          <a:xfrm>
            <a:off x="323851" y="1514475"/>
            <a:ext cx="11610974" cy="4978400"/>
          </a:xfrm>
        </p:spPr>
        <p:txBody>
          <a:bodyPr>
            <a:normAutofit/>
          </a:bodyPr>
          <a:lstStyle/>
          <a:p>
            <a:pPr>
              <a:lnSpc>
                <a:spcPct val="120000"/>
              </a:lnSpc>
            </a:pPr>
            <a:r>
              <a:rPr lang="en-US" sz="1800" dirty="0"/>
              <a:t>Matthew 11:28 - 12:8  Come to Me, all you who labor and are heavy laden, and I will give you </a:t>
            </a:r>
            <a:r>
              <a:rPr lang="en-US" sz="1800" b="1" dirty="0">
                <a:solidFill>
                  <a:srgbClr val="FF0000"/>
                </a:solidFill>
              </a:rPr>
              <a:t>rest</a:t>
            </a:r>
            <a:r>
              <a:rPr lang="en-US" sz="1800" dirty="0"/>
              <a:t>. Take My yoke upon you and learn from Me, for I am gentle and lowly in heart, and you will find </a:t>
            </a:r>
            <a:r>
              <a:rPr lang="en-US" sz="1800" b="1" dirty="0">
                <a:solidFill>
                  <a:srgbClr val="FF0000"/>
                </a:solidFill>
              </a:rPr>
              <a:t>rest for your souls</a:t>
            </a:r>
            <a:r>
              <a:rPr lang="en-US" sz="1800" dirty="0"/>
              <a:t>. For My yoke is easy and My burden is light.”</a:t>
            </a:r>
            <a:br>
              <a:rPr lang="en-US" sz="1800" dirty="0"/>
            </a:br>
            <a:r>
              <a:rPr lang="en-US" sz="1800" dirty="0"/>
              <a:t>​ At that time Jesus went through the grainfields on the Sabbath. And His disciples were hungry, and began to pluck heads of grain and to eat. And when the Pharisees saw it, they said to Him, “Look, Your disciples are doing what is not lawful to do on the Sabbath!”</a:t>
            </a:r>
            <a:br>
              <a:rPr lang="en-US" sz="1800" dirty="0"/>
            </a:br>
            <a:r>
              <a:rPr lang="en-US" sz="1800" dirty="0"/>
              <a:t>But He said to them, “Have you not read what David did when he was hungry, he and those who were with him: how he entered the house of God and ate the showbread which was not lawful for him to eat, nor for those who were with him, but only for the priests? Or have you not read in the law that on the Sabbath the priests in the temple profane the Sabbath, and are blameless? Yet I say to you that in this place there is One greater than the temple. But if you had known what this means, I desire mercy and not sacrifice,’ you would not have condemned the guiltless. </a:t>
            </a:r>
            <a:r>
              <a:rPr lang="en-US" sz="1800" b="1" dirty="0">
                <a:solidFill>
                  <a:srgbClr val="FF0000"/>
                </a:solidFill>
              </a:rPr>
              <a:t>For the Son of Man is Lord even of the Sabbath</a:t>
            </a:r>
            <a:r>
              <a:rPr lang="en-US" sz="1800" dirty="0"/>
              <a:t>.”</a:t>
            </a:r>
          </a:p>
        </p:txBody>
      </p:sp>
    </p:spTree>
    <p:extLst>
      <p:ext uri="{BB962C8B-B14F-4D97-AF65-F5344CB8AC3E}">
        <p14:creationId xmlns:p14="http://schemas.microsoft.com/office/powerpoint/2010/main" val="1394338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089E6-9B17-96B4-875D-8135A845A1F5}"/>
              </a:ext>
            </a:extLst>
          </p:cNvPr>
          <p:cNvSpPr>
            <a:spLocks noGrp="1"/>
          </p:cNvSpPr>
          <p:nvPr>
            <p:ph type="title"/>
          </p:nvPr>
        </p:nvSpPr>
        <p:spPr/>
        <p:txBody>
          <a:bodyPr/>
          <a:lstStyle/>
          <a:p>
            <a:r>
              <a:rPr lang="en-US" dirty="0"/>
              <a:t>Deeper Look: Sabbath Rest – Hebrews</a:t>
            </a:r>
          </a:p>
        </p:txBody>
      </p:sp>
      <p:sp>
        <p:nvSpPr>
          <p:cNvPr id="3" name="Content Placeholder 2">
            <a:extLst>
              <a:ext uri="{FF2B5EF4-FFF2-40B4-BE49-F238E27FC236}">
                <a16:creationId xmlns:a16="http://schemas.microsoft.com/office/drawing/2014/main" id="{599E5A43-DCFF-0E44-5C81-5308A2CED6A7}"/>
              </a:ext>
            </a:extLst>
          </p:cNvPr>
          <p:cNvSpPr>
            <a:spLocks noGrp="1"/>
          </p:cNvSpPr>
          <p:nvPr>
            <p:ph idx="1"/>
          </p:nvPr>
        </p:nvSpPr>
        <p:spPr>
          <a:xfrm>
            <a:off x="228601" y="1524000"/>
            <a:ext cx="11725274" cy="5076825"/>
          </a:xfrm>
        </p:spPr>
        <p:txBody>
          <a:bodyPr>
            <a:normAutofit fontScale="92500" lnSpcReduction="20000"/>
          </a:bodyPr>
          <a:lstStyle/>
          <a:p>
            <a:r>
              <a:rPr lang="en-US" sz="1800" dirty="0"/>
              <a:t>Hebrews 3:16 - 4:13 =&gt; </a:t>
            </a:r>
          </a:p>
          <a:p>
            <a:pPr marL="0" indent="0">
              <a:lnSpc>
                <a:spcPct val="120000"/>
              </a:lnSpc>
              <a:buNone/>
            </a:pPr>
            <a:r>
              <a:rPr lang="en-US" sz="1800" dirty="0"/>
              <a:t>For who, having heard, rebelled? Indeed, was it not all who came out of Egypt, led by Moses? Now with whom was He angry forty years? Was it not with those who sinned, whose corpses fell in the wilderness? And to whom did He swear that they would not enter His </a:t>
            </a:r>
            <a:r>
              <a:rPr lang="en-US" sz="1800" b="1" dirty="0">
                <a:solidFill>
                  <a:srgbClr val="FF0000"/>
                </a:solidFill>
              </a:rPr>
              <a:t>rest</a:t>
            </a:r>
            <a:r>
              <a:rPr lang="en-US" sz="1800" dirty="0"/>
              <a:t>, but to those who did not obey? </a:t>
            </a:r>
          </a:p>
          <a:p>
            <a:pPr marL="0" indent="0">
              <a:lnSpc>
                <a:spcPct val="120000"/>
              </a:lnSpc>
              <a:buNone/>
            </a:pPr>
            <a:r>
              <a:rPr lang="en-US" sz="1800" dirty="0"/>
              <a:t>So we see that they could not enter in because of unbelief. Therefore, since a promise remains of entering His </a:t>
            </a:r>
            <a:r>
              <a:rPr lang="en-US" sz="1800" b="1" dirty="0">
                <a:solidFill>
                  <a:srgbClr val="FF0000"/>
                </a:solidFill>
              </a:rPr>
              <a:t>rest</a:t>
            </a:r>
            <a:r>
              <a:rPr lang="en-US" sz="1800" dirty="0"/>
              <a:t>, let us fear lest any of you seem to have come short of it. For indeed the gospel was preached to us as well as to them; but the word which they heard did not profit them, not being mixed with faith in those who heard it. For we who have believed do enter that </a:t>
            </a:r>
            <a:r>
              <a:rPr lang="en-US" sz="1800" b="1" dirty="0">
                <a:solidFill>
                  <a:srgbClr val="FF0000"/>
                </a:solidFill>
              </a:rPr>
              <a:t>rest</a:t>
            </a:r>
            <a:r>
              <a:rPr lang="en-US" sz="1800" dirty="0"/>
              <a:t>, as He has </a:t>
            </a:r>
            <a:r>
              <a:rPr lang="en-US" sz="1800" dirty="0" err="1"/>
              <a:t>said:“So</a:t>
            </a:r>
            <a:r>
              <a:rPr lang="en-US" sz="1800" dirty="0"/>
              <a:t> I swore in My wrath, ‘They shall not enter My </a:t>
            </a:r>
            <a:r>
              <a:rPr lang="en-US" sz="1800" b="1" dirty="0">
                <a:solidFill>
                  <a:srgbClr val="FF0000"/>
                </a:solidFill>
              </a:rPr>
              <a:t>rest</a:t>
            </a:r>
            <a:r>
              <a:rPr lang="en-US" sz="1800" dirty="0"/>
              <a:t>,’ ”although the works were finished from the foundation of the world. For He has spoken in a certain place of the seventh day in this way: “And God </a:t>
            </a:r>
            <a:r>
              <a:rPr lang="en-US" sz="1800" b="1" dirty="0">
                <a:solidFill>
                  <a:srgbClr val="FF0000"/>
                </a:solidFill>
              </a:rPr>
              <a:t>rested</a:t>
            </a:r>
            <a:r>
              <a:rPr lang="en-US" sz="1800" dirty="0"/>
              <a:t> on the seventh day from all His works”; and again in this place: “They shall not enter My </a:t>
            </a:r>
            <a:r>
              <a:rPr lang="en-US" sz="1800" b="1" dirty="0">
                <a:solidFill>
                  <a:srgbClr val="FF0000"/>
                </a:solidFill>
              </a:rPr>
              <a:t>rest</a:t>
            </a:r>
            <a:r>
              <a:rPr lang="en-US" sz="1800" dirty="0"/>
              <a:t>.” Since therefore it remains that some must enter it, and those to whom it was first preached did not enter because of disobedience, again He designates a certain day, saying in David, “Today,” after such a long time, as it has been said: “Today, if you will hear His voice, Do not harden your hearts.” For if Joshua had given them </a:t>
            </a:r>
            <a:r>
              <a:rPr lang="en-US" sz="1800" b="1" dirty="0">
                <a:solidFill>
                  <a:srgbClr val="FF0000"/>
                </a:solidFill>
              </a:rPr>
              <a:t>rest</a:t>
            </a:r>
            <a:r>
              <a:rPr lang="en-US" sz="1800" dirty="0"/>
              <a:t>, then He would not afterward have spoken of another day. There remains therefore a </a:t>
            </a:r>
            <a:r>
              <a:rPr lang="en-US" sz="1800" b="1" dirty="0">
                <a:solidFill>
                  <a:srgbClr val="FF0000"/>
                </a:solidFill>
              </a:rPr>
              <a:t>rest</a:t>
            </a:r>
            <a:r>
              <a:rPr lang="en-US" sz="1800" dirty="0"/>
              <a:t> for the people of God. For he who has entered His </a:t>
            </a:r>
            <a:r>
              <a:rPr lang="en-US" sz="1800" b="1" dirty="0">
                <a:solidFill>
                  <a:srgbClr val="FF0000"/>
                </a:solidFill>
              </a:rPr>
              <a:t>rest</a:t>
            </a:r>
            <a:r>
              <a:rPr lang="en-US" sz="1800" dirty="0"/>
              <a:t> has himself also ceased from his works as God did from His.</a:t>
            </a:r>
          </a:p>
          <a:p>
            <a:pPr marL="0" indent="0">
              <a:lnSpc>
                <a:spcPct val="120000"/>
              </a:lnSpc>
              <a:buNone/>
            </a:pPr>
            <a:r>
              <a:rPr lang="en-US" sz="1800" dirty="0"/>
              <a:t>Let us therefore be diligent to enter that </a:t>
            </a:r>
            <a:r>
              <a:rPr lang="en-US" sz="1800" b="1" dirty="0">
                <a:solidFill>
                  <a:srgbClr val="FF0000"/>
                </a:solidFill>
              </a:rPr>
              <a:t>rest</a:t>
            </a:r>
            <a:r>
              <a:rPr lang="en-US" sz="1800" dirty="0"/>
              <a:t>, lest anyone fall according to the same example of disobedience. For the word of God is living and powerful, and sharper than any two-edged sword, piercing even to the division of soul and spirit, and of joints and marrow, and is a discerner of the thoughts and intents of the heart. And there is no creature hidden from His sight, but all things are naked and open to the eyes of Him to whom we must give account.</a:t>
            </a:r>
          </a:p>
        </p:txBody>
      </p:sp>
    </p:spTree>
    <p:extLst>
      <p:ext uri="{BB962C8B-B14F-4D97-AF65-F5344CB8AC3E}">
        <p14:creationId xmlns:p14="http://schemas.microsoft.com/office/powerpoint/2010/main" val="4182367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3AEA4-AEFC-3B34-A0CA-402C650C6544}"/>
              </a:ext>
            </a:extLst>
          </p:cNvPr>
          <p:cNvSpPr>
            <a:spLocks noGrp="1"/>
          </p:cNvSpPr>
          <p:nvPr>
            <p:ph type="title"/>
          </p:nvPr>
        </p:nvSpPr>
        <p:spPr/>
        <p:txBody>
          <a:bodyPr/>
          <a:lstStyle/>
          <a:p>
            <a:r>
              <a:rPr lang="en-US" dirty="0"/>
              <a:t>Deeper Look: Sabbath Rest - Easter</a:t>
            </a:r>
          </a:p>
        </p:txBody>
      </p:sp>
      <p:sp>
        <p:nvSpPr>
          <p:cNvPr id="3" name="Content Placeholder 2">
            <a:extLst>
              <a:ext uri="{FF2B5EF4-FFF2-40B4-BE49-F238E27FC236}">
                <a16:creationId xmlns:a16="http://schemas.microsoft.com/office/drawing/2014/main" id="{9A90123A-030D-2767-1472-AFA61A82FD3E}"/>
              </a:ext>
            </a:extLst>
          </p:cNvPr>
          <p:cNvSpPr>
            <a:spLocks noGrp="1"/>
          </p:cNvSpPr>
          <p:nvPr>
            <p:ph idx="1"/>
          </p:nvPr>
        </p:nvSpPr>
        <p:spPr/>
        <p:txBody>
          <a:bodyPr/>
          <a:lstStyle/>
          <a:p>
            <a:pPr>
              <a:lnSpc>
                <a:spcPct val="100000"/>
              </a:lnSpc>
            </a:pPr>
            <a:r>
              <a:rPr lang="en-US" dirty="0"/>
              <a:t>Leviticus 16:29-31 “This shall be a statute forever for you: In the seventh month, on the tenth day of the month, you shall afflict your souls, and do no work at all, whether a native of your own country or a stranger who dwells among you. For on that day the priest shall make atonement for you, to cleanse you, that you may be clean from all your sins before the LORD. It is a </a:t>
            </a:r>
            <a:r>
              <a:rPr lang="en-US" b="1" dirty="0">
                <a:solidFill>
                  <a:srgbClr val="FF0000"/>
                </a:solidFill>
              </a:rPr>
              <a:t>sabbath of solemn rest for you</a:t>
            </a:r>
            <a:r>
              <a:rPr lang="en-US" dirty="0"/>
              <a:t>, and you shall afflict your souls. It is a statute forever.</a:t>
            </a:r>
          </a:p>
        </p:txBody>
      </p:sp>
    </p:spTree>
    <p:extLst>
      <p:ext uri="{BB962C8B-B14F-4D97-AF65-F5344CB8AC3E}">
        <p14:creationId xmlns:p14="http://schemas.microsoft.com/office/powerpoint/2010/main" val="4095700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CHRISTIAN SABBATH</a:t>
            </a:r>
          </a:p>
        </p:txBody>
      </p:sp>
      <p:sp>
        <p:nvSpPr>
          <p:cNvPr id="3" name="Content Placeholder 2"/>
          <p:cNvSpPr>
            <a:spLocks noGrp="1"/>
          </p:cNvSpPr>
          <p:nvPr>
            <p:ph idx="1"/>
          </p:nvPr>
        </p:nvSpPr>
        <p:spPr/>
        <p:txBody>
          <a:bodyPr>
            <a:normAutofit/>
          </a:bodyPr>
          <a:lstStyle/>
          <a:p>
            <a:endParaRPr dirty="0"/>
          </a:p>
          <a:p>
            <a:r>
              <a:rPr dirty="0"/>
              <a:t>We believe that the first day of the week is the Lord</a:t>
            </a:r>
            <a:r>
              <a:rPr lang="en-US" dirty="0"/>
              <a:t>'</a:t>
            </a:r>
            <a:r>
              <a:rPr dirty="0"/>
              <a:t>s Day. It is a Christian institution for regular observance. It commemorates the resurrection of Christ from the dead and should include exercises of worship and spiritual devotion both public and private. Activities on the Lord</a:t>
            </a:r>
            <a:r>
              <a:rPr lang="en-US" dirty="0"/>
              <a:t>'</a:t>
            </a:r>
            <a:r>
              <a:rPr dirty="0"/>
              <a:t>s Day should be commensurate with the Christian</a:t>
            </a:r>
            <a:r>
              <a:rPr lang="en-US" dirty="0"/>
              <a:t>'</a:t>
            </a:r>
            <a:r>
              <a:rPr dirty="0"/>
              <a:t>s conscience under the Lordship of Jesus Christ.</a:t>
            </a:r>
          </a:p>
        </p:txBody>
      </p:sp>
    </p:spTree>
    <p:extLst>
      <p:ext uri="{BB962C8B-B14F-4D97-AF65-F5344CB8AC3E}">
        <p14:creationId xmlns:p14="http://schemas.microsoft.com/office/powerpoint/2010/main" val="322312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4498045"/>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CHRISTIAN SABBATH</a:t>
            </a:r>
          </a:p>
        </p:txBody>
      </p:sp>
      <p:sp>
        <p:nvSpPr>
          <p:cNvPr id="3" name="Content Placeholder 2"/>
          <p:cNvSpPr>
            <a:spLocks noGrp="1"/>
          </p:cNvSpPr>
          <p:nvPr>
            <p:ph idx="1"/>
          </p:nvPr>
        </p:nvSpPr>
        <p:spPr/>
        <p:txBody>
          <a:bodyPr>
            <a:normAutofit/>
          </a:bodyPr>
          <a:lstStyle/>
          <a:p>
            <a:endParaRPr dirty="0"/>
          </a:p>
          <a:p>
            <a:r>
              <a:rPr dirty="0"/>
              <a:t>We believe that the first day of the week is the Lord</a:t>
            </a:r>
            <a:r>
              <a:rPr lang="en-US" dirty="0"/>
              <a:t>'</a:t>
            </a:r>
            <a:r>
              <a:rPr dirty="0"/>
              <a:t>s Day. It is a Christian institution for regular observance. It commemorates the resurrection of Christ from the dead</a:t>
            </a:r>
            <a:endParaRPr lang="en-US" dirty="0"/>
          </a:p>
          <a:p>
            <a:r>
              <a:rPr dirty="0"/>
              <a:t>and should include exercises of worship and spiritual devotion both public and private. </a:t>
            </a:r>
            <a:endParaRPr lang="en-US" dirty="0"/>
          </a:p>
          <a:p>
            <a:r>
              <a:rPr dirty="0"/>
              <a:t>Activities on the Lord</a:t>
            </a:r>
            <a:r>
              <a:rPr lang="en-US" dirty="0"/>
              <a:t>'</a:t>
            </a:r>
            <a:r>
              <a:rPr dirty="0"/>
              <a:t>s Day should be commensurate with the Christian</a:t>
            </a:r>
            <a:r>
              <a:rPr lang="en-US" dirty="0"/>
              <a:t>'</a:t>
            </a:r>
            <a:r>
              <a:rPr dirty="0"/>
              <a:t>s conscience under the Lordship of Jesus Christ.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99C00-CC6F-8136-7D31-0AA3BC79D986}"/>
              </a:ext>
            </a:extLst>
          </p:cNvPr>
          <p:cNvSpPr>
            <a:spLocks noGrp="1"/>
          </p:cNvSpPr>
          <p:nvPr>
            <p:ph type="title"/>
          </p:nvPr>
        </p:nvSpPr>
        <p:spPr>
          <a:xfrm>
            <a:off x="447675" y="365125"/>
            <a:ext cx="11334750" cy="1325563"/>
          </a:xfrm>
        </p:spPr>
        <p:txBody>
          <a:bodyPr/>
          <a:lstStyle/>
          <a:p>
            <a:r>
              <a:rPr lang="en-US" dirty="0"/>
              <a:t>Deeper Look: Sabbath – 2</a:t>
            </a:r>
            <a:r>
              <a:rPr lang="en-US" baseline="30000" dirty="0"/>
              <a:t>nd</a:t>
            </a:r>
            <a:r>
              <a:rPr lang="en-US" dirty="0"/>
              <a:t> Commandment</a:t>
            </a:r>
          </a:p>
        </p:txBody>
      </p:sp>
      <p:sp>
        <p:nvSpPr>
          <p:cNvPr id="3" name="Content Placeholder 2">
            <a:extLst>
              <a:ext uri="{FF2B5EF4-FFF2-40B4-BE49-F238E27FC236}">
                <a16:creationId xmlns:a16="http://schemas.microsoft.com/office/drawing/2014/main" id="{ABD6F16D-F038-78A5-C984-66EEA9F852F6}"/>
              </a:ext>
            </a:extLst>
          </p:cNvPr>
          <p:cNvSpPr>
            <a:spLocks noGrp="1"/>
          </p:cNvSpPr>
          <p:nvPr>
            <p:ph idx="1"/>
          </p:nvPr>
        </p:nvSpPr>
        <p:spPr>
          <a:xfrm>
            <a:off x="304800" y="1825624"/>
            <a:ext cx="11544300" cy="4797597"/>
          </a:xfrm>
        </p:spPr>
        <p:txBody>
          <a:bodyPr>
            <a:normAutofit fontScale="92500"/>
          </a:bodyPr>
          <a:lstStyle/>
          <a:p>
            <a:pPr>
              <a:lnSpc>
                <a:spcPct val="120000"/>
              </a:lnSpc>
            </a:pPr>
            <a:r>
              <a:rPr lang="en-US" sz="2000" dirty="0"/>
              <a:t>Exodus 20:8-11 =&gt; "Remember the sabbath day, to keep it </a:t>
            </a:r>
            <a:r>
              <a:rPr lang="en-US" sz="2000" b="1" dirty="0">
                <a:solidFill>
                  <a:srgbClr val="FF0000"/>
                </a:solidFill>
              </a:rPr>
              <a:t>holy</a:t>
            </a:r>
            <a:r>
              <a:rPr lang="en-US" sz="2000" dirty="0"/>
              <a:t>. "Six days you shall labor and do all your work, but the seventh day is a </a:t>
            </a:r>
            <a:r>
              <a:rPr lang="en-US" sz="2000" b="1" u="sng" dirty="0"/>
              <a:t>sabbath of the LORD your God</a:t>
            </a:r>
            <a:r>
              <a:rPr lang="en-US" sz="2000" dirty="0"/>
              <a:t>; </a:t>
            </a:r>
            <a:r>
              <a:rPr lang="en-US" sz="2000" b="1" dirty="0">
                <a:solidFill>
                  <a:srgbClr val="FF0000"/>
                </a:solidFill>
              </a:rPr>
              <a:t>in it you shall not do any work</a:t>
            </a:r>
            <a:r>
              <a:rPr lang="en-US" sz="2000" dirty="0"/>
              <a:t>, you or your son or your daughter, your male or your female servant or your cattle or your sojourner who stays with you. "</a:t>
            </a:r>
            <a:r>
              <a:rPr lang="en-US" sz="2000" b="1" dirty="0">
                <a:solidFill>
                  <a:schemeClr val="accent6">
                    <a:lumMod val="75000"/>
                  </a:schemeClr>
                </a:solidFill>
              </a:rPr>
              <a:t>For in six days the LORD made the heavens and the earth, the sea and all that is in them, and rested on the seventh day; therefore the LORD blessed the sabbath day and made it holy</a:t>
            </a:r>
            <a:r>
              <a:rPr lang="en-US" sz="2000" dirty="0"/>
              <a:t>.</a:t>
            </a:r>
          </a:p>
          <a:p>
            <a:pPr>
              <a:lnSpc>
                <a:spcPct val="120000"/>
              </a:lnSpc>
            </a:pPr>
            <a:r>
              <a:rPr lang="en-US" sz="2000" dirty="0"/>
              <a:t>Deuteronomy 5:12-15 Observe the sabbath day to keep it holy, as the LORD your God commanded you. Six days you shall labor and do all your work, but the seventh day is a sabbath of the LORD your God; in it you shall not do any work, you or your son or your daughter or your male servant or your female servant or your ox or your donkey or any of your cattle or your sojourner who stays with you, so that your male servant and your female servant may rest as well as you. </a:t>
            </a:r>
            <a:r>
              <a:rPr lang="en-US" sz="2000" dirty="0">
                <a:solidFill>
                  <a:srgbClr val="FF0000"/>
                </a:solidFill>
              </a:rPr>
              <a:t>You shall remember that you were a slave in the land of Egypt, and the LORD your God brought you out of there by a mighty hand and by an outstretched arm; therefore the LORD your God commanded you to observe the sabbath day.</a:t>
            </a:r>
          </a:p>
        </p:txBody>
      </p:sp>
    </p:spTree>
    <p:extLst>
      <p:ext uri="{BB962C8B-B14F-4D97-AF65-F5344CB8AC3E}">
        <p14:creationId xmlns:p14="http://schemas.microsoft.com/office/powerpoint/2010/main" val="212027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99C00-CC6F-8136-7D31-0AA3BC79D986}"/>
              </a:ext>
            </a:extLst>
          </p:cNvPr>
          <p:cNvSpPr>
            <a:spLocks noGrp="1"/>
          </p:cNvSpPr>
          <p:nvPr>
            <p:ph type="title"/>
          </p:nvPr>
        </p:nvSpPr>
        <p:spPr>
          <a:xfrm>
            <a:off x="447675" y="365125"/>
            <a:ext cx="11334750" cy="1325563"/>
          </a:xfrm>
        </p:spPr>
        <p:txBody>
          <a:bodyPr/>
          <a:lstStyle/>
          <a:p>
            <a:r>
              <a:rPr lang="en-US" dirty="0"/>
              <a:t>Deeper Look: Sabbath – 2</a:t>
            </a:r>
            <a:r>
              <a:rPr lang="en-US" baseline="30000" dirty="0"/>
              <a:t>nd</a:t>
            </a:r>
            <a:r>
              <a:rPr lang="en-US" dirty="0"/>
              <a:t> Commandment</a:t>
            </a:r>
          </a:p>
        </p:txBody>
      </p:sp>
      <p:sp>
        <p:nvSpPr>
          <p:cNvPr id="3" name="Content Placeholder 2">
            <a:extLst>
              <a:ext uri="{FF2B5EF4-FFF2-40B4-BE49-F238E27FC236}">
                <a16:creationId xmlns:a16="http://schemas.microsoft.com/office/drawing/2014/main" id="{ABD6F16D-F038-78A5-C984-66EEA9F852F6}"/>
              </a:ext>
            </a:extLst>
          </p:cNvPr>
          <p:cNvSpPr>
            <a:spLocks noGrp="1"/>
          </p:cNvSpPr>
          <p:nvPr>
            <p:ph idx="1"/>
          </p:nvPr>
        </p:nvSpPr>
        <p:spPr>
          <a:xfrm>
            <a:off x="304800" y="1825624"/>
            <a:ext cx="11544300" cy="4797597"/>
          </a:xfrm>
        </p:spPr>
        <p:txBody>
          <a:bodyPr>
            <a:normAutofit/>
          </a:bodyPr>
          <a:lstStyle/>
          <a:p>
            <a:pPr>
              <a:lnSpc>
                <a:spcPct val="120000"/>
              </a:lnSpc>
            </a:pPr>
            <a:r>
              <a:rPr lang="en-US" sz="2000" dirty="0"/>
              <a:t>Exodus 31:12-17  The LORD spoke to Moses, saying, “But as for you, speak to the sons of Israel, saying, ‘</a:t>
            </a:r>
            <a:r>
              <a:rPr lang="en-US" sz="2000" b="1" dirty="0">
                <a:solidFill>
                  <a:srgbClr val="FF0000"/>
                </a:solidFill>
              </a:rPr>
              <a:t>You shall surely observe My sabbaths; for this is a sign between Me and you throughout your generations, that you may know that I am the LORD who sanctifies you</a:t>
            </a:r>
            <a:r>
              <a:rPr lang="en-US" sz="2000" dirty="0"/>
              <a:t>. Therefore you are to observe the sabbath, </a:t>
            </a:r>
            <a:r>
              <a:rPr lang="en-US" sz="2000" b="1" u="sng" dirty="0"/>
              <a:t>for it is holy to you. Everyone who profanes it shall surely be put to death</a:t>
            </a:r>
            <a:r>
              <a:rPr lang="en-US" sz="2000" dirty="0"/>
              <a:t>; for whoever does any work on it, that person shall be cut off from among his people. For six days work may be done, but on the seventh day there is a sabbath of complete rest, holy to the LORD; </a:t>
            </a:r>
            <a:r>
              <a:rPr lang="en-US" sz="2000" b="1" u="sng" dirty="0"/>
              <a:t>whoever does any work on the sabbath day shall surely be put to death</a:t>
            </a:r>
            <a:r>
              <a:rPr lang="en-US" sz="2000" dirty="0"/>
              <a:t>. So the sons of Israel shall observe the sabbath, to celebrate the sabbath throughout their generations as a perpetual covenant.’ It is a sign between Me and the sons of Israel forever; for in six days the LORD made heaven and earth, but on the seventh day He ceased from labor, and was refreshed.”</a:t>
            </a:r>
            <a:endParaRPr lang="en-US" sz="2000" dirty="0">
              <a:solidFill>
                <a:srgbClr val="FF0000"/>
              </a:solidFill>
            </a:endParaRPr>
          </a:p>
        </p:txBody>
      </p:sp>
    </p:spTree>
    <p:extLst>
      <p:ext uri="{BB962C8B-B14F-4D97-AF65-F5344CB8AC3E}">
        <p14:creationId xmlns:p14="http://schemas.microsoft.com/office/powerpoint/2010/main" val="74366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800" dirty="0"/>
              <a:t>We believe that the first day of the week is the Lord</a:t>
            </a:r>
            <a:r>
              <a:rPr lang="en-US" sz="2800" dirty="0"/>
              <a:t>'</a:t>
            </a:r>
            <a:r>
              <a:rPr sz="2800" dirty="0"/>
              <a:t>s Day. It is a Christian institution for regular observance. It commemorates the resurrection of Christ from the dead</a:t>
            </a:r>
            <a:r>
              <a:rPr lang="en-US" sz="2800" dirty="0"/>
              <a:t> …</a:t>
            </a:r>
            <a:endParaRPr sz="2800" dirty="0"/>
          </a:p>
        </p:txBody>
      </p:sp>
      <p:sp>
        <p:nvSpPr>
          <p:cNvPr id="3" name="Content Placeholder 2"/>
          <p:cNvSpPr>
            <a:spLocks noGrp="1"/>
          </p:cNvSpPr>
          <p:nvPr>
            <p:ph idx="1"/>
          </p:nvPr>
        </p:nvSpPr>
        <p:spPr>
          <a:xfrm>
            <a:off x="197707" y="1825624"/>
            <a:ext cx="11862487" cy="4871737"/>
          </a:xfrm>
        </p:spPr>
        <p:txBody>
          <a:bodyPr>
            <a:normAutofit fontScale="92500"/>
          </a:bodyPr>
          <a:lstStyle/>
          <a:p>
            <a:pPr>
              <a:lnSpc>
                <a:spcPct val="120000"/>
              </a:lnSpc>
            </a:pPr>
            <a:r>
              <a:rPr lang="en-US" sz="2000" dirty="0"/>
              <a:t>Matthew 28:1 =&gt; Now after the Sabbath, as it began to dawn toward the first day of the week, Mary Magdalene and the other Mary came to look at the grave.</a:t>
            </a:r>
          </a:p>
          <a:p>
            <a:pPr>
              <a:lnSpc>
                <a:spcPct val="120000"/>
              </a:lnSpc>
            </a:pPr>
            <a:r>
              <a:rPr lang="en-US" sz="2000" dirty="0"/>
              <a:t>Mark 16:1-7 =&gt; When the Sabbath was over, Mary Magdalene, and Mary the mother of James, and Salome, bought spices, so that they might come and anoint Him. Very early on the first day of the week, they came to the tomb when the sun had risen. They were saying to one another, "Who will roll away the stone for us from the entrance of the tomb?" Looking up, they saw that the stone had been rolled away, although it was extremely large. Entering the tomb, they saw a young man sitting at the right, wearing a white robe; and they were amazed. And he said to them, "Do not be amazed; you are looking for Jesus the Nazarene, who has been crucified. He has risen; He is not here; behold, here is the place where they laid Him. "But go, tell His disciples and Peter, 'He is going ahead of you to Galilee; there you will see Him, just as He told you.'"</a:t>
            </a:r>
          </a:p>
          <a:p>
            <a:pPr>
              <a:lnSpc>
                <a:spcPct val="120000"/>
              </a:lnSpc>
            </a:pPr>
            <a:r>
              <a:rPr lang="en-US" sz="2000" dirty="0"/>
              <a:t>Luke 24:1-3 =&gt; But on the first day of the week, at early dawn, they came to the tomb bringing the spices which they had prepared. And they found the stone rolled away from the tomb, but when they entered, they did not find the body of the Lord Jesus.</a:t>
            </a:r>
          </a:p>
        </p:txBody>
      </p:sp>
    </p:spTree>
    <p:extLst>
      <p:ext uri="{BB962C8B-B14F-4D97-AF65-F5344CB8AC3E}">
        <p14:creationId xmlns:p14="http://schemas.microsoft.com/office/powerpoint/2010/main" val="1201981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800" dirty="0"/>
              <a:t>We believe that the first day of the week is the Lord</a:t>
            </a:r>
            <a:r>
              <a:rPr lang="en-US" sz="2800" dirty="0"/>
              <a:t>'</a:t>
            </a:r>
            <a:r>
              <a:rPr sz="2800" dirty="0"/>
              <a:t>s Day. It is a Christian institution for regular observance. It commemorates the resurrection of Christ from the dead</a:t>
            </a:r>
            <a:r>
              <a:rPr lang="en-US" sz="2800" dirty="0"/>
              <a:t> …</a:t>
            </a:r>
            <a:endParaRPr sz="2800" dirty="0"/>
          </a:p>
        </p:txBody>
      </p:sp>
      <p:sp>
        <p:nvSpPr>
          <p:cNvPr id="3" name="Content Placeholder 2"/>
          <p:cNvSpPr>
            <a:spLocks noGrp="1"/>
          </p:cNvSpPr>
          <p:nvPr>
            <p:ph idx="1"/>
          </p:nvPr>
        </p:nvSpPr>
        <p:spPr>
          <a:xfrm>
            <a:off x="197707" y="1825624"/>
            <a:ext cx="11862487" cy="4871737"/>
          </a:xfrm>
        </p:spPr>
        <p:txBody>
          <a:bodyPr>
            <a:normAutofit lnSpcReduction="10000"/>
          </a:bodyPr>
          <a:lstStyle/>
          <a:p>
            <a:pPr>
              <a:lnSpc>
                <a:spcPct val="120000"/>
              </a:lnSpc>
            </a:pPr>
            <a:r>
              <a:rPr lang="en-US" sz="2000" dirty="0"/>
              <a:t>John 20:19-28 =&gt; So when it was evening on that day, the first day of the week, and when the doors were shut where the disciples were, for fear of the Jews, Jesus came and stood in their midst and said to them, "Peace be with you." And when He had said this, He showed them both His hands and His side. The disciples then rejoiced when they saw the Lord. So Jesus said to them again, "Peace be with you; as the Father has sent Me, I also send you." And when He had said this, He breathed on them and said to them, "Receive the Holy Spirit. "If you forgive the sins of any, their sins have been forgiven them; if you retain the sins of any, they have been retained." But Thomas, one of the twelve, called Didymus, was not with them when Jesus came. So the other disciples were saying to him, "We have seen the Lord!" But he said to them, "Unless I see in His hands the imprint of the nails, and put my finger into the place of the nails, and put my hand into His side, I will not believe." After eight days His disciples were again inside, and Thomas with them. Jesus came, the doors having been shut, and stood in their midst and said, "Peace be with you." Then He said to Thomas, "Reach here with your finger, and see My hands; and reach here your hand and put it into My side; and do not be unbelieving, but believing." Thomas answered and said to Him, "My Lord and my God!"</a:t>
            </a:r>
          </a:p>
        </p:txBody>
      </p:sp>
    </p:spTree>
    <p:extLst>
      <p:ext uri="{BB962C8B-B14F-4D97-AF65-F5344CB8AC3E}">
        <p14:creationId xmlns:p14="http://schemas.microsoft.com/office/powerpoint/2010/main" val="1962847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 </a:t>
            </a:r>
            <a:r>
              <a:rPr sz="3200" dirty="0"/>
              <a:t>and should include exercises of worship and spiritual devotion both public and private. </a:t>
            </a:r>
          </a:p>
        </p:txBody>
      </p:sp>
      <p:sp>
        <p:nvSpPr>
          <p:cNvPr id="3" name="Content Placeholder 2"/>
          <p:cNvSpPr>
            <a:spLocks noGrp="1"/>
          </p:cNvSpPr>
          <p:nvPr>
            <p:ph idx="1"/>
          </p:nvPr>
        </p:nvSpPr>
        <p:spPr>
          <a:xfrm>
            <a:off x="400050" y="1825625"/>
            <a:ext cx="11487150" cy="4667250"/>
          </a:xfrm>
        </p:spPr>
        <p:txBody>
          <a:bodyPr>
            <a:normAutofit fontScale="77500" lnSpcReduction="20000"/>
          </a:bodyPr>
          <a:lstStyle/>
          <a:p>
            <a:pPr>
              <a:lnSpc>
                <a:spcPct val="120000"/>
              </a:lnSpc>
            </a:pPr>
            <a:r>
              <a:rPr dirty="0"/>
              <a:t>Exodus 20:8-11 =&gt; "Remember the sabbath day, to keep it holy. "Six days you shall labor and do all your work, but the seventh day is a sabbath of the LORD your God; in it you shall not do any work, you or your son or your daughter, your male or your female servant or your cattle or your sojourner who stays with you. "For in six days the LORD made the heavens and the earth, the sea and all that is in them, and rested on the seventh day; therefore the LORD blessed the sabbath day and made it holy.</a:t>
            </a:r>
          </a:p>
          <a:p>
            <a:pPr>
              <a:lnSpc>
                <a:spcPct val="120000"/>
              </a:lnSpc>
            </a:pPr>
            <a:r>
              <a:rPr dirty="0"/>
              <a:t>Matthew 12:1-2 =&gt; At that time Jesus went through the grainfields on the Sabbath, and His disciples became hungry and began to pick the heads of grain and eat. But when the Pharisees saw this, they said to Him, "Look, Your disciples do what is not lawful to do on a Sabbath."</a:t>
            </a:r>
          </a:p>
          <a:p>
            <a:pPr>
              <a:lnSpc>
                <a:spcPct val="120000"/>
              </a:lnSpc>
            </a:pPr>
            <a:r>
              <a:rPr dirty="0"/>
              <a:t>Mark 2:27-28 =&gt; Jesus said to them, "The Sabbath was made for man, and not man for the Sabbath. "So the Son of Man is Lord even of the Sabbath."</a:t>
            </a:r>
          </a:p>
        </p:txBody>
      </p:sp>
    </p:spTree>
    <p:extLst>
      <p:ext uri="{BB962C8B-B14F-4D97-AF65-F5344CB8AC3E}">
        <p14:creationId xmlns:p14="http://schemas.microsoft.com/office/powerpoint/2010/main" val="2239563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1800" dirty="0"/>
              <a:t>We believe that the first day of the week is the Lord</a:t>
            </a:r>
            <a:r>
              <a:rPr lang="en-US" sz="1800" dirty="0"/>
              <a:t>'</a:t>
            </a:r>
            <a:r>
              <a:rPr sz="1800" dirty="0"/>
              <a:t>s Day. It is a Christian institution for regular observance. It commemorates the resurrection of Christ from the dead and should include exercises of worship and spiritual devotion both public and private. Activities on the Lord</a:t>
            </a:r>
            <a:r>
              <a:rPr lang="en-US" sz="1800" dirty="0"/>
              <a:t>'</a:t>
            </a:r>
            <a:r>
              <a:rPr sz="1800" dirty="0"/>
              <a:t>s Day should be commensurate with the Christian</a:t>
            </a:r>
            <a:r>
              <a:rPr lang="en-US" sz="1800" dirty="0"/>
              <a:t>'</a:t>
            </a:r>
            <a:r>
              <a:rPr sz="1800" dirty="0"/>
              <a:t>s conscience under the Lordship of Jesus Christ.</a:t>
            </a:r>
          </a:p>
        </p:txBody>
      </p:sp>
      <p:sp>
        <p:nvSpPr>
          <p:cNvPr id="3" name="Content Placeholder 2"/>
          <p:cNvSpPr>
            <a:spLocks noGrp="1"/>
          </p:cNvSpPr>
          <p:nvPr>
            <p:ph idx="1"/>
          </p:nvPr>
        </p:nvSpPr>
        <p:spPr>
          <a:xfrm>
            <a:off x="400050" y="1825625"/>
            <a:ext cx="11487150" cy="4667250"/>
          </a:xfrm>
        </p:spPr>
        <p:txBody>
          <a:bodyPr>
            <a:normAutofit fontScale="70000" lnSpcReduction="20000"/>
          </a:bodyPr>
          <a:lstStyle/>
          <a:p>
            <a:pPr>
              <a:lnSpc>
                <a:spcPct val="120000"/>
              </a:lnSpc>
            </a:pPr>
            <a:r>
              <a:rPr dirty="0"/>
              <a:t>Exodus 20:8-11 =&gt; "Remember the sabbath day, to keep it holy. "Six days you shall labor and do all your work, but the seventh day is a sabbath of the LORD your God; in it you shall not do any work, you or your son or your daughter, your male or your female servant or your cattle or your sojourner who stays with you. "For in six days the LORD made the heavens and the earth, the sea and all that is in them, and rested on the seventh day; therefore the LORD blessed the sabbath day and made it holy.</a:t>
            </a:r>
          </a:p>
          <a:p>
            <a:pPr>
              <a:lnSpc>
                <a:spcPct val="120000"/>
              </a:lnSpc>
            </a:pPr>
            <a:r>
              <a:rPr dirty="0"/>
              <a:t>Matthew 12:1-2 =&gt; At that time Jesus went through the grainfields on the Sabbath, and His disciples became hungry and began to pick the heads of grain and eat. But when the Pharisees saw this, they said to Him, "Look, Your disciples do what is not lawful to do on a Sabbath."</a:t>
            </a:r>
          </a:p>
          <a:p>
            <a:pPr>
              <a:lnSpc>
                <a:spcPct val="120000"/>
              </a:lnSpc>
            </a:pPr>
            <a:r>
              <a:rPr dirty="0"/>
              <a:t>Matthew 28:1ff =&gt; Now after the Sabbath, as it began to dawn toward the first day of the week, Mary Magdalene and the other Mary came to look at the grave.</a:t>
            </a:r>
          </a:p>
          <a:p>
            <a:pPr>
              <a:lnSpc>
                <a:spcPct val="120000"/>
              </a:lnSpc>
            </a:pPr>
            <a:r>
              <a:rPr dirty="0"/>
              <a:t>Mark 2:27-28 =&gt; Jesus said to them, "The Sabbath was made for man, and not man for the Sabbath. "So the Son of Man is Lord even of the Sabbath."</a:t>
            </a:r>
          </a:p>
        </p:txBody>
      </p:sp>
    </p:spTree>
    <p:extLst>
      <p:ext uri="{BB962C8B-B14F-4D97-AF65-F5344CB8AC3E}">
        <p14:creationId xmlns:p14="http://schemas.microsoft.com/office/powerpoint/2010/main" val="3392601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268</TotalTime>
  <Words>4834</Words>
  <Application>Microsoft Office PowerPoint</Application>
  <PresentationFormat>Widescreen</PresentationFormat>
  <Paragraphs>165</Paragraphs>
  <Slides>18</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Brandon Baptist Church Statement of Faith</vt:lpstr>
      <vt:lpstr>Statement of Faith Topics</vt:lpstr>
      <vt:lpstr>OF THE CHRISTIAN SABBATH</vt:lpstr>
      <vt:lpstr>Deeper Look: Sabbath – 2nd Commandment</vt:lpstr>
      <vt:lpstr>Deeper Look: Sabbath – 2nd Commandment</vt:lpstr>
      <vt:lpstr>We believe that the first day of the week is the Lord's Day. It is a Christian institution for regular observance. It commemorates the resurrection of Christ from the dead …</vt:lpstr>
      <vt:lpstr>We believe that the first day of the week is the Lord's Day. It is a Christian institution for regular observance. It commemorates the resurrection of Christ from the dead …</vt:lpstr>
      <vt:lpstr>… and should include exercises of worship and spiritual devotion both public and private. </vt:lpstr>
      <vt:lpstr>We believe that the first day of the week is the Lord's Day. It is a Christian institution for regular observance. It commemorates the resurrection of Christ from the dead and should include exercises of worship and spiritual devotion both public and private. Activities on the Lord's Day should be commensurate with the Christian's conscience under the Lordship of Jesus Christ.</vt:lpstr>
      <vt:lpstr>We believe that the first day of the week is the Lord's Day. It is a Christian institution for regular observance. It commemorates the resurrection of Christ from the dead and should include exercises of worship and spiritual devotion both public and private. Activities on the Lord's Day should be commensurate with the Christian's conscience under the Lordship of Jesus Christ.</vt:lpstr>
      <vt:lpstr>… and should include exercises of worship and spiritual devotion both public and private. </vt:lpstr>
      <vt:lpstr>… and should include exercises of worship and spiritual devotion both public and private. </vt:lpstr>
      <vt:lpstr>Activities on the Lord's Day should be commensurate with the Christian's conscience under the Lordship of Jesus Christ.</vt:lpstr>
      <vt:lpstr>Deeper Look: Sabbath Rest – A Promise</vt:lpstr>
      <vt:lpstr>Deeper Look: Sabbath Rest – Jesus</vt:lpstr>
      <vt:lpstr>Deeper Look: Sabbath Rest – Hebrews</vt:lpstr>
      <vt:lpstr>Deeper Look: Sabbath Rest - Easter</vt:lpstr>
      <vt:lpstr>OF THE CHRISTIAN SABBATH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2024-08-30T18:38:02Z</dcterms:modified>
</cp:coreProperties>
</file>