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9" r:id="rId3"/>
    <p:sldId id="336" r:id="rId4"/>
    <p:sldId id="337" r:id="rId5"/>
    <p:sldId id="283" r:id="rId6"/>
    <p:sldId id="338" r:id="rId7"/>
    <p:sldId id="339" r:id="rId8"/>
    <p:sldId id="346" r:id="rId9"/>
    <p:sldId id="340" r:id="rId10"/>
    <p:sldId id="341" r:id="rId11"/>
    <p:sldId id="342" r:id="rId12"/>
    <p:sldId id="344" r:id="rId13"/>
    <p:sldId id="345" r:id="rId14"/>
    <p:sldId id="34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108" y="57"/>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E96A198D-AA76-4A6A-96D9-467DDF497C77}"/>
    <pc:docChg chg="undo custSel addSld delSld modSld">
      <pc:chgData name="Rob Gregory" userId="a7bfa114233000dd" providerId="LiveId" clId="{E96A198D-AA76-4A6A-96D9-467DDF497C77}" dt="2024-08-17T16:18:56.951" v="2451" actId="20577"/>
      <pc:docMkLst>
        <pc:docMk/>
      </pc:docMkLst>
      <pc:sldChg chg="del">
        <pc:chgData name="Rob Gregory" userId="a7bfa114233000dd" providerId="LiveId" clId="{E96A198D-AA76-4A6A-96D9-467DDF497C77}" dt="2024-08-17T15:31:43.799" v="0" actId="47"/>
        <pc:sldMkLst>
          <pc:docMk/>
          <pc:sldMk cId="2680736774" sldId="287"/>
        </pc:sldMkLst>
      </pc:sldChg>
      <pc:sldChg chg="modSp mod modNotesTx">
        <pc:chgData name="Rob Gregory" userId="a7bfa114233000dd" providerId="LiveId" clId="{E96A198D-AA76-4A6A-96D9-467DDF497C77}" dt="2024-08-17T16:16:02.158" v="2301" actId="20577"/>
        <pc:sldMkLst>
          <pc:docMk/>
          <pc:sldMk cId="0" sldId="339"/>
        </pc:sldMkLst>
        <pc:spChg chg="mod">
          <ac:chgData name="Rob Gregory" userId="a7bfa114233000dd" providerId="LiveId" clId="{E96A198D-AA76-4A6A-96D9-467DDF497C77}" dt="2024-08-17T16:13:21.470" v="2112" actId="14100"/>
          <ac:spMkLst>
            <pc:docMk/>
            <pc:sldMk cId="0" sldId="339"/>
            <ac:spMk id="3" creationId="{00000000-0000-0000-0000-000000000000}"/>
          </ac:spMkLst>
        </pc:spChg>
      </pc:sldChg>
      <pc:sldChg chg="modSp mod">
        <pc:chgData name="Rob Gregory" userId="a7bfa114233000dd" providerId="LiveId" clId="{E96A198D-AA76-4A6A-96D9-467DDF497C77}" dt="2024-08-17T15:33:15.416" v="36" actId="6549"/>
        <pc:sldMkLst>
          <pc:docMk/>
          <pc:sldMk cId="0" sldId="340"/>
        </pc:sldMkLst>
        <pc:spChg chg="mod">
          <ac:chgData name="Rob Gregory" userId="a7bfa114233000dd" providerId="LiveId" clId="{E96A198D-AA76-4A6A-96D9-467DDF497C77}" dt="2024-08-17T15:32:56.437" v="12" actId="313"/>
          <ac:spMkLst>
            <pc:docMk/>
            <pc:sldMk cId="0" sldId="340"/>
            <ac:spMk id="2" creationId="{00000000-0000-0000-0000-000000000000}"/>
          </ac:spMkLst>
        </pc:spChg>
        <pc:spChg chg="mod">
          <ac:chgData name="Rob Gregory" userId="a7bfa114233000dd" providerId="LiveId" clId="{E96A198D-AA76-4A6A-96D9-467DDF497C77}" dt="2024-08-17T15:33:15.416" v="36" actId="6549"/>
          <ac:spMkLst>
            <pc:docMk/>
            <pc:sldMk cId="0" sldId="340"/>
            <ac:spMk id="3" creationId="{00000000-0000-0000-0000-000000000000}"/>
          </ac:spMkLst>
        </pc:spChg>
      </pc:sldChg>
      <pc:sldChg chg="modSp mod modNotesTx">
        <pc:chgData name="Rob Gregory" userId="a7bfa114233000dd" providerId="LiveId" clId="{E96A198D-AA76-4A6A-96D9-467DDF497C77}" dt="2024-08-17T16:11:18.909" v="2108" actId="20577"/>
        <pc:sldMkLst>
          <pc:docMk/>
          <pc:sldMk cId="0" sldId="341"/>
        </pc:sldMkLst>
        <pc:spChg chg="mod">
          <ac:chgData name="Rob Gregory" userId="a7bfa114233000dd" providerId="LiveId" clId="{E96A198D-AA76-4A6A-96D9-467DDF497C77}" dt="2024-08-17T15:33:59.203" v="43" actId="27636"/>
          <ac:spMkLst>
            <pc:docMk/>
            <pc:sldMk cId="0" sldId="341"/>
            <ac:spMk id="3" creationId="{00000000-0000-0000-0000-000000000000}"/>
          </ac:spMkLst>
        </pc:spChg>
      </pc:sldChg>
      <pc:sldChg chg="addSp modSp mod modNotesTx">
        <pc:chgData name="Rob Gregory" userId="a7bfa114233000dd" providerId="LiveId" clId="{E96A198D-AA76-4A6A-96D9-467DDF497C77}" dt="2024-08-17T15:59:25.295" v="541" actId="20577"/>
        <pc:sldMkLst>
          <pc:docMk/>
          <pc:sldMk cId="0" sldId="342"/>
        </pc:sldMkLst>
        <pc:spChg chg="mod">
          <ac:chgData name="Rob Gregory" userId="a7bfa114233000dd" providerId="LiveId" clId="{E96A198D-AA76-4A6A-96D9-467DDF497C77}" dt="2024-08-17T15:41:03.261" v="73" actId="403"/>
          <ac:spMkLst>
            <pc:docMk/>
            <pc:sldMk cId="0" sldId="342"/>
            <ac:spMk id="3" creationId="{00000000-0000-0000-0000-000000000000}"/>
          </ac:spMkLst>
        </pc:spChg>
        <pc:spChg chg="add mod">
          <ac:chgData name="Rob Gregory" userId="a7bfa114233000dd" providerId="LiveId" clId="{E96A198D-AA76-4A6A-96D9-467DDF497C77}" dt="2024-08-17T15:35:54.664" v="51"/>
          <ac:spMkLst>
            <pc:docMk/>
            <pc:sldMk cId="0" sldId="342"/>
            <ac:spMk id="4" creationId="{DF3469EE-9207-BE12-93C9-BBC6C1DEF652}"/>
          </ac:spMkLst>
        </pc:spChg>
      </pc:sldChg>
      <pc:sldChg chg="modSp add mod modNotesTx">
        <pc:chgData name="Rob Gregory" userId="a7bfa114233000dd" providerId="LiveId" clId="{E96A198D-AA76-4A6A-96D9-467DDF497C77}" dt="2024-08-17T16:00:06.666" v="653" actId="20577"/>
        <pc:sldMkLst>
          <pc:docMk/>
          <pc:sldMk cId="2249243869" sldId="344"/>
        </pc:sldMkLst>
        <pc:spChg chg="mod">
          <ac:chgData name="Rob Gregory" userId="a7bfa114233000dd" providerId="LiveId" clId="{E96A198D-AA76-4A6A-96D9-467DDF497C77}" dt="2024-08-17T15:46:32.505" v="126" actId="403"/>
          <ac:spMkLst>
            <pc:docMk/>
            <pc:sldMk cId="2249243869" sldId="344"/>
            <ac:spMk id="3" creationId="{00000000-0000-0000-0000-000000000000}"/>
          </ac:spMkLst>
        </pc:spChg>
      </pc:sldChg>
      <pc:sldChg chg="modSp add mod modNotesTx">
        <pc:chgData name="Rob Gregory" userId="a7bfa114233000dd" providerId="LiveId" clId="{E96A198D-AA76-4A6A-96D9-467DDF497C77}" dt="2024-08-17T16:02:50.949" v="1150" actId="20577"/>
        <pc:sldMkLst>
          <pc:docMk/>
          <pc:sldMk cId="182802886" sldId="345"/>
        </pc:sldMkLst>
        <pc:spChg chg="mod">
          <ac:chgData name="Rob Gregory" userId="a7bfa114233000dd" providerId="LiveId" clId="{E96A198D-AA76-4A6A-96D9-467DDF497C77}" dt="2024-08-17T15:55:47.336" v="148" actId="20577"/>
          <ac:spMkLst>
            <pc:docMk/>
            <pc:sldMk cId="182802886" sldId="345"/>
            <ac:spMk id="3" creationId="{00000000-0000-0000-0000-000000000000}"/>
          </ac:spMkLst>
        </pc:spChg>
      </pc:sldChg>
      <pc:sldChg chg="modSp add mod modNotesTx">
        <pc:chgData name="Rob Gregory" userId="a7bfa114233000dd" providerId="LiveId" clId="{E96A198D-AA76-4A6A-96D9-467DDF497C77}" dt="2024-08-17T16:18:56.951" v="2451" actId="20577"/>
        <pc:sldMkLst>
          <pc:docMk/>
          <pc:sldMk cId="1613551469" sldId="346"/>
        </pc:sldMkLst>
        <pc:spChg chg="mod">
          <ac:chgData name="Rob Gregory" userId="a7bfa114233000dd" providerId="LiveId" clId="{E96A198D-AA76-4A6A-96D9-467DDF497C77}" dt="2024-08-17T16:17:20.384" v="2304" actId="27636"/>
          <ac:spMkLst>
            <pc:docMk/>
            <pc:sldMk cId="1613551469" sldId="346"/>
            <ac:spMk id="3" creationId="{00000000-0000-0000-0000-000000000000}"/>
          </ac:spMkLst>
        </pc:spChg>
      </pc:sldChg>
    </pc:docChg>
  </pc:docChgLst>
  <pc:docChgLst>
    <pc:chgData name="Rob Gregory" userId="a7bfa114233000dd" providerId="LiveId" clId="{460F4E56-6418-4695-9BA6-77354B2F881A}"/>
    <pc:docChg chg="custSel addSld delSld modSld">
      <pc:chgData name="Rob Gregory" userId="a7bfa114233000dd" providerId="LiveId" clId="{460F4E56-6418-4695-9BA6-77354B2F881A}" dt="2024-08-24T20:15:03.876" v="66" actId="14100"/>
      <pc:docMkLst>
        <pc:docMk/>
      </pc:docMkLst>
      <pc:sldChg chg="modSp mod">
        <pc:chgData name="Rob Gregory" userId="a7bfa114233000dd" providerId="LiveId" clId="{460F4E56-6418-4695-9BA6-77354B2F881A}" dt="2024-08-16T21:46:26.594" v="60" actId="20577"/>
        <pc:sldMkLst>
          <pc:docMk/>
          <pc:sldMk cId="999829043" sldId="256"/>
        </pc:sldMkLst>
        <pc:spChg chg="mod">
          <ac:chgData name="Rob Gregory" userId="a7bfa114233000dd" providerId="LiveId" clId="{460F4E56-6418-4695-9BA6-77354B2F881A}" dt="2024-08-16T21:46:26.594" v="60" actId="20577"/>
          <ac:spMkLst>
            <pc:docMk/>
            <pc:sldMk cId="999829043" sldId="256"/>
            <ac:spMk id="3" creationId="{88627DA9-E992-8706-3B6A-3B247D8C19B2}"/>
          </ac:spMkLst>
        </pc:spChg>
      </pc:sldChg>
      <pc:sldChg chg="modSp mod">
        <pc:chgData name="Rob Gregory" userId="a7bfa114233000dd" providerId="LiveId" clId="{460F4E56-6418-4695-9BA6-77354B2F881A}" dt="2024-08-15T20:15:39.817" v="4" actId="1076"/>
        <pc:sldMkLst>
          <pc:docMk/>
          <pc:sldMk cId="2525138430" sldId="259"/>
        </pc:sldMkLst>
        <pc:spChg chg="mod">
          <ac:chgData name="Rob Gregory" userId="a7bfa114233000dd" providerId="LiveId" clId="{460F4E56-6418-4695-9BA6-77354B2F881A}" dt="2024-08-15T20:15:39.817" v="4" actId="1076"/>
          <ac:spMkLst>
            <pc:docMk/>
            <pc:sldMk cId="2525138430" sldId="259"/>
            <ac:spMk id="3" creationId="{55D95C16-11B6-00FD-9B8E-E8373F4E7B4A}"/>
          </ac:spMkLst>
        </pc:spChg>
      </pc:sldChg>
      <pc:sldChg chg="add">
        <pc:chgData name="Rob Gregory" userId="a7bfa114233000dd" providerId="LiveId" clId="{460F4E56-6418-4695-9BA6-77354B2F881A}" dt="2024-08-16T21:45:58.525" v="28"/>
        <pc:sldMkLst>
          <pc:docMk/>
          <pc:sldMk cId="468726615" sldId="283"/>
        </pc:sldMkLst>
      </pc:sldChg>
      <pc:sldChg chg="add">
        <pc:chgData name="Rob Gregory" userId="a7bfa114233000dd" providerId="LiveId" clId="{460F4E56-6418-4695-9BA6-77354B2F881A}" dt="2024-08-16T21:45:58.525" v="28"/>
        <pc:sldMkLst>
          <pc:docMk/>
          <pc:sldMk cId="2680736774" sldId="287"/>
        </pc:sldMkLst>
      </pc:sldChg>
      <pc:sldChg chg="del">
        <pc:chgData name="Rob Gregory" userId="a7bfa114233000dd" providerId="LiveId" clId="{460F4E56-6418-4695-9BA6-77354B2F881A}" dt="2024-08-15T20:15:29.727" v="2" actId="47"/>
        <pc:sldMkLst>
          <pc:docMk/>
          <pc:sldMk cId="0" sldId="328"/>
        </pc:sldMkLst>
      </pc:sldChg>
      <pc:sldChg chg="del">
        <pc:chgData name="Rob Gregory" userId="a7bfa114233000dd" providerId="LiveId" clId="{460F4E56-6418-4695-9BA6-77354B2F881A}" dt="2024-08-15T20:15:29.727" v="2" actId="47"/>
        <pc:sldMkLst>
          <pc:docMk/>
          <pc:sldMk cId="0" sldId="329"/>
        </pc:sldMkLst>
      </pc:sldChg>
      <pc:sldChg chg="del">
        <pc:chgData name="Rob Gregory" userId="a7bfa114233000dd" providerId="LiveId" clId="{460F4E56-6418-4695-9BA6-77354B2F881A}" dt="2024-08-15T20:15:29.727" v="2" actId="47"/>
        <pc:sldMkLst>
          <pc:docMk/>
          <pc:sldMk cId="0" sldId="330"/>
        </pc:sldMkLst>
      </pc:sldChg>
      <pc:sldChg chg="del">
        <pc:chgData name="Rob Gregory" userId="a7bfa114233000dd" providerId="LiveId" clId="{460F4E56-6418-4695-9BA6-77354B2F881A}" dt="2024-08-15T20:15:29.727" v="2" actId="47"/>
        <pc:sldMkLst>
          <pc:docMk/>
          <pc:sldMk cId="0" sldId="331"/>
        </pc:sldMkLst>
      </pc:sldChg>
      <pc:sldChg chg="del">
        <pc:chgData name="Rob Gregory" userId="a7bfa114233000dd" providerId="LiveId" clId="{460F4E56-6418-4695-9BA6-77354B2F881A}" dt="2024-08-15T20:15:29.727" v="2" actId="47"/>
        <pc:sldMkLst>
          <pc:docMk/>
          <pc:sldMk cId="0" sldId="332"/>
        </pc:sldMkLst>
      </pc:sldChg>
      <pc:sldChg chg="del">
        <pc:chgData name="Rob Gregory" userId="a7bfa114233000dd" providerId="LiveId" clId="{460F4E56-6418-4695-9BA6-77354B2F881A}" dt="2024-08-15T20:15:29.727" v="2" actId="47"/>
        <pc:sldMkLst>
          <pc:docMk/>
          <pc:sldMk cId="0" sldId="333"/>
        </pc:sldMkLst>
      </pc:sldChg>
      <pc:sldChg chg="del">
        <pc:chgData name="Rob Gregory" userId="a7bfa114233000dd" providerId="LiveId" clId="{460F4E56-6418-4695-9BA6-77354B2F881A}" dt="2024-08-15T20:15:29.727" v="2" actId="47"/>
        <pc:sldMkLst>
          <pc:docMk/>
          <pc:sldMk cId="0" sldId="335"/>
        </pc:sldMkLst>
      </pc:sldChg>
      <pc:sldChg chg="modSp add mod">
        <pc:chgData name="Rob Gregory" userId="a7bfa114233000dd" providerId="LiveId" clId="{460F4E56-6418-4695-9BA6-77354B2F881A}" dt="2024-08-15T20:27:40.338" v="23" actId="6549"/>
        <pc:sldMkLst>
          <pc:docMk/>
          <pc:sldMk cId="0" sldId="336"/>
        </pc:sldMkLst>
        <pc:spChg chg="mod">
          <ac:chgData name="Rob Gregory" userId="a7bfa114233000dd" providerId="LiveId" clId="{460F4E56-6418-4695-9BA6-77354B2F881A}" dt="2024-08-15T20:27:40.338" v="23" actId="6549"/>
          <ac:spMkLst>
            <pc:docMk/>
            <pc:sldMk cId="0" sldId="336"/>
            <ac:spMk id="3" creationId="{00000000-0000-0000-0000-000000000000}"/>
          </ac:spMkLst>
        </pc:spChg>
      </pc:sldChg>
      <pc:sldChg chg="del">
        <pc:chgData name="Rob Gregory" userId="a7bfa114233000dd" providerId="LiveId" clId="{460F4E56-6418-4695-9BA6-77354B2F881A}" dt="2024-08-15T20:15:29.727" v="2" actId="47"/>
        <pc:sldMkLst>
          <pc:docMk/>
          <pc:sldMk cId="2148349042" sldId="336"/>
        </pc:sldMkLst>
      </pc:sldChg>
      <pc:sldChg chg="modSp add mod">
        <pc:chgData name="Rob Gregory" userId="a7bfa114233000dd" providerId="LiveId" clId="{460F4E56-6418-4695-9BA6-77354B2F881A}" dt="2024-08-16T20:16:09.667" v="27" actId="27636"/>
        <pc:sldMkLst>
          <pc:docMk/>
          <pc:sldMk cId="0" sldId="337"/>
        </pc:sldMkLst>
        <pc:spChg chg="mod">
          <ac:chgData name="Rob Gregory" userId="a7bfa114233000dd" providerId="LiveId" clId="{460F4E56-6418-4695-9BA6-77354B2F881A}" dt="2024-08-16T20:16:09.667" v="27" actId="27636"/>
          <ac:spMkLst>
            <pc:docMk/>
            <pc:sldMk cId="0" sldId="337"/>
            <ac:spMk id="3" creationId="{00000000-0000-0000-0000-000000000000}"/>
          </ac:spMkLst>
        </pc:spChg>
      </pc:sldChg>
      <pc:sldChg chg="del">
        <pc:chgData name="Rob Gregory" userId="a7bfa114233000dd" providerId="LiveId" clId="{460F4E56-6418-4695-9BA6-77354B2F881A}" dt="2024-08-15T20:15:29.727" v="2" actId="47"/>
        <pc:sldMkLst>
          <pc:docMk/>
          <pc:sldMk cId="2210917474" sldId="337"/>
        </pc:sldMkLst>
      </pc:sldChg>
      <pc:sldChg chg="modSp add del mod">
        <pc:chgData name="Rob Gregory" userId="a7bfa114233000dd" providerId="LiveId" clId="{460F4E56-6418-4695-9BA6-77354B2F881A}" dt="2024-08-15T20:15:39.879" v="7" actId="27636"/>
        <pc:sldMkLst>
          <pc:docMk/>
          <pc:sldMk cId="0" sldId="338"/>
        </pc:sldMkLst>
        <pc:spChg chg="mod">
          <ac:chgData name="Rob Gregory" userId="a7bfa114233000dd" providerId="LiveId" clId="{460F4E56-6418-4695-9BA6-77354B2F881A}" dt="2024-08-15T20:15:39.879" v="7" actId="27636"/>
          <ac:spMkLst>
            <pc:docMk/>
            <pc:sldMk cId="0" sldId="338"/>
            <ac:spMk id="3" creationId="{00000000-0000-0000-0000-000000000000}"/>
          </ac:spMkLst>
        </pc:spChg>
      </pc:sldChg>
      <pc:sldChg chg="modSp add del mod">
        <pc:chgData name="Rob Gregory" userId="a7bfa114233000dd" providerId="LiveId" clId="{460F4E56-6418-4695-9BA6-77354B2F881A}" dt="2024-08-15T20:15:39.905" v="9" actId="27636"/>
        <pc:sldMkLst>
          <pc:docMk/>
          <pc:sldMk cId="0" sldId="339"/>
        </pc:sldMkLst>
        <pc:spChg chg="mod">
          <ac:chgData name="Rob Gregory" userId="a7bfa114233000dd" providerId="LiveId" clId="{460F4E56-6418-4695-9BA6-77354B2F881A}" dt="2024-08-15T20:15:39.905" v="9" actId="27636"/>
          <ac:spMkLst>
            <pc:docMk/>
            <pc:sldMk cId="0" sldId="339"/>
            <ac:spMk id="2" creationId="{00000000-0000-0000-0000-000000000000}"/>
          </ac:spMkLst>
        </pc:spChg>
        <pc:spChg chg="mod">
          <ac:chgData name="Rob Gregory" userId="a7bfa114233000dd" providerId="LiveId" clId="{460F4E56-6418-4695-9BA6-77354B2F881A}" dt="2024-08-15T20:15:39.904" v="8" actId="27636"/>
          <ac:spMkLst>
            <pc:docMk/>
            <pc:sldMk cId="0" sldId="339"/>
            <ac:spMk id="3" creationId="{00000000-0000-0000-0000-000000000000}"/>
          </ac:spMkLst>
        </pc:spChg>
      </pc:sldChg>
      <pc:sldChg chg="add del">
        <pc:chgData name="Rob Gregory" userId="a7bfa114233000dd" providerId="LiveId" clId="{460F4E56-6418-4695-9BA6-77354B2F881A}" dt="2024-08-15T20:15:30.444" v="3"/>
        <pc:sldMkLst>
          <pc:docMk/>
          <pc:sldMk cId="0" sldId="340"/>
        </pc:sldMkLst>
      </pc:sldChg>
      <pc:sldChg chg="modSp add del mod">
        <pc:chgData name="Rob Gregory" userId="a7bfa114233000dd" providerId="LiveId" clId="{460F4E56-6418-4695-9BA6-77354B2F881A}" dt="2024-08-24T20:15:03.876" v="66" actId="14100"/>
        <pc:sldMkLst>
          <pc:docMk/>
          <pc:sldMk cId="0" sldId="341"/>
        </pc:sldMkLst>
        <pc:spChg chg="mod">
          <ac:chgData name="Rob Gregory" userId="a7bfa114233000dd" providerId="LiveId" clId="{460F4E56-6418-4695-9BA6-77354B2F881A}" dt="2024-08-15T20:15:39.931" v="11" actId="27636"/>
          <ac:spMkLst>
            <pc:docMk/>
            <pc:sldMk cId="0" sldId="341"/>
            <ac:spMk id="2" creationId="{00000000-0000-0000-0000-000000000000}"/>
          </ac:spMkLst>
        </pc:spChg>
        <pc:spChg chg="mod">
          <ac:chgData name="Rob Gregory" userId="a7bfa114233000dd" providerId="LiveId" clId="{460F4E56-6418-4695-9BA6-77354B2F881A}" dt="2024-08-24T20:15:03.876" v="66" actId="14100"/>
          <ac:spMkLst>
            <pc:docMk/>
            <pc:sldMk cId="0" sldId="341"/>
            <ac:spMk id="3" creationId="{00000000-0000-0000-0000-000000000000}"/>
          </ac:spMkLst>
        </pc:spChg>
      </pc:sldChg>
      <pc:sldChg chg="modSp add del mod">
        <pc:chgData name="Rob Gregory" userId="a7bfa114233000dd" providerId="LiveId" clId="{460F4E56-6418-4695-9BA6-77354B2F881A}" dt="2024-08-15T20:15:40.030" v="12" actId="27636"/>
        <pc:sldMkLst>
          <pc:docMk/>
          <pc:sldMk cId="0" sldId="342"/>
        </pc:sldMkLst>
        <pc:spChg chg="mod">
          <ac:chgData name="Rob Gregory" userId="a7bfa114233000dd" providerId="LiveId" clId="{460F4E56-6418-4695-9BA6-77354B2F881A}" dt="2024-08-15T20:15:40.030" v="12" actId="27636"/>
          <ac:spMkLst>
            <pc:docMk/>
            <pc:sldMk cId="0" sldId="342"/>
            <ac:spMk id="3" creationId="{00000000-0000-0000-0000-000000000000}"/>
          </ac:spMkLst>
        </pc:spChg>
      </pc:sldChg>
      <pc:sldChg chg="add">
        <pc:chgData name="Rob Gregory" userId="a7bfa114233000dd" providerId="LiveId" clId="{460F4E56-6418-4695-9BA6-77354B2F881A}" dt="2024-08-15T20:16:46.269" v="17"/>
        <pc:sldMkLst>
          <pc:docMk/>
          <pc:sldMk cId="2848957727" sldId="343"/>
        </pc:sldMkLst>
      </pc:sldChg>
      <pc:sldChg chg="add del">
        <pc:chgData name="Rob Gregory" userId="a7bfa114233000dd" providerId="LiveId" clId="{460F4E56-6418-4695-9BA6-77354B2F881A}" dt="2024-08-15T20:15:27.936" v="1"/>
        <pc:sldMkLst>
          <pc:docMk/>
          <pc:sldMk cId="2249243869" sldId="34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8/24/2024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a:t>
            </a:fld>
            <a:endParaRPr lang="en-US"/>
          </a:p>
        </p:txBody>
      </p:sp>
    </p:spTree>
    <p:extLst>
      <p:ext uri="{BB962C8B-B14F-4D97-AF65-F5344CB8AC3E}">
        <p14:creationId xmlns:p14="http://schemas.microsoft.com/office/powerpoint/2010/main" val="212076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a:t>What is Baptism?  </a:t>
            </a:r>
          </a:p>
          <a:p>
            <a:pPr marL="685800" lvl="1" indent="-228600">
              <a:buFont typeface="+mj-lt"/>
              <a:buAutoNum type="arabicPeriod"/>
            </a:pPr>
            <a:r>
              <a:rPr lang="en-US"/>
              <a:t>A transition from one state to another through application of power.</a:t>
            </a:r>
          </a:p>
          <a:p>
            <a:pPr marL="228600" lvl="0" indent="-228600">
              <a:buFont typeface="+mj-lt"/>
              <a:buAutoNum type="arabicPeriod"/>
            </a:pPr>
            <a:r>
              <a:rPr lang="en-US"/>
              <a:t>What powers are in this passage and what transitions are being accomplished.</a:t>
            </a:r>
          </a:p>
          <a:p>
            <a:pPr marL="685800" lvl="1" indent="-228600">
              <a:buFont typeface="+mj-lt"/>
              <a:buAutoNum type="arabicPeriod"/>
            </a:pPr>
            <a:r>
              <a:rPr lang="en-US"/>
              <a:t>Water – symbolic of man’s work in repentance</a:t>
            </a:r>
          </a:p>
          <a:p>
            <a:pPr marL="685800" lvl="1" indent="-228600">
              <a:buFont typeface="+mj-lt"/>
              <a:buAutoNum type="arabicPeriod"/>
            </a:pPr>
            <a:r>
              <a:rPr lang="en-US"/>
              <a:t>Holy Spirit – God’s work in redemption</a:t>
            </a:r>
          </a:p>
          <a:p>
            <a:pPr marL="685800" lvl="1" indent="-228600">
              <a:buFont typeface="+mj-lt"/>
              <a:buAutoNum type="arabicPeriod"/>
            </a:pPr>
            <a:r>
              <a:rPr lang="en-US"/>
              <a:t>Fire – God’s work in judgement</a:t>
            </a:r>
          </a:p>
          <a:p>
            <a:pPr marL="228600" lvl="0" indent="-228600">
              <a:buFont typeface="+mj-lt"/>
              <a:buAutoNum type="arabicPeriod"/>
            </a:pPr>
            <a:endParaRPr lang="en-US"/>
          </a:p>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560585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291059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Emblem may be too weak a word.</a:t>
            </a:r>
          </a:p>
          <a:p>
            <a:r>
              <a:rPr lang="en-US"/>
              <a:t>When we are baptized, we are acting out in obedience with our bodies.  We are being “conformed to Him in his Death”</a:t>
            </a:r>
          </a:p>
          <a:p>
            <a:r>
              <a:rPr lang="en-US"/>
              <a:t>Sometimes we claim something with our minds but we </a:t>
            </a:r>
            <a:r>
              <a:rPr lang="en-US" err="1"/>
              <a:t>don’l</a:t>
            </a:r>
            <a:r>
              <a:rPr lang="en-US"/>
              <a:t> live them out with our bodies.  Baptism is the act of obedience that is identified </a:t>
            </a:r>
          </a:p>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4008155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does commemorate mean?</a:t>
            </a:r>
          </a:p>
          <a:p>
            <a:r>
              <a:rPr lang="en-US"/>
              <a:t>Rob’s opinion:  commemorate is too soft a word for what we are doing here.</a:t>
            </a:r>
          </a:p>
          <a:p>
            <a:r>
              <a:rPr lang="en-US"/>
              <a:t>Jesus doesn’t say “this represents my body”.  He says “this is my body”.  We have to be very careful when we attempt to soften the words of the Lord to try to force them to make sense to us.</a:t>
            </a:r>
          </a:p>
          <a:p>
            <a:r>
              <a:rPr lang="en-US"/>
              <a:t>Jesus has declared the bread and the wine to be his body and blood.  We are not commemorating his work on the cross.  We are ingesting it.  We are taking it into ourselves.  We are proclaiming that his death is our death, his payment in blood is our payment for sin.   This is more than commemoration.  This is personal and communal identification with Christ body and blood being our food and drink for life.</a:t>
            </a:r>
          </a:p>
        </p:txBody>
      </p:sp>
      <p:sp>
        <p:nvSpPr>
          <p:cNvPr id="4" name="Slide Number Placeholder 3"/>
          <p:cNvSpPr>
            <a:spLocks noGrp="1"/>
          </p:cNvSpPr>
          <p:nvPr>
            <p:ph type="sldNum" sz="quarter" idx="5"/>
          </p:nvPr>
        </p:nvSpPr>
        <p:spPr/>
        <p:txBody>
          <a:bodyPr/>
          <a:lstStyle/>
          <a:p>
            <a:fld id="{60EADE2C-6519-4584-AD03-81ED5DC2B6CD}" type="slidenum">
              <a:rPr lang="en-US" smtClean="0"/>
              <a:t>10</a:t>
            </a:fld>
            <a:endParaRPr lang="en-US"/>
          </a:p>
        </p:txBody>
      </p:sp>
    </p:spTree>
    <p:extLst>
      <p:ext uri="{BB962C8B-B14F-4D97-AF65-F5344CB8AC3E}">
        <p14:creationId xmlns:p14="http://schemas.microsoft.com/office/powerpoint/2010/main" val="1494742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is the warning that is being given associated with coming to the Lord’s table in each of these verses?</a:t>
            </a:r>
          </a:p>
          <a:p>
            <a:pPr marL="228600" indent="-228600">
              <a:buAutoNum type="arabicPeriod"/>
            </a:pPr>
            <a:r>
              <a:rPr lang="en-US"/>
              <a:t>Leaven represents our efforts at righteousness.  Don’t mix legalism with grace.</a:t>
            </a:r>
          </a:p>
          <a:p>
            <a:pPr marL="228600" indent="-228600">
              <a:buAutoNum type="arabicPeriod"/>
            </a:pPr>
            <a:r>
              <a:rPr lang="en-US"/>
              <a:t>Don’t equate Christ with other faiths.  Other faiths are of demons.</a:t>
            </a:r>
          </a:p>
        </p:txBody>
      </p:sp>
      <p:sp>
        <p:nvSpPr>
          <p:cNvPr id="4" name="Slide Number Placeholder 3"/>
          <p:cNvSpPr>
            <a:spLocks noGrp="1"/>
          </p:cNvSpPr>
          <p:nvPr>
            <p:ph type="sldNum" sz="quarter" idx="5"/>
          </p:nvPr>
        </p:nvSpPr>
        <p:spPr/>
        <p:txBody>
          <a:bodyPr/>
          <a:lstStyle/>
          <a:p>
            <a:fld id="{60EADE2C-6519-4584-AD03-81ED5DC2B6CD}" type="slidenum">
              <a:rPr lang="en-US" smtClean="0"/>
              <a:t>11</a:t>
            </a:fld>
            <a:endParaRPr lang="en-US"/>
          </a:p>
        </p:txBody>
      </p:sp>
    </p:spTree>
    <p:extLst>
      <p:ext uri="{BB962C8B-B14F-4D97-AF65-F5344CB8AC3E}">
        <p14:creationId xmlns:p14="http://schemas.microsoft.com/office/powerpoint/2010/main" val="312564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is the warning that is being given associated with coming to the Lord’s table in each of these verses?</a:t>
            </a:r>
          </a:p>
          <a:p>
            <a:pPr marL="228600" indent="-228600">
              <a:buAutoNum type="arabicPeriod"/>
            </a:pPr>
            <a:r>
              <a:rPr lang="en-US"/>
              <a:t>Don’t come separately to the table in disunity.  Come together in unity.</a:t>
            </a:r>
          </a:p>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12</a:t>
            </a:fld>
            <a:endParaRPr lang="en-US"/>
          </a:p>
        </p:txBody>
      </p:sp>
    </p:spTree>
    <p:extLst>
      <p:ext uri="{BB962C8B-B14F-4D97-AF65-F5344CB8AC3E}">
        <p14:creationId xmlns:p14="http://schemas.microsoft.com/office/powerpoint/2010/main" val="1108106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What is the warning that is being given associated with coming to the Lord’s table in each of these verses?</a:t>
            </a:r>
          </a:p>
          <a:p>
            <a:pPr marL="228600" indent="-228600">
              <a:buAutoNum type="arabicPeriod"/>
            </a:pPr>
            <a:r>
              <a:rPr lang="en-US"/>
              <a:t>You personally have to eat Christ.  You can’t rely on your religious credentials.  That is relying on the faith of others.</a:t>
            </a:r>
          </a:p>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13</a:t>
            </a:fld>
            <a:endParaRPr lang="en-US"/>
          </a:p>
        </p:txBody>
      </p:sp>
    </p:spTree>
    <p:extLst>
      <p:ext uri="{BB962C8B-B14F-4D97-AF65-F5344CB8AC3E}">
        <p14:creationId xmlns:p14="http://schemas.microsoft.com/office/powerpoint/2010/main" val="1558657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8/24/2024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8/24/2024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8/24/2024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8/24/2024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8/24/2024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8/24/2024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8/24/2024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8/24/2024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8/24/2024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8/24/2024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8/24/2024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8/24/2024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a:t>Article 14 - Of BAPTISM &amp; THE LORD’S SUPPER</a:t>
            </a:r>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in which the members of the church by the use of bread and wine are to commemorate together the dying love of Christ;</a:t>
            </a:r>
          </a:p>
        </p:txBody>
      </p:sp>
      <p:sp>
        <p:nvSpPr>
          <p:cNvPr id="3" name="Content Placeholder 2"/>
          <p:cNvSpPr>
            <a:spLocks noGrp="1"/>
          </p:cNvSpPr>
          <p:nvPr>
            <p:ph idx="1"/>
          </p:nvPr>
        </p:nvSpPr>
        <p:spPr>
          <a:xfrm>
            <a:off x="147146" y="2007475"/>
            <a:ext cx="11866178" cy="4666593"/>
          </a:xfrm>
        </p:spPr>
        <p:txBody>
          <a:bodyPr>
            <a:normAutofit fontScale="92500" lnSpcReduction="20000"/>
          </a:bodyPr>
          <a:lstStyle/>
          <a:p>
            <a:r>
              <a:rPr sz="2000"/>
              <a:t>1 Corinthians 11:26 =&gt; For as often as you eat this bread and drink the cup, you proclaim the Lord's death until He comes.</a:t>
            </a:r>
          </a:p>
          <a:p>
            <a:r>
              <a:rPr sz="2000"/>
              <a:t>Matthew 26:26-29 =&gt; While they were eating, Jesus took some bread, and after a blessing, He broke it and gave it to the disciples, and said, "Take, eat; this is My body." And when He had taken a cup and given thanks, He gave it to them, saying, "Drink from it, all of you; for this is My blood of the covenant, which is poured out for many for forgiveness of sins. "But I say to you, I will not drink of this fruit of the vine from now on until that day when I drink it new with you in My Father's kingdom."</a:t>
            </a:r>
          </a:p>
          <a:p>
            <a:r>
              <a:rPr sz="2000"/>
              <a:t>Mark 14:22-25 =&gt; While they were eating, He took some bread, and after a blessing He broke it, and gave it to them, and said, "Take it; this is My body." And when He had taken a cup and given thanks, He gave it to them, and they all drank from it. And He said to them, "This is My blood of the covenant, which is poured out for many. "Truly I say to you, I will never again drink of the fruit of the vine until that day when I drink it new in the kingdom of God."</a:t>
            </a:r>
          </a:p>
          <a:p>
            <a:r>
              <a:rPr sz="2000"/>
              <a:t>Luke 22:14-21 =&gt; When the hour had come, He reclined at the table, and the apostles with Him. And He said to them, "I have earnestly desired to eat this Passover with you before I suffer; for I say to you, I shall never again eat it until it is fulfilled in the kingdom of God." And when He had taken a cup and given thanks, He said, "Take this and share it among yourselves; for I say to you, I will not drink of the fruit of the vine from now on until the kingdom of God comes." And when He had taken some bread and given thanks, He broke it and gave it to them, saying, "This is My body which is given for you; do this in remembrance of Me." And in the same way He took the cup after they had eaten, saying, "This cup which is poured out for you is the new covenant in My blood. "But behold, the hand of the one betraying Me is with Mine on the table.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preceded always by solemn self-examination.</a:t>
            </a:r>
          </a:p>
        </p:txBody>
      </p:sp>
      <p:sp>
        <p:nvSpPr>
          <p:cNvPr id="3" name="Content Placeholder 2"/>
          <p:cNvSpPr>
            <a:spLocks noGrp="1"/>
          </p:cNvSpPr>
          <p:nvPr>
            <p:ph idx="1"/>
          </p:nvPr>
        </p:nvSpPr>
        <p:spPr>
          <a:xfrm>
            <a:off x="348095" y="1423556"/>
            <a:ext cx="11502737" cy="5127912"/>
          </a:xfrm>
        </p:spPr>
        <p:txBody>
          <a:bodyPr>
            <a:normAutofit/>
          </a:bodyPr>
          <a:lstStyle/>
          <a:p>
            <a:r>
              <a:rPr sz="2400"/>
              <a:t>1 Corinthians 5:7-8 =&gt; Clean out the old leaven so that you may be a new lump, just as you are in fact unleavened. For Christ our Passover also has been sacrificed. Therefore let us celebrate the feast, not with old leaven, nor with the leaven of malice and wickedness, but with the unleavened bread of sincerity and truth.</a:t>
            </a:r>
          </a:p>
          <a:p>
            <a:r>
              <a:rPr sz="2400"/>
              <a:t>1 Corinthians 10:3-32 =&gt; I say that the things which the Gentiles sacrifice, they sacrifice to demons and not to God; and I do not want you to become sharers in demons. You cannot drink the cup of the Lord and the cup of demons; you cannot partake of the table of the Lord and the table of demons. Or do we provoke the Lord to jealousy? We are not stronger than He, are we? All things are lawful, but not all things are profitable. All things are lawful, but not all things edify. Let no one seek his own good, but that of his neighbor.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preceded always by solemn self-examination.</a:t>
            </a:r>
          </a:p>
        </p:txBody>
      </p:sp>
      <p:sp>
        <p:nvSpPr>
          <p:cNvPr id="3" name="Content Placeholder 2"/>
          <p:cNvSpPr>
            <a:spLocks noGrp="1"/>
          </p:cNvSpPr>
          <p:nvPr>
            <p:ph idx="1"/>
          </p:nvPr>
        </p:nvSpPr>
        <p:spPr>
          <a:xfrm>
            <a:off x="348095" y="1825624"/>
            <a:ext cx="11502737" cy="4725843"/>
          </a:xfrm>
        </p:spPr>
        <p:txBody>
          <a:bodyPr>
            <a:normAutofit/>
          </a:bodyPr>
          <a:lstStyle/>
          <a:p>
            <a:r>
              <a:rPr lang="en-US" sz="2400"/>
              <a:t>1 Corinthians 11:17-22 =&gt; Now in giving these instructions I do not praise you, since you come together not for the better but for the worse. For first of all, when you come together as a church, I hear that there are divisions among you, and in part I believe it. For there must also be factions among you, that those who are approved may be recognized among you. Therefore when you come together in one place, it is not to eat the Lord’s Supper. For in eating, each one takes his own supper ahead of others; and one is hungry and another is drunk. What! Do you not have houses to eat and drink in? Or do you despise the church of God and shame those who have nothing? What shall I say to you? Shall I praise you in this? I do not praise you.</a:t>
            </a:r>
          </a:p>
        </p:txBody>
      </p:sp>
    </p:spTree>
    <p:extLst>
      <p:ext uri="{BB962C8B-B14F-4D97-AF65-F5344CB8AC3E}">
        <p14:creationId xmlns:p14="http://schemas.microsoft.com/office/powerpoint/2010/main" val="2249243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preceded always by solemn self-examination.</a:t>
            </a:r>
          </a:p>
        </p:txBody>
      </p:sp>
      <p:sp>
        <p:nvSpPr>
          <p:cNvPr id="3" name="Content Placeholder 2"/>
          <p:cNvSpPr>
            <a:spLocks noGrp="1"/>
          </p:cNvSpPr>
          <p:nvPr>
            <p:ph idx="1"/>
          </p:nvPr>
        </p:nvSpPr>
        <p:spPr>
          <a:xfrm>
            <a:off x="348095" y="1501486"/>
            <a:ext cx="11502737" cy="5049981"/>
          </a:xfrm>
        </p:spPr>
        <p:txBody>
          <a:bodyPr>
            <a:normAutofit fontScale="92500" lnSpcReduction="10000"/>
          </a:bodyPr>
          <a:lstStyle/>
          <a:p>
            <a:r>
              <a:rPr lang="en-US" sz="2400"/>
              <a:t>John 6:43-58 =&gt; Jesus therefore answered and said to them, “Do not murmur among yourselves. No one can come to Me unless the Father who sent Me draws him; and I will raise him up at the last day. It is written in the prophets, And they shall all be taught by God.’ Therefore everyone who has heard and learned from the Father comes to Me. Not that anyone has seen the Father, except He who is from God; He has seen the Father. Most assuredly, I say to you, he who believes in Me has everlasting life. I am the bread of life. Your fathers ate the manna in the wilderness, and are dead. This is the bread which comes down from heaven, that one may eat of it and not die. I am the living bread which came down from heaven. If anyone eats of this bread, he will live forever; and the bread that I shall give is My flesh, which I shall give for the life of the </a:t>
            </a:r>
            <a:r>
              <a:rPr lang="en-US" sz="2400" err="1"/>
              <a:t>world.”The</a:t>
            </a:r>
            <a:r>
              <a:rPr lang="en-US" sz="2400"/>
              <a:t> Jews therefore quarreled among themselves, saying, “How can this Man give us His flesh to </a:t>
            </a:r>
            <a:r>
              <a:rPr lang="en-US" sz="2400" err="1"/>
              <a:t>eat?”Then</a:t>
            </a:r>
            <a:r>
              <a:rPr lang="en-US" sz="2400"/>
              <a:t> Jesus said to them, “Most assuredly, I say to you, unless you eat the flesh of the Son of Man and drink His blood, you have no life in you. Whoever eats My flesh and drinks My blood has eternal life, and I will raise him up at the last day. For My flesh is food indeed, and My blood is drink indeed. He who eats My flesh and drinks My blood abides in Me, and I in him. As the living Father sent Me, and I live because of the Father, so he who feeds on Me will live because of Me. This is the bread which came down from heaven—not as your fathers ate the manna, and are dead. He who eats this bread will live forever.”</a:t>
            </a:r>
          </a:p>
        </p:txBody>
      </p:sp>
    </p:spTree>
    <p:extLst>
      <p:ext uri="{BB962C8B-B14F-4D97-AF65-F5344CB8AC3E}">
        <p14:creationId xmlns:p14="http://schemas.microsoft.com/office/powerpoint/2010/main" val="182802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BAPTISM &amp; THE LORD'S SUPPER</a:t>
            </a:r>
          </a:p>
        </p:txBody>
      </p:sp>
      <p:sp>
        <p:nvSpPr>
          <p:cNvPr id="3" name="Content Placeholder 2"/>
          <p:cNvSpPr>
            <a:spLocks noGrp="1"/>
          </p:cNvSpPr>
          <p:nvPr>
            <p:ph idx="1"/>
          </p:nvPr>
        </p:nvSpPr>
        <p:spPr/>
        <p:txBody>
          <a:bodyPr>
            <a:normAutofit lnSpcReduction="10000"/>
          </a:bodyPr>
          <a:lstStyle/>
          <a:p>
            <a:endParaRPr/>
          </a:p>
          <a:p>
            <a:r>
              <a:t>We believe that Baptism is the immersion of a believer in water</a:t>
            </a:r>
          </a:p>
          <a:p>
            <a:r>
              <a:t>in the name of the Father Son and Holy Spirit;</a:t>
            </a:r>
          </a:p>
          <a:p>
            <a:r>
              <a:t>to show forth is a solemn and beautiful emblem our faith in a crucified buried and risen Savior with its purifying power;</a:t>
            </a:r>
          </a:p>
          <a:p>
            <a:r>
              <a:t>that it is prerequisite to the privileges of a church relation; and to the Lord</a:t>
            </a:r>
            <a:r>
              <a:rPr lang="en-US"/>
              <a:t>'</a:t>
            </a:r>
            <a:r>
              <a:t>s Supper</a:t>
            </a:r>
          </a:p>
          <a:p>
            <a:r>
              <a:t>in which the members of the church by the use of bread and wine are to commemorate together the dying love of Christ;</a:t>
            </a:r>
          </a:p>
          <a:p>
            <a:r>
              <a:t>preceded always by solemn self-examination.</a:t>
            </a:r>
          </a:p>
        </p:txBody>
      </p:sp>
    </p:spTree>
    <p:extLst>
      <p:ext uri="{BB962C8B-B14F-4D97-AF65-F5344CB8AC3E}">
        <p14:creationId xmlns:p14="http://schemas.microsoft.com/office/powerpoint/2010/main" val="2848957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rot="10800000">
            <a:off x="11255012" y="3983038"/>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BAPTISM &amp; THE LORD'S SUPPER</a:t>
            </a:r>
          </a:p>
        </p:txBody>
      </p:sp>
      <p:sp>
        <p:nvSpPr>
          <p:cNvPr id="3" name="Content Placeholder 2"/>
          <p:cNvSpPr>
            <a:spLocks noGrp="1"/>
          </p:cNvSpPr>
          <p:nvPr>
            <p:ph idx="1"/>
          </p:nvPr>
        </p:nvSpPr>
        <p:spPr/>
        <p:txBody>
          <a:bodyPr>
            <a:normAutofit/>
          </a:bodyPr>
          <a:lstStyle/>
          <a:p>
            <a:r>
              <a:t>We believe that Baptism is the immersion of a believer in water</a:t>
            </a:r>
          </a:p>
          <a:p>
            <a:r>
              <a:t>in the name of the Father Son and Holy Spirit;</a:t>
            </a:r>
          </a:p>
          <a:p>
            <a:r>
              <a:t>to show forth</a:t>
            </a:r>
            <a:r>
              <a:rPr lang="en-US"/>
              <a:t>,</a:t>
            </a:r>
            <a:r>
              <a:t> i</a:t>
            </a:r>
            <a:r>
              <a:rPr lang="en-US"/>
              <a:t>n</a:t>
            </a:r>
            <a:r>
              <a:t> a solemn and beautiful emblem</a:t>
            </a:r>
            <a:r>
              <a:rPr lang="en-US"/>
              <a:t>,</a:t>
            </a:r>
            <a:r>
              <a:t> our faith in a crucified buried and risen Savior with its purifying power;</a:t>
            </a:r>
          </a:p>
          <a:p>
            <a:r>
              <a:t>that it is prerequisite to the privileges of a church relation; and to the Lord</a:t>
            </a:r>
            <a:r>
              <a:rPr lang="en-US"/>
              <a:t>'</a:t>
            </a:r>
            <a:r>
              <a:t>s Supper</a:t>
            </a:r>
          </a:p>
          <a:p>
            <a:r>
              <a:t>in which the members of the church by the use of bread and wine are to commemorate together the dying love of Christ;</a:t>
            </a:r>
          </a:p>
          <a:p>
            <a:r>
              <a:t>preceded always by solemn self-examination.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We believe that Baptism is the immersion of a believer in water</a:t>
            </a:r>
          </a:p>
        </p:txBody>
      </p:sp>
      <p:sp>
        <p:nvSpPr>
          <p:cNvPr id="3" name="Content Placeholder 2"/>
          <p:cNvSpPr>
            <a:spLocks noGrp="1"/>
          </p:cNvSpPr>
          <p:nvPr>
            <p:ph idx="1"/>
          </p:nvPr>
        </p:nvSpPr>
        <p:spPr>
          <a:xfrm>
            <a:off x="472965" y="1825625"/>
            <a:ext cx="11267089" cy="4351338"/>
          </a:xfrm>
        </p:spPr>
        <p:txBody>
          <a:bodyPr>
            <a:normAutofit fontScale="55000" lnSpcReduction="20000"/>
          </a:bodyPr>
          <a:lstStyle/>
          <a:p>
            <a:r>
              <a:t>Matthew 3:5-6 =&gt; Then Jerusalem was going out to him, and all Judea and all the district around the Jordan; and they were being baptized by him in the Jordan River, as they confessed their sins.</a:t>
            </a:r>
          </a:p>
          <a:p>
            <a:r>
              <a:t>Matthew 28:19 =&gt; "Go therefore and make disciples of all the nations, baptizing them in the name of the Father and the Son and the Holy Spirit,</a:t>
            </a:r>
          </a:p>
          <a:p>
            <a:r>
              <a:t>John 3:22-23 =&gt; After these things Jesus and His disciples came into the land of Judea, and there He was spending time with them and baptizing. John also was baptizing in Aenon near Salim, because there was much water there; and people were coming and were being baptized--</a:t>
            </a:r>
          </a:p>
          <a:p>
            <a:r>
              <a:t>John 4:1-2 =&gt; Therefore when the Lord knew that the Pharisees had heard that Jesus was making and baptizing more disciples than John (although Jesus Himself was not baptizing, but His disciples were),</a:t>
            </a:r>
          </a:p>
          <a:p>
            <a:r>
              <a:t>Mark 16:16 =&gt; "He who has believed and has been baptized shall be saved; but he who has disbelieved shall be condemned.</a:t>
            </a:r>
          </a:p>
          <a:p>
            <a:r>
              <a:t>Acts 2:38 =&gt; Peter said to them, "Repent, and each of you be baptized in the name of Jesus Christ for the forgiveness of your sins; and you will receive the gift of the Holy Spirit.</a:t>
            </a:r>
          </a:p>
          <a:p>
            <a:r>
              <a:t>Acts 8:12 =&gt; But when they believed Philip preaching the good news about the kingdom of God and the name of Jesus Christ, they were being baptized, men and women alike.</a:t>
            </a:r>
          </a:p>
          <a:p>
            <a:r>
              <a:t>Acts 16:32-34 =&gt; And they spoke the word of the Lord to him together with all who were in his house. And he took them that very hour of the night and washed their wounds, and immediately he was baptized, he and all his household. And he brought them into his house and set food before them, and rejoiced greatly, having believed in God with his whole household.</a:t>
            </a:r>
          </a:p>
          <a:p>
            <a:r>
              <a:t>Acts 18:8 =&gt; Crispus, the leader of the synagogue, believed in the Lord with all his household, and many of the Corinthians when they heard were believing and being baptized.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025B-1983-20D4-55FA-3B4270875D91}"/>
              </a:ext>
            </a:extLst>
          </p:cNvPr>
          <p:cNvSpPr>
            <a:spLocks noGrp="1"/>
          </p:cNvSpPr>
          <p:nvPr>
            <p:ph type="title"/>
          </p:nvPr>
        </p:nvSpPr>
        <p:spPr/>
        <p:txBody>
          <a:bodyPr>
            <a:normAutofit/>
          </a:bodyPr>
          <a:lstStyle/>
          <a:p>
            <a:r>
              <a:rPr lang="en-US" sz="4400" kern="0">
                <a:solidFill>
                  <a:srgbClr val="444444"/>
                </a:solidFill>
                <a:effectLst/>
                <a:latin typeface="Open Sans" panose="020B0606030504020204" pitchFamily="34" charset="0"/>
                <a:ea typeface="Times New Roman" panose="02020603050405020304" pitchFamily="18" charset="0"/>
              </a:rPr>
              <a:t>Deeper Look: Baptism</a:t>
            </a:r>
            <a:endParaRPr lang="en-US"/>
          </a:p>
        </p:txBody>
      </p:sp>
      <p:sp>
        <p:nvSpPr>
          <p:cNvPr id="3" name="Content Placeholder 2">
            <a:extLst>
              <a:ext uri="{FF2B5EF4-FFF2-40B4-BE49-F238E27FC236}">
                <a16:creationId xmlns:a16="http://schemas.microsoft.com/office/drawing/2014/main" id="{EEB048E6-3889-EAF9-58B0-5B954114D920}"/>
              </a:ext>
            </a:extLst>
          </p:cNvPr>
          <p:cNvSpPr>
            <a:spLocks noGrp="1"/>
          </p:cNvSpPr>
          <p:nvPr>
            <p:ph idx="1"/>
          </p:nvPr>
        </p:nvSpPr>
        <p:spPr>
          <a:xfrm>
            <a:off x="838200" y="1413164"/>
            <a:ext cx="10515600" cy="5316819"/>
          </a:xfrm>
        </p:spPr>
        <p:txBody>
          <a:bodyPr>
            <a:noAutofit/>
          </a:bodyPr>
          <a:lstStyle/>
          <a:p>
            <a:pPr fontAlgn="base">
              <a:lnSpc>
                <a:spcPct val="115000"/>
              </a:lnSpc>
              <a:spcBef>
                <a:spcPts val="0"/>
              </a:spcBef>
              <a:spcAft>
                <a:spcPts val="800"/>
              </a:spcAft>
            </a:pPr>
            <a:r>
              <a:rPr lang="en-US" sz="2400" baseline="30000"/>
              <a:t>7</a:t>
            </a:r>
            <a:r>
              <a:rPr lang="en-US" sz="2400"/>
              <a:t> But when he saw many of the Pharisees and Sadducees coming to his baptism, he said to them, “Brood of vipers! Who warned you to flee from the wrath to come? </a:t>
            </a:r>
            <a:r>
              <a:rPr lang="en-US" sz="2400" baseline="30000"/>
              <a:t>8</a:t>
            </a:r>
            <a:r>
              <a:rPr lang="en-US" sz="2400"/>
              <a:t> Therefore bear fruits worthy of repentance, </a:t>
            </a:r>
            <a:r>
              <a:rPr lang="en-US" sz="2400" baseline="30000"/>
              <a:t>9</a:t>
            </a:r>
            <a:r>
              <a:rPr lang="en-US" sz="2400"/>
              <a:t> and do not think to say to yourselves, We have Abraham as our father.’ For I say to you that God is able to raise up children to Abraham from these stones. </a:t>
            </a:r>
            <a:r>
              <a:rPr lang="en-US" sz="2400" baseline="30000"/>
              <a:t>10</a:t>
            </a:r>
            <a:r>
              <a:rPr lang="en-US" sz="2400"/>
              <a:t> And even now the ax is laid to the root of the trees. Therefore every tree which does not bear good fruit is cut down and thrown into the fire. </a:t>
            </a:r>
            <a:r>
              <a:rPr lang="en-US" sz="2400" baseline="30000"/>
              <a:t>11</a:t>
            </a:r>
            <a:r>
              <a:rPr lang="en-US" sz="2400"/>
              <a:t> I indeed baptize you with </a:t>
            </a:r>
            <a:r>
              <a:rPr lang="en-US" sz="2400" b="1">
                <a:solidFill>
                  <a:srgbClr val="FF0000"/>
                </a:solidFill>
              </a:rPr>
              <a:t>water</a:t>
            </a:r>
            <a:r>
              <a:rPr lang="en-US" sz="2400"/>
              <a:t> unto repentance, but He who is coming after me is mightier than I, whose sandals I am not worthy to carry. He will baptize you with the </a:t>
            </a:r>
            <a:r>
              <a:rPr lang="en-US" sz="2400" b="1">
                <a:solidFill>
                  <a:srgbClr val="FF0000"/>
                </a:solidFill>
              </a:rPr>
              <a:t>Holy Spirit </a:t>
            </a:r>
            <a:r>
              <a:rPr lang="en-US" sz="2400"/>
              <a:t>and </a:t>
            </a:r>
            <a:r>
              <a:rPr lang="en-US" sz="2400" b="1">
                <a:solidFill>
                  <a:srgbClr val="FF0000"/>
                </a:solidFill>
              </a:rPr>
              <a:t>fire</a:t>
            </a:r>
            <a:r>
              <a:rPr lang="en-US" sz="2400"/>
              <a:t>. </a:t>
            </a:r>
            <a:r>
              <a:rPr lang="en-US" sz="2400" baseline="30000"/>
              <a:t>12</a:t>
            </a:r>
            <a:r>
              <a:rPr lang="en-US" sz="2400"/>
              <a:t> His winnowing fan is in His hand, and He will thoroughly clean out His threshing floor, and gather His wheat into the barn; but He will burn up the chaff with unquenchable fire.” Matthew 3:7-12</a:t>
            </a:r>
            <a:endParaRPr lang="en-US" sz="3600" baseline="30000"/>
          </a:p>
        </p:txBody>
      </p:sp>
    </p:spTree>
    <p:extLst>
      <p:ext uri="{BB962C8B-B14F-4D97-AF65-F5344CB8AC3E}">
        <p14:creationId xmlns:p14="http://schemas.microsoft.com/office/powerpoint/2010/main" val="468726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 the name of the Father Son and Holy Spirit;</a:t>
            </a:r>
          </a:p>
        </p:txBody>
      </p:sp>
      <p:sp>
        <p:nvSpPr>
          <p:cNvPr id="3" name="Content Placeholder 2"/>
          <p:cNvSpPr>
            <a:spLocks noGrp="1"/>
          </p:cNvSpPr>
          <p:nvPr>
            <p:ph idx="1"/>
          </p:nvPr>
        </p:nvSpPr>
        <p:spPr/>
        <p:txBody>
          <a:bodyPr>
            <a:normAutofit fontScale="92500" lnSpcReduction="10000"/>
          </a:bodyPr>
          <a:lstStyle/>
          <a:p>
            <a:endParaRPr/>
          </a:p>
          <a:p>
            <a:r>
              <a:t>Matthew 28:19 =&gt; "Go therefore and make disciples of all the nations, baptizing them in the name of the Father and the Son and the Holy Spirit,</a:t>
            </a:r>
          </a:p>
          <a:p>
            <a:r>
              <a:t>Acts 10:47-48 =&gt; "Surely no one can refuse the water for these to be baptized who have received the Holy Spirit just as we did, can he?" And he ordered them to be baptized in the name of Jesus Christ. Then they asked him to stay on for a few days.</a:t>
            </a:r>
          </a:p>
          <a:p>
            <a:r>
              <a:t>Galatians 3:27-28 =&gt; For all of you who were baptized into Christ have clothed yourselves with Christ. There is neither Jew nor Greek, there is neither slave nor free man, there is neither male nor female; for you are all one in Christ Jesus.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to show forth is a solemn and beautiful emblem our faith in a crucified buried and risen Savior with its purifying power;</a:t>
            </a:r>
          </a:p>
        </p:txBody>
      </p:sp>
      <p:sp>
        <p:nvSpPr>
          <p:cNvPr id="3" name="Content Placeholder 2"/>
          <p:cNvSpPr>
            <a:spLocks noGrp="1"/>
          </p:cNvSpPr>
          <p:nvPr>
            <p:ph idx="1"/>
          </p:nvPr>
        </p:nvSpPr>
        <p:spPr>
          <a:xfrm>
            <a:off x="327313" y="1986054"/>
            <a:ext cx="11497541" cy="4456309"/>
          </a:xfrm>
        </p:spPr>
        <p:txBody>
          <a:bodyPr>
            <a:normAutofit fontScale="77500" lnSpcReduction="20000"/>
          </a:bodyPr>
          <a:lstStyle/>
          <a:p>
            <a:r>
              <a:t>Romans 6:1-14 =&gt; What shall we say then? Are we to continue in sin so that grace may increase? May it never be! How shall we who died to sin still live in it? Or do you not know that all of us who have been baptized into Christ Jesus have been baptized into His death? Therefore we have been buried with Him through baptism into death, so that as Christ was raised from the dead through the glory of the Father, so we too might walk in newness of life. For if we have become united with Him in the likeness of His death, certainly we shall also be in the likeness of His resurrection, knowing this, that our old self was crucified with Him, in order that our body of sin might be done away with, so that we would no longer be slaves to sin; for he who has died is freed from sin. Now if we have died with Christ, we believe that we shall also live with Him, knowing that Christ, having been raised from the dead, is never to die again; death no longer is master over Him. For the death that He died, He died to sin once for all; but the life that He lives, He lives to God. Even so consider yourselves to be dead to sin, but alive to God in Christ Jesus. Therefore do not let sin reign in your mortal body so that you obey its lusts, and do not go on presenting the members of your body to sin as instruments of unrighteousness; but present yourselves to God as those alive from the dead, and your members as instruments of righteousness to God. For sin shall not be master over you, for you are not under law but under grace.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to show forth is a solemn and beautiful emblem our faith in a crucified buried and risen Savior with its purifying power;</a:t>
            </a:r>
          </a:p>
        </p:txBody>
      </p:sp>
      <p:sp>
        <p:nvSpPr>
          <p:cNvPr id="3" name="Content Placeholder 2"/>
          <p:cNvSpPr>
            <a:spLocks noGrp="1"/>
          </p:cNvSpPr>
          <p:nvPr>
            <p:ph idx="1"/>
          </p:nvPr>
        </p:nvSpPr>
        <p:spPr>
          <a:xfrm>
            <a:off x="327313" y="2020999"/>
            <a:ext cx="11497541" cy="4421364"/>
          </a:xfrm>
        </p:spPr>
        <p:txBody>
          <a:bodyPr>
            <a:normAutofit fontScale="85000" lnSpcReduction="20000"/>
          </a:bodyPr>
          <a:lstStyle/>
          <a:p>
            <a:r>
              <a:t>Colossians 2:12 =&gt; having been buried with Him in baptism, in which you were also raised up with Him through faith in the working of God, who raised Him from the dead.</a:t>
            </a:r>
          </a:p>
          <a:p>
            <a:r>
              <a:t>1 Peter 3:20-21 =&gt; who once were disobedient, when the patience of God kept waiting in the days of Noah, during the construction of the ark, in which a few, that is, eight persons, were brought safely through the water. Corresponding to that, baptism now saves you--not the removal of dirt from the flesh, but an appeal to God for a good conscience--through the resurrection of Jesus Christ,</a:t>
            </a:r>
          </a:p>
          <a:p>
            <a:r>
              <a:t>Acts 22:16 =&gt; 'Now why do you delay? Get up and be baptized, and wash away your sins, calling on His name.'</a:t>
            </a:r>
            <a:endParaRPr lang="en-US"/>
          </a:p>
          <a:p>
            <a:r>
              <a:rPr lang="en-US"/>
              <a:t>Philippians 3:8-11 that I may gain Christ and be found in Him, not having my own righteousness, which is from the law, but that which is through faith in Christ, the righteousness which is from God by faith; that I may know Him and the power of His resurrection, and the fellowship of His sufferings, being conformed to His death, if, by any means, I may attain to the resurrection from the dead.</a:t>
            </a:r>
            <a:endParaRPr/>
          </a:p>
        </p:txBody>
      </p:sp>
    </p:spTree>
    <p:extLst>
      <p:ext uri="{BB962C8B-B14F-4D97-AF65-F5344CB8AC3E}">
        <p14:creationId xmlns:p14="http://schemas.microsoft.com/office/powerpoint/2010/main" val="1613551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it is prerequisite to the privileges of a church relation; and to the Lord</a:t>
            </a:r>
            <a:r>
              <a:rPr lang="en-US"/>
              <a:t>’s</a:t>
            </a:r>
            <a:r>
              <a:t> Supper</a:t>
            </a:r>
          </a:p>
        </p:txBody>
      </p:sp>
      <p:sp>
        <p:nvSpPr>
          <p:cNvPr id="3" name="Content Placeholder 2"/>
          <p:cNvSpPr>
            <a:spLocks noGrp="1"/>
          </p:cNvSpPr>
          <p:nvPr>
            <p:ph idx="1"/>
          </p:nvPr>
        </p:nvSpPr>
        <p:spPr/>
        <p:txBody>
          <a:bodyPr/>
          <a:lstStyle/>
          <a:p>
            <a:r>
              <a:t>Acts 2:41-42 =&gt; So then, those who had received his word were baptized; and that day there were added about three thousand souls. They were continually devoting themselves to the apostles' teaching and to fellowship, to the breaking of bread and to prayer.</a:t>
            </a:r>
          </a:p>
          <a:p>
            <a:r>
              <a:t>Matthew 28:19-20 =&gt; "Go therefore and make disciples of all the nations, baptizing them in the name of the Father and the Son and the Holy Spirit, teaching them to observe all that I commanded you; and lo, I am with you always, even to the end of the age."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0</TotalTime>
  <Words>3424</Words>
  <Application>Microsoft Office PowerPoint</Application>
  <PresentationFormat>Widescreen</PresentationFormat>
  <Paragraphs>104</Paragraphs>
  <Slides>14</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Open Sans</vt:lpstr>
      <vt:lpstr>Office Theme</vt:lpstr>
      <vt:lpstr>Brandon Baptist Church Statement of Faith</vt:lpstr>
      <vt:lpstr>Statement of Faith Topics</vt:lpstr>
      <vt:lpstr>BAPTISM &amp; THE LORD'S SUPPER</vt:lpstr>
      <vt:lpstr>We believe that Baptism is the immersion of a believer in water</vt:lpstr>
      <vt:lpstr>Deeper Look: Baptism</vt:lpstr>
      <vt:lpstr>in the name of the Father Son and Holy Spirit;</vt:lpstr>
      <vt:lpstr>to show forth is a solemn and beautiful emblem our faith in a crucified buried and risen Savior with its purifying power;</vt:lpstr>
      <vt:lpstr>to show forth is a solemn and beautiful emblem our faith in a crucified buried and risen Savior with its purifying power;</vt:lpstr>
      <vt:lpstr>that it is prerequisite to the privileges of a church relation; and to the Lord’s Supper</vt:lpstr>
      <vt:lpstr>in which the members of the church by the use of bread and wine are to commemorate together the dying love of Christ;</vt:lpstr>
      <vt:lpstr>preceded always by solemn self-examination.</vt:lpstr>
      <vt:lpstr>preceded always by solemn self-examination.</vt:lpstr>
      <vt:lpstr>preceded always by solemn self-examination.</vt:lpstr>
      <vt:lpstr>BAPTISM &amp; THE LORD'S SUPPER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1</cp:revision>
  <dcterms:created xsi:type="dcterms:W3CDTF">2024-04-28T03:18:15Z</dcterms:created>
  <dcterms:modified xsi:type="dcterms:W3CDTF">2024-08-24T20:18:38Z</dcterms:modified>
</cp:coreProperties>
</file>