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325" r:id="rId4"/>
    <p:sldId id="326" r:id="rId5"/>
    <p:sldId id="327" r:id="rId6"/>
    <p:sldId id="328" r:id="rId7"/>
    <p:sldId id="329" r:id="rId8"/>
    <p:sldId id="330" r:id="rId9"/>
    <p:sldId id="33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A38C9D-052C-4A0C-920B-75D5173D8F93}" v="467" dt="2024-08-04T13:30:48.352"/>
    <p1510:client id="{67C35685-1CAB-4F25-AA50-CBF0B4E63752}" v="12" dt="2024-08-04T13:37:26.5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30517015-935A-4FF2-A6BB-209711F1B7D5}"/>
    <pc:docChg chg="undo custSel addSld delSld modSld sldOrd">
      <pc:chgData name="Rob Gregory" userId="a7bfa114233000dd" providerId="LiveId" clId="{30517015-935A-4FF2-A6BB-209711F1B7D5}" dt="2024-07-27T21:11:31.633" v="3210" actId="14100"/>
      <pc:docMkLst>
        <pc:docMk/>
      </pc:docMkLst>
      <pc:sldChg chg="modSp mod modNotesTx">
        <pc:chgData name="Rob Gregory" userId="a7bfa114233000dd" providerId="LiveId" clId="{30517015-935A-4FF2-A6BB-209711F1B7D5}" dt="2024-07-27T20:24:52.131" v="1078" actId="20577"/>
        <pc:sldMkLst>
          <pc:docMk/>
          <pc:sldMk cId="0" sldId="319"/>
        </pc:sldMkLst>
        <pc:spChg chg="mod">
          <ac:chgData name="Rob Gregory" userId="a7bfa114233000dd" providerId="LiveId" clId="{30517015-935A-4FF2-A6BB-209711F1B7D5}" dt="2024-07-27T19:51:24.409" v="564" actId="113"/>
          <ac:spMkLst>
            <pc:docMk/>
            <pc:sldMk cId="0" sldId="319"/>
            <ac:spMk id="3" creationId="{00000000-0000-0000-0000-000000000000}"/>
          </ac:spMkLst>
        </pc:spChg>
      </pc:sldChg>
      <pc:sldChg chg="modSp mod modNotesTx">
        <pc:chgData name="Rob Gregory" userId="a7bfa114233000dd" providerId="LiveId" clId="{30517015-935A-4FF2-A6BB-209711F1B7D5}" dt="2024-07-27T21:00:56.833" v="2351" actId="20577"/>
        <pc:sldMkLst>
          <pc:docMk/>
          <pc:sldMk cId="0" sldId="320"/>
        </pc:sldMkLst>
        <pc:spChg chg="mod">
          <ac:chgData name="Rob Gregory" userId="a7bfa114233000dd" providerId="LiveId" clId="{30517015-935A-4FF2-A6BB-209711F1B7D5}" dt="2024-07-27T20:56:52.397" v="2161" actId="113"/>
          <ac:spMkLst>
            <pc:docMk/>
            <pc:sldMk cId="0" sldId="320"/>
            <ac:spMk id="3" creationId="{00000000-0000-0000-0000-000000000000}"/>
          </ac:spMkLst>
        </pc:spChg>
      </pc:sldChg>
      <pc:sldChg chg="modSp mod modNotesTx">
        <pc:chgData name="Rob Gregory" userId="a7bfa114233000dd" providerId="LiveId" clId="{30517015-935A-4FF2-A6BB-209711F1B7D5}" dt="2024-07-27T21:10:10.337" v="3195" actId="14"/>
        <pc:sldMkLst>
          <pc:docMk/>
          <pc:sldMk cId="0" sldId="321"/>
        </pc:sldMkLst>
        <pc:spChg chg="mod">
          <ac:chgData name="Rob Gregory" userId="a7bfa114233000dd" providerId="LiveId" clId="{30517015-935A-4FF2-A6BB-209711F1B7D5}" dt="2024-07-27T21:01:30.771" v="2361" actId="27636"/>
          <ac:spMkLst>
            <pc:docMk/>
            <pc:sldMk cId="0" sldId="321"/>
            <ac:spMk id="3" creationId="{00000000-0000-0000-0000-000000000000}"/>
          </ac:spMkLst>
        </pc:spChg>
      </pc:sldChg>
      <pc:sldChg chg="modSp mod">
        <pc:chgData name="Rob Gregory" userId="a7bfa114233000dd" providerId="LiveId" clId="{30517015-935A-4FF2-A6BB-209711F1B7D5}" dt="2024-07-27T21:11:31.633" v="3210" actId="14100"/>
        <pc:sldMkLst>
          <pc:docMk/>
          <pc:sldMk cId="0" sldId="322"/>
        </pc:sldMkLst>
        <pc:spChg chg="mod">
          <ac:chgData name="Rob Gregory" userId="a7bfa114233000dd" providerId="LiveId" clId="{30517015-935A-4FF2-A6BB-209711F1B7D5}" dt="2024-07-27T21:11:31.633" v="3210" actId="14100"/>
          <ac:spMkLst>
            <pc:docMk/>
            <pc:sldMk cId="0" sldId="322"/>
            <ac:spMk id="3" creationId="{00000000-0000-0000-0000-000000000000}"/>
          </ac:spMkLst>
        </pc:spChg>
      </pc:sldChg>
      <pc:sldChg chg="addSp delSp modSp new mod delAnim modAnim modNotesTx">
        <pc:chgData name="Rob Gregory" userId="a7bfa114233000dd" providerId="LiveId" clId="{30517015-935A-4FF2-A6BB-209711F1B7D5}" dt="2024-07-27T20:48:51.949" v="2137" actId="404"/>
        <pc:sldMkLst>
          <pc:docMk/>
          <pc:sldMk cId="1890830449" sldId="324"/>
        </pc:sldMkLst>
        <pc:spChg chg="mod">
          <ac:chgData name="Rob Gregory" userId="a7bfa114233000dd" providerId="LiveId" clId="{30517015-935A-4FF2-A6BB-209711F1B7D5}" dt="2024-07-26T00:58:48.584" v="38" actId="20577"/>
          <ac:spMkLst>
            <pc:docMk/>
            <pc:sldMk cId="1890830449" sldId="324"/>
            <ac:spMk id="2" creationId="{55C18335-2C28-C8E5-8BEF-0667F6015C25}"/>
          </ac:spMkLst>
        </pc:spChg>
        <pc:spChg chg="mod">
          <ac:chgData name="Rob Gregory" userId="a7bfa114233000dd" providerId="LiveId" clId="{30517015-935A-4FF2-A6BB-209711F1B7D5}" dt="2024-07-27T20:48:51.949" v="2137" actId="404"/>
          <ac:spMkLst>
            <pc:docMk/>
            <pc:sldMk cId="1890830449" sldId="324"/>
            <ac:spMk id="3" creationId="{CF1D734F-F4F1-510A-ABEA-5D80BC42C77B}"/>
          </ac:spMkLst>
        </pc:spChg>
        <pc:spChg chg="add del mod">
          <ac:chgData name="Rob Gregory" userId="a7bfa114233000dd" providerId="LiveId" clId="{30517015-935A-4FF2-A6BB-209711F1B7D5}" dt="2024-07-26T01:35:11.156" v="377" actId="478"/>
          <ac:spMkLst>
            <pc:docMk/>
            <pc:sldMk cId="1890830449" sldId="324"/>
            <ac:spMk id="4" creationId="{5EE8B404-8E5D-9DB6-2EC8-7C7B6C14CE10}"/>
          </ac:spMkLst>
        </pc:spChg>
        <pc:spChg chg="add del mod">
          <ac:chgData name="Rob Gregory" userId="a7bfa114233000dd" providerId="LiveId" clId="{30517015-935A-4FF2-A6BB-209711F1B7D5}" dt="2024-07-26T01:35:11.156" v="377" actId="478"/>
          <ac:spMkLst>
            <pc:docMk/>
            <pc:sldMk cId="1890830449" sldId="324"/>
            <ac:spMk id="5" creationId="{BBB1B5BA-67F2-A2EA-5E96-6CB4B076DF4C}"/>
          </ac:spMkLst>
        </pc:spChg>
        <pc:spChg chg="add del mod">
          <ac:chgData name="Rob Gregory" userId="a7bfa114233000dd" providerId="LiveId" clId="{30517015-935A-4FF2-A6BB-209711F1B7D5}" dt="2024-07-26T01:35:11.156" v="377" actId="478"/>
          <ac:spMkLst>
            <pc:docMk/>
            <pc:sldMk cId="1890830449" sldId="324"/>
            <ac:spMk id="6" creationId="{903EC20E-33C7-4332-6880-31103CAF7CA6}"/>
          </ac:spMkLst>
        </pc:spChg>
        <pc:spChg chg="add del mod">
          <ac:chgData name="Rob Gregory" userId="a7bfa114233000dd" providerId="LiveId" clId="{30517015-935A-4FF2-A6BB-209711F1B7D5}" dt="2024-07-26T01:35:11.156" v="377" actId="478"/>
          <ac:spMkLst>
            <pc:docMk/>
            <pc:sldMk cId="1890830449" sldId="324"/>
            <ac:spMk id="7" creationId="{9FC621C3-C3EA-A890-4E10-0F9EB336EC64}"/>
          </ac:spMkLst>
        </pc:spChg>
        <pc:spChg chg="add del">
          <ac:chgData name="Rob Gregory" userId="a7bfa114233000dd" providerId="LiveId" clId="{30517015-935A-4FF2-A6BB-209711F1B7D5}" dt="2024-07-27T20:31:57.164" v="1693" actId="21"/>
          <ac:spMkLst>
            <pc:docMk/>
            <pc:sldMk cId="1890830449" sldId="324"/>
            <ac:spMk id="8" creationId="{93053A7B-7360-DDBC-8B75-E2E49F0B3041}"/>
          </ac:spMkLst>
        </pc:spChg>
        <pc:spChg chg="add mod">
          <ac:chgData name="Rob Gregory" userId="a7bfa114233000dd" providerId="LiveId" clId="{30517015-935A-4FF2-A6BB-209711F1B7D5}" dt="2024-07-27T20:32:28.209" v="1697" actId="1582"/>
          <ac:spMkLst>
            <pc:docMk/>
            <pc:sldMk cId="1890830449" sldId="324"/>
            <ac:spMk id="9" creationId="{E9572694-5B6A-653B-BE0A-8A82F39C4393}"/>
          </ac:spMkLst>
        </pc:spChg>
        <pc:spChg chg="add mod">
          <ac:chgData name="Rob Gregory" userId="a7bfa114233000dd" providerId="LiveId" clId="{30517015-935A-4FF2-A6BB-209711F1B7D5}" dt="2024-07-27T20:33:01.421" v="1700" actId="14100"/>
          <ac:spMkLst>
            <pc:docMk/>
            <pc:sldMk cId="1890830449" sldId="324"/>
            <ac:spMk id="10" creationId="{7277B78D-CD0D-FB18-6E93-8FB07625A9CD}"/>
          </ac:spMkLst>
        </pc:spChg>
        <pc:spChg chg="add mod">
          <ac:chgData name="Rob Gregory" userId="a7bfa114233000dd" providerId="LiveId" clId="{30517015-935A-4FF2-A6BB-209711F1B7D5}" dt="2024-07-27T20:33:14.888" v="1702" actId="14100"/>
          <ac:spMkLst>
            <pc:docMk/>
            <pc:sldMk cId="1890830449" sldId="324"/>
            <ac:spMk id="11" creationId="{821DB7DD-7C9A-1F1B-F2F5-2E5FD069CCF0}"/>
          </ac:spMkLst>
        </pc:spChg>
        <pc:spChg chg="add mod">
          <ac:chgData name="Rob Gregory" userId="a7bfa114233000dd" providerId="LiveId" clId="{30517015-935A-4FF2-A6BB-209711F1B7D5}" dt="2024-07-27T20:33:32.048" v="1704" actId="14100"/>
          <ac:spMkLst>
            <pc:docMk/>
            <pc:sldMk cId="1890830449" sldId="324"/>
            <ac:spMk id="12" creationId="{A212AE3D-D4B5-44A1-3190-04755B55317E}"/>
          </ac:spMkLst>
        </pc:spChg>
        <pc:spChg chg="add mod">
          <ac:chgData name="Rob Gregory" userId="a7bfa114233000dd" providerId="LiveId" clId="{30517015-935A-4FF2-A6BB-209711F1B7D5}" dt="2024-07-27T20:33:39.502" v="1706" actId="14100"/>
          <ac:spMkLst>
            <pc:docMk/>
            <pc:sldMk cId="1890830449" sldId="324"/>
            <ac:spMk id="13" creationId="{1FC297CB-2FFA-BD32-582B-8D9A49F9C14F}"/>
          </ac:spMkLst>
        </pc:spChg>
        <pc:spChg chg="add mod">
          <ac:chgData name="Rob Gregory" userId="a7bfa114233000dd" providerId="LiveId" clId="{30517015-935A-4FF2-A6BB-209711F1B7D5}" dt="2024-07-27T20:33:51.011" v="1708" actId="571"/>
          <ac:spMkLst>
            <pc:docMk/>
            <pc:sldMk cId="1890830449" sldId="324"/>
            <ac:spMk id="14" creationId="{3ECC7A5D-BD7C-E3AB-3532-4F6D1741D863}"/>
          </ac:spMkLst>
        </pc:spChg>
        <pc:spChg chg="add mod">
          <ac:chgData name="Rob Gregory" userId="a7bfa114233000dd" providerId="LiveId" clId="{30517015-935A-4FF2-A6BB-209711F1B7D5}" dt="2024-07-27T20:33:51.011" v="1708" actId="571"/>
          <ac:spMkLst>
            <pc:docMk/>
            <pc:sldMk cId="1890830449" sldId="324"/>
            <ac:spMk id="15" creationId="{24C780ED-09BD-276A-07D3-E567E6F6596F}"/>
          </ac:spMkLst>
        </pc:spChg>
        <pc:spChg chg="add mod">
          <ac:chgData name="Rob Gregory" userId="a7bfa114233000dd" providerId="LiveId" clId="{30517015-935A-4FF2-A6BB-209711F1B7D5}" dt="2024-07-27T20:34:00.105" v="1711" actId="14100"/>
          <ac:spMkLst>
            <pc:docMk/>
            <pc:sldMk cId="1890830449" sldId="324"/>
            <ac:spMk id="16" creationId="{0376EC8B-5CDA-E6EB-1222-5D10E0DAF0C9}"/>
          </ac:spMkLst>
        </pc:spChg>
        <pc:spChg chg="add mod">
          <ac:chgData name="Rob Gregory" userId="a7bfa114233000dd" providerId="LiveId" clId="{30517015-935A-4FF2-A6BB-209711F1B7D5}" dt="2024-07-27T20:42:52.103" v="1945" actId="1035"/>
          <ac:spMkLst>
            <pc:docMk/>
            <pc:sldMk cId="1890830449" sldId="324"/>
            <ac:spMk id="17" creationId="{5F79C400-1154-7FB6-BABA-51CDF191B4DC}"/>
          </ac:spMkLst>
        </pc:spChg>
        <pc:spChg chg="add mod">
          <ac:chgData name="Rob Gregory" userId="a7bfa114233000dd" providerId="LiveId" clId="{30517015-935A-4FF2-A6BB-209711F1B7D5}" dt="2024-07-27T20:42:42.734" v="1942" actId="14100"/>
          <ac:spMkLst>
            <pc:docMk/>
            <pc:sldMk cId="1890830449" sldId="324"/>
            <ac:spMk id="18" creationId="{DA5A2FAC-8026-6941-479F-6F9DB0AEC8BC}"/>
          </ac:spMkLst>
        </pc:spChg>
        <pc:spChg chg="add mod">
          <ac:chgData name="Rob Gregory" userId="a7bfa114233000dd" providerId="LiveId" clId="{30517015-935A-4FF2-A6BB-209711F1B7D5}" dt="2024-07-27T20:34:58.381" v="1719" actId="14100"/>
          <ac:spMkLst>
            <pc:docMk/>
            <pc:sldMk cId="1890830449" sldId="324"/>
            <ac:spMk id="19" creationId="{319F5615-4922-7F41-68C2-F9DF67B9530A}"/>
          </ac:spMkLst>
        </pc:spChg>
        <pc:spChg chg="add mod">
          <ac:chgData name="Rob Gregory" userId="a7bfa114233000dd" providerId="LiveId" clId="{30517015-935A-4FF2-A6BB-209711F1B7D5}" dt="2024-07-27T20:36:34.516" v="1727" actId="14100"/>
          <ac:spMkLst>
            <pc:docMk/>
            <pc:sldMk cId="1890830449" sldId="324"/>
            <ac:spMk id="20" creationId="{39F1C6CA-EFEE-37D8-2DA8-178915081558}"/>
          </ac:spMkLst>
        </pc:spChg>
        <pc:spChg chg="add mod">
          <ac:chgData name="Rob Gregory" userId="a7bfa114233000dd" providerId="LiveId" clId="{30517015-935A-4FF2-A6BB-209711F1B7D5}" dt="2024-07-27T20:42:19.445" v="1940" actId="14100"/>
          <ac:spMkLst>
            <pc:docMk/>
            <pc:sldMk cId="1890830449" sldId="324"/>
            <ac:spMk id="21" creationId="{A1E9A228-3450-6029-0CFE-74D06818EDBC}"/>
          </ac:spMkLst>
        </pc:spChg>
        <pc:spChg chg="add mod">
          <ac:chgData name="Rob Gregory" userId="a7bfa114233000dd" providerId="LiveId" clId="{30517015-935A-4FF2-A6BB-209711F1B7D5}" dt="2024-07-27T20:39:31.944" v="1929" actId="14100"/>
          <ac:spMkLst>
            <pc:docMk/>
            <pc:sldMk cId="1890830449" sldId="324"/>
            <ac:spMk id="22" creationId="{D3A9B603-28EB-79B4-B575-72033FF01A63}"/>
          </ac:spMkLst>
        </pc:spChg>
      </pc:sldChg>
      <pc:sldChg chg="addSp delSp modSp add del mod ord delAnim modAnim">
        <pc:chgData name="Rob Gregory" userId="a7bfa114233000dd" providerId="LiveId" clId="{30517015-935A-4FF2-A6BB-209711F1B7D5}" dt="2024-07-26T01:51:21.191" v="432" actId="47"/>
        <pc:sldMkLst>
          <pc:docMk/>
          <pc:sldMk cId="2687594118" sldId="325"/>
        </pc:sldMkLst>
        <pc:spChg chg="mod">
          <ac:chgData name="Rob Gregory" userId="a7bfa114233000dd" providerId="LiveId" clId="{30517015-935A-4FF2-A6BB-209711F1B7D5}" dt="2024-07-26T01:43:02.839" v="431" actId="6549"/>
          <ac:spMkLst>
            <pc:docMk/>
            <pc:sldMk cId="2687594118" sldId="325"/>
            <ac:spMk id="3" creationId="{CF1D734F-F4F1-510A-ABEA-5D80BC42C77B}"/>
          </ac:spMkLst>
        </pc:spChg>
        <pc:spChg chg="del mod">
          <ac:chgData name="Rob Gregory" userId="a7bfa114233000dd" providerId="LiveId" clId="{30517015-935A-4FF2-A6BB-209711F1B7D5}" dt="2024-07-26T01:41:30.167" v="417" actId="478"/>
          <ac:spMkLst>
            <pc:docMk/>
            <pc:sldMk cId="2687594118" sldId="325"/>
            <ac:spMk id="4" creationId="{5EE8B404-8E5D-9DB6-2EC8-7C7B6C14CE10}"/>
          </ac:spMkLst>
        </pc:spChg>
        <pc:spChg chg="del mod">
          <ac:chgData name="Rob Gregory" userId="a7bfa114233000dd" providerId="LiveId" clId="{30517015-935A-4FF2-A6BB-209711F1B7D5}" dt="2024-07-26T01:41:30.167" v="417" actId="478"/>
          <ac:spMkLst>
            <pc:docMk/>
            <pc:sldMk cId="2687594118" sldId="325"/>
            <ac:spMk id="5" creationId="{BBB1B5BA-67F2-A2EA-5E96-6CB4B076DF4C}"/>
          </ac:spMkLst>
        </pc:spChg>
        <pc:spChg chg="del mod">
          <ac:chgData name="Rob Gregory" userId="a7bfa114233000dd" providerId="LiveId" clId="{30517015-935A-4FF2-A6BB-209711F1B7D5}" dt="2024-07-26T01:41:30.167" v="417" actId="478"/>
          <ac:spMkLst>
            <pc:docMk/>
            <pc:sldMk cId="2687594118" sldId="325"/>
            <ac:spMk id="6" creationId="{903EC20E-33C7-4332-6880-31103CAF7CA6}"/>
          </ac:spMkLst>
        </pc:spChg>
        <pc:spChg chg="del mod">
          <ac:chgData name="Rob Gregory" userId="a7bfa114233000dd" providerId="LiveId" clId="{30517015-935A-4FF2-A6BB-209711F1B7D5}" dt="2024-07-26T01:41:30.167" v="417" actId="478"/>
          <ac:spMkLst>
            <pc:docMk/>
            <pc:sldMk cId="2687594118" sldId="325"/>
            <ac:spMk id="7" creationId="{9FC621C3-C3EA-A890-4E10-0F9EB336EC64}"/>
          </ac:spMkLst>
        </pc:spChg>
        <pc:spChg chg="add del mod">
          <ac:chgData name="Rob Gregory" userId="a7bfa114233000dd" providerId="LiveId" clId="{30517015-935A-4FF2-A6BB-209711F1B7D5}" dt="2024-07-26T01:41:30.167" v="417" actId="478"/>
          <ac:spMkLst>
            <pc:docMk/>
            <pc:sldMk cId="2687594118" sldId="325"/>
            <ac:spMk id="8" creationId="{1B9CB816-1B0C-7C45-B09A-160BED19ABC0}"/>
          </ac:spMkLst>
        </pc:spChg>
      </pc:sldChg>
    </pc:docChg>
  </pc:docChgLst>
  <pc:docChgLst>
    <pc:chgData name="Rob Gregory" userId="a7bfa114233000dd" providerId="LiveId" clId="{B8577235-5237-C541-B4FF-92C1B43369D1}"/>
    <pc:docChg chg="custSel modSld">
      <pc:chgData name="Rob Gregory" userId="a7bfa114233000dd" providerId="LiveId" clId="{B8577235-5237-C541-B4FF-92C1B43369D1}" dt="2024-08-04T05:21:19.250" v="1143" actId="20577"/>
      <pc:docMkLst>
        <pc:docMk/>
      </pc:docMkLst>
      <pc:sldChg chg="modNotesTx">
        <pc:chgData name="Rob Gregory" userId="a7bfa114233000dd" providerId="LiveId" clId="{B8577235-5237-C541-B4FF-92C1B43369D1}" dt="2024-08-04T04:05:24.277" v="507" actId="20577"/>
        <pc:sldMkLst>
          <pc:docMk/>
          <pc:sldMk cId="0" sldId="326"/>
        </pc:sldMkLst>
      </pc:sldChg>
      <pc:sldChg chg="modNotesTx">
        <pc:chgData name="Rob Gregory" userId="a7bfa114233000dd" providerId="LiveId" clId="{B8577235-5237-C541-B4FF-92C1B43369D1}" dt="2024-08-04T04:12:20.562" v="718" actId="20577"/>
        <pc:sldMkLst>
          <pc:docMk/>
          <pc:sldMk cId="0" sldId="327"/>
        </pc:sldMkLst>
      </pc:sldChg>
      <pc:sldChg chg="modNotesTx">
        <pc:chgData name="Rob Gregory" userId="a7bfa114233000dd" providerId="LiveId" clId="{B8577235-5237-C541-B4FF-92C1B43369D1}" dt="2024-08-04T05:21:19.250" v="1143" actId="20577"/>
        <pc:sldMkLst>
          <pc:docMk/>
          <pc:sldMk cId="0" sldId="328"/>
        </pc:sldMkLst>
      </pc:sldChg>
    </pc:docChg>
  </pc:docChgLst>
  <pc:docChgLst>
    <pc:chgData name="Rob Gregory" userId="a7bfa114233000dd" providerId="LiveId" clId="{67C35685-1CAB-4F25-AA50-CBF0B4E63752}"/>
    <pc:docChg chg="undo redo custSel addSld modSld">
      <pc:chgData name="Rob Gregory" userId="a7bfa114233000dd" providerId="LiveId" clId="{67C35685-1CAB-4F25-AA50-CBF0B4E63752}" dt="2024-08-04T13:37:26.528" v="11"/>
      <pc:docMkLst>
        <pc:docMk/>
      </pc:docMkLst>
      <pc:sldChg chg="modSp mod">
        <pc:chgData name="Rob Gregory" userId="a7bfa114233000dd" providerId="LiveId" clId="{67C35685-1CAB-4F25-AA50-CBF0B4E63752}" dt="2024-08-04T13:37:14.383" v="10"/>
        <pc:sldMkLst>
          <pc:docMk/>
          <pc:sldMk cId="999829043" sldId="256"/>
        </pc:sldMkLst>
        <pc:spChg chg="mod">
          <ac:chgData name="Rob Gregory" userId="a7bfa114233000dd" providerId="LiveId" clId="{67C35685-1CAB-4F25-AA50-CBF0B4E63752}" dt="2024-08-04T13:37:14.383" v="10"/>
          <ac:spMkLst>
            <pc:docMk/>
            <pc:sldMk cId="999829043" sldId="256"/>
            <ac:spMk id="3" creationId="{88627DA9-E992-8706-3B6A-3B247D8C19B2}"/>
          </ac:spMkLst>
        </pc:spChg>
      </pc:sldChg>
      <pc:sldChg chg="add">
        <pc:chgData name="Rob Gregory" userId="a7bfa114233000dd" providerId="LiveId" clId="{67C35685-1CAB-4F25-AA50-CBF0B4E63752}" dt="2024-08-04T13:37:26.528" v="11"/>
        <pc:sldMkLst>
          <pc:docMk/>
          <pc:sldMk cId="2014685832" sldId="331"/>
        </pc:sldMkLst>
      </pc:sldChg>
    </pc:docChg>
  </pc:docChgLst>
  <pc:docChgLst>
    <pc:chgData name="Rob Gregory" userId="a7bfa114233000dd" providerId="LiveId" clId="{10A38C9D-052C-4A0C-920B-75D5173D8F93}"/>
    <pc:docChg chg="undo custSel addSld delSld modSld sldOrd">
      <pc:chgData name="Rob Gregory" userId="a7bfa114233000dd" providerId="LiveId" clId="{10A38C9D-052C-4A0C-920B-75D5173D8F93}" dt="2024-08-04T13:30:48.352" v="480" actId="20577"/>
      <pc:docMkLst>
        <pc:docMk/>
      </pc:docMkLst>
      <pc:sldChg chg="modSp mod">
        <pc:chgData name="Rob Gregory" userId="a7bfa114233000dd" providerId="LiveId" clId="{10A38C9D-052C-4A0C-920B-75D5173D8F93}" dt="2024-08-02T20:45:23.262" v="11" actId="688"/>
        <pc:sldMkLst>
          <pc:docMk/>
          <pc:sldMk cId="2525138430" sldId="259"/>
        </pc:sldMkLst>
        <pc:spChg chg="mod">
          <ac:chgData name="Rob Gregory" userId="a7bfa114233000dd" providerId="LiveId" clId="{10A38C9D-052C-4A0C-920B-75D5173D8F93}" dt="2024-08-02T20:45:23.262" v="11" actId="688"/>
          <ac:spMkLst>
            <pc:docMk/>
            <pc:sldMk cId="2525138430" sldId="259"/>
            <ac:spMk id="3" creationId="{55D95C16-11B6-00FD-9B8E-E8373F4E7B4A}"/>
          </ac:spMkLst>
        </pc:spChg>
      </pc:sldChg>
      <pc:sldChg chg="del">
        <pc:chgData name="Rob Gregory" userId="a7bfa114233000dd" providerId="LiveId" clId="{10A38C9D-052C-4A0C-920B-75D5173D8F93}" dt="2024-08-02T20:44:24.296" v="9" actId="47"/>
        <pc:sldMkLst>
          <pc:docMk/>
          <pc:sldMk cId="0" sldId="318"/>
        </pc:sldMkLst>
      </pc:sldChg>
      <pc:sldChg chg="del">
        <pc:chgData name="Rob Gregory" userId="a7bfa114233000dd" providerId="LiveId" clId="{10A38C9D-052C-4A0C-920B-75D5173D8F93}" dt="2024-08-02T20:44:24.296" v="9" actId="47"/>
        <pc:sldMkLst>
          <pc:docMk/>
          <pc:sldMk cId="0" sldId="319"/>
        </pc:sldMkLst>
      </pc:sldChg>
      <pc:sldChg chg="del">
        <pc:chgData name="Rob Gregory" userId="a7bfa114233000dd" providerId="LiveId" clId="{10A38C9D-052C-4A0C-920B-75D5173D8F93}" dt="2024-08-02T20:44:24.296" v="9" actId="47"/>
        <pc:sldMkLst>
          <pc:docMk/>
          <pc:sldMk cId="0" sldId="320"/>
        </pc:sldMkLst>
      </pc:sldChg>
      <pc:sldChg chg="del">
        <pc:chgData name="Rob Gregory" userId="a7bfa114233000dd" providerId="LiveId" clId="{10A38C9D-052C-4A0C-920B-75D5173D8F93}" dt="2024-08-02T20:44:24.296" v="9" actId="47"/>
        <pc:sldMkLst>
          <pc:docMk/>
          <pc:sldMk cId="0" sldId="321"/>
        </pc:sldMkLst>
      </pc:sldChg>
      <pc:sldChg chg="del">
        <pc:chgData name="Rob Gregory" userId="a7bfa114233000dd" providerId="LiveId" clId="{10A38C9D-052C-4A0C-920B-75D5173D8F93}" dt="2024-08-02T20:44:24.296" v="9" actId="47"/>
        <pc:sldMkLst>
          <pc:docMk/>
          <pc:sldMk cId="0" sldId="322"/>
        </pc:sldMkLst>
      </pc:sldChg>
      <pc:sldChg chg="del">
        <pc:chgData name="Rob Gregory" userId="a7bfa114233000dd" providerId="LiveId" clId="{10A38C9D-052C-4A0C-920B-75D5173D8F93}" dt="2024-08-02T20:44:24.296" v="9" actId="47"/>
        <pc:sldMkLst>
          <pc:docMk/>
          <pc:sldMk cId="2827669664" sldId="323"/>
        </pc:sldMkLst>
      </pc:sldChg>
      <pc:sldChg chg="del">
        <pc:chgData name="Rob Gregory" userId="a7bfa114233000dd" providerId="LiveId" clId="{10A38C9D-052C-4A0C-920B-75D5173D8F93}" dt="2024-08-02T20:44:24.296" v="9" actId="47"/>
        <pc:sldMkLst>
          <pc:docMk/>
          <pc:sldMk cId="1890830449" sldId="324"/>
        </pc:sldMkLst>
      </pc:sldChg>
      <pc:sldChg chg="modSp add mod">
        <pc:chgData name="Rob Gregory" userId="a7bfa114233000dd" providerId="LiveId" clId="{10A38C9D-052C-4A0C-920B-75D5173D8F93}" dt="2024-08-02T20:44:13.291" v="1" actId="27636"/>
        <pc:sldMkLst>
          <pc:docMk/>
          <pc:sldMk cId="0" sldId="325"/>
        </pc:sldMkLst>
        <pc:spChg chg="mod">
          <ac:chgData name="Rob Gregory" userId="a7bfa114233000dd" providerId="LiveId" clId="{10A38C9D-052C-4A0C-920B-75D5173D8F93}" dt="2024-08-02T20:44:13.291" v="1" actId="27636"/>
          <ac:spMkLst>
            <pc:docMk/>
            <pc:sldMk cId="0" sldId="325"/>
            <ac:spMk id="3" creationId="{00000000-0000-0000-0000-000000000000}"/>
          </ac:spMkLst>
        </pc:spChg>
      </pc:sldChg>
      <pc:sldChg chg="modSp add mod">
        <pc:chgData name="Rob Gregory" userId="a7bfa114233000dd" providerId="LiveId" clId="{10A38C9D-052C-4A0C-920B-75D5173D8F93}" dt="2024-08-02T20:44:13.304" v="3" actId="27636"/>
        <pc:sldMkLst>
          <pc:docMk/>
          <pc:sldMk cId="0" sldId="326"/>
        </pc:sldMkLst>
        <pc:spChg chg="mod">
          <ac:chgData name="Rob Gregory" userId="a7bfa114233000dd" providerId="LiveId" clId="{10A38C9D-052C-4A0C-920B-75D5173D8F93}" dt="2024-08-02T20:44:13.304" v="3" actId="27636"/>
          <ac:spMkLst>
            <pc:docMk/>
            <pc:sldMk cId="0" sldId="326"/>
            <ac:spMk id="2" creationId="{00000000-0000-0000-0000-000000000000}"/>
          </ac:spMkLst>
        </pc:spChg>
        <pc:spChg chg="mod">
          <ac:chgData name="Rob Gregory" userId="a7bfa114233000dd" providerId="LiveId" clId="{10A38C9D-052C-4A0C-920B-75D5173D8F93}" dt="2024-08-02T20:44:13.304" v="2" actId="27636"/>
          <ac:spMkLst>
            <pc:docMk/>
            <pc:sldMk cId="0" sldId="326"/>
            <ac:spMk id="3" creationId="{00000000-0000-0000-0000-000000000000}"/>
          </ac:spMkLst>
        </pc:spChg>
      </pc:sldChg>
      <pc:sldChg chg="modSp add mod">
        <pc:chgData name="Rob Gregory" userId="a7bfa114233000dd" providerId="LiveId" clId="{10A38C9D-052C-4A0C-920B-75D5173D8F93}" dt="2024-08-02T20:44:13.318" v="4" actId="27636"/>
        <pc:sldMkLst>
          <pc:docMk/>
          <pc:sldMk cId="0" sldId="327"/>
        </pc:sldMkLst>
        <pc:spChg chg="mod">
          <ac:chgData name="Rob Gregory" userId="a7bfa114233000dd" providerId="LiveId" clId="{10A38C9D-052C-4A0C-920B-75D5173D8F93}" dt="2024-08-02T20:44:13.318" v="4" actId="27636"/>
          <ac:spMkLst>
            <pc:docMk/>
            <pc:sldMk cId="0" sldId="327"/>
            <ac:spMk id="3" creationId="{00000000-0000-0000-0000-000000000000}"/>
          </ac:spMkLst>
        </pc:spChg>
      </pc:sldChg>
      <pc:sldChg chg="modSp add mod modNotesTx">
        <pc:chgData name="Rob Gregory" userId="a7bfa114233000dd" providerId="LiveId" clId="{10A38C9D-052C-4A0C-920B-75D5173D8F93}" dt="2024-08-04T13:22:27.911" v="104" actId="20577"/>
        <pc:sldMkLst>
          <pc:docMk/>
          <pc:sldMk cId="0" sldId="328"/>
        </pc:sldMkLst>
        <pc:spChg chg="mod">
          <ac:chgData name="Rob Gregory" userId="a7bfa114233000dd" providerId="LiveId" clId="{10A38C9D-052C-4A0C-920B-75D5173D8F93}" dt="2024-08-02T20:44:13.324" v="5" actId="27636"/>
          <ac:spMkLst>
            <pc:docMk/>
            <pc:sldMk cId="0" sldId="328"/>
            <ac:spMk id="2" creationId="{00000000-0000-0000-0000-000000000000}"/>
          </ac:spMkLst>
        </pc:spChg>
        <pc:spChg chg="mod">
          <ac:chgData name="Rob Gregory" userId="a7bfa114233000dd" providerId="LiveId" clId="{10A38C9D-052C-4A0C-920B-75D5173D8F93}" dt="2024-08-02T20:44:13.334" v="6" actId="27636"/>
          <ac:spMkLst>
            <pc:docMk/>
            <pc:sldMk cId="0" sldId="328"/>
            <ac:spMk id="3" creationId="{00000000-0000-0000-0000-000000000000}"/>
          </ac:spMkLst>
        </pc:spChg>
      </pc:sldChg>
      <pc:sldChg chg="modSp add mod modNotesTx">
        <pc:chgData name="Rob Gregory" userId="a7bfa114233000dd" providerId="LiveId" clId="{10A38C9D-052C-4A0C-920B-75D5173D8F93}" dt="2024-08-04T13:30:48.352" v="480" actId="20577"/>
        <pc:sldMkLst>
          <pc:docMk/>
          <pc:sldMk cId="0" sldId="329"/>
        </pc:sldMkLst>
        <pc:spChg chg="mod">
          <ac:chgData name="Rob Gregory" userId="a7bfa114233000dd" providerId="LiveId" clId="{10A38C9D-052C-4A0C-920B-75D5173D8F93}" dt="2024-08-04T13:21:40.696" v="13" actId="404"/>
          <ac:spMkLst>
            <pc:docMk/>
            <pc:sldMk cId="0" sldId="329"/>
            <ac:spMk id="2" creationId="{00000000-0000-0000-0000-000000000000}"/>
          </ac:spMkLst>
        </pc:spChg>
        <pc:spChg chg="mod">
          <ac:chgData name="Rob Gregory" userId="a7bfa114233000dd" providerId="LiveId" clId="{10A38C9D-052C-4A0C-920B-75D5173D8F93}" dt="2024-08-02T20:44:13.353" v="7" actId="27636"/>
          <ac:spMkLst>
            <pc:docMk/>
            <pc:sldMk cId="0" sldId="329"/>
            <ac:spMk id="3" creationId="{00000000-0000-0000-0000-000000000000}"/>
          </ac:spMkLst>
        </pc:spChg>
      </pc:sldChg>
      <pc:sldChg chg="addSp delSp modSp new mod ord modClrScheme chgLayout">
        <pc:chgData name="Rob Gregory" userId="a7bfa114233000dd" providerId="LiveId" clId="{10A38C9D-052C-4A0C-920B-75D5173D8F93}" dt="2024-08-04T13:27:33.322" v="167"/>
        <pc:sldMkLst>
          <pc:docMk/>
          <pc:sldMk cId="3815963336" sldId="330"/>
        </pc:sldMkLst>
        <pc:spChg chg="del">
          <ac:chgData name="Rob Gregory" userId="a7bfa114233000dd" providerId="LiveId" clId="{10A38C9D-052C-4A0C-920B-75D5173D8F93}" dt="2024-08-04T13:25:43.953" v="106" actId="700"/>
          <ac:spMkLst>
            <pc:docMk/>
            <pc:sldMk cId="3815963336" sldId="330"/>
            <ac:spMk id="2" creationId="{7DBED069-B00E-88DE-64C9-4E037961B167}"/>
          </ac:spMkLst>
        </pc:spChg>
        <pc:spChg chg="del">
          <ac:chgData name="Rob Gregory" userId="a7bfa114233000dd" providerId="LiveId" clId="{10A38C9D-052C-4A0C-920B-75D5173D8F93}" dt="2024-08-04T13:25:43.953" v="106" actId="700"/>
          <ac:spMkLst>
            <pc:docMk/>
            <pc:sldMk cId="3815963336" sldId="330"/>
            <ac:spMk id="3" creationId="{36213859-2B25-1EE8-8569-2E0CBF16084E}"/>
          </ac:spMkLst>
        </pc:spChg>
        <pc:spChg chg="add mod">
          <ac:chgData name="Rob Gregory" userId="a7bfa114233000dd" providerId="LiveId" clId="{10A38C9D-052C-4A0C-920B-75D5173D8F93}" dt="2024-08-04T13:26:04.593" v="114" actId="767"/>
          <ac:spMkLst>
            <pc:docMk/>
            <pc:sldMk cId="3815963336" sldId="330"/>
            <ac:spMk id="4" creationId="{5330263D-314C-4476-E786-905DCDA72543}"/>
          </ac:spMkLst>
        </pc:spChg>
        <pc:spChg chg="add mod">
          <ac:chgData name="Rob Gregory" userId="a7bfa114233000dd" providerId="LiveId" clId="{10A38C9D-052C-4A0C-920B-75D5173D8F93}" dt="2024-08-04T13:26:45.470" v="165" actId="20577"/>
          <ac:spMkLst>
            <pc:docMk/>
            <pc:sldMk cId="3815963336" sldId="330"/>
            <ac:spMk id="5" creationId="{FC9796F8-0658-4FA6-D2BB-4B2B89DF6A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8/4/2024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is the law?</a:t>
            </a:r>
          </a:p>
          <a:p>
            <a:endParaRPr lang="en-US"/>
          </a:p>
          <a:p>
            <a:r>
              <a:rPr lang="en-US"/>
              <a:t>There is moral law.  What is a good example?</a:t>
            </a:r>
          </a:p>
          <a:p>
            <a:r>
              <a:rPr lang="en-US"/>
              <a:t>There is ceremonial law.  Example?</a:t>
            </a:r>
          </a:p>
          <a:p>
            <a:r>
              <a:rPr lang="en-US"/>
              <a:t>There is civil law.</a:t>
            </a:r>
          </a:p>
          <a:p>
            <a:endParaRPr lang="en-US"/>
          </a:p>
          <a:p>
            <a:r>
              <a:rPr lang="en-US"/>
              <a:t>Which law is being g discussed here?  Moral law, largely the 10 commandments.</a:t>
            </a:r>
          </a:p>
          <a:p>
            <a:r>
              <a:rPr lang="en-US"/>
              <a:t>Is there a moral element to civil law?</a:t>
            </a:r>
          </a:p>
          <a:p>
            <a:r>
              <a:rPr lang="en-US"/>
              <a:t>   Recognition that God ordained our rulers</a:t>
            </a:r>
          </a:p>
          <a:p>
            <a:r>
              <a:rPr lang="en-US"/>
              <a:t>What about ceremonial law?</a:t>
            </a:r>
          </a:p>
          <a:p>
            <a:r>
              <a:rPr lang="en-US"/>
              <a:t>  Respect as foreshadowing and pointing g to Christ.</a:t>
            </a:r>
          </a:p>
          <a:p>
            <a:endParaRPr lang="en-US"/>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3166589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does it mean “the law is spiritual”?</a:t>
            </a:r>
          </a:p>
          <a:p>
            <a:r>
              <a:rPr lang="en-US"/>
              <a:t>  Given by the God….God is Spirit. (John 4:23)</a:t>
            </a:r>
          </a:p>
          <a:p>
            <a:r>
              <a:rPr lang="en-US"/>
              <a:t>  Also, we respond to the law with our will, which is our spirit</a:t>
            </a:r>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325490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last verse is important especially in those day and age.</a:t>
            </a:r>
          </a:p>
          <a:p>
            <a:r>
              <a:rPr lang="en-US"/>
              <a:t>Our whole world is built on being recognized by men.</a:t>
            </a:r>
          </a:p>
          <a:p>
            <a:r>
              <a:rPr lang="en-US"/>
              <a:t>What are ways this world encourages us to seek recognition from one another.</a:t>
            </a:r>
          </a:p>
          <a:p>
            <a:r>
              <a:rPr lang="en-US"/>
              <a:t>  Democracy</a:t>
            </a:r>
          </a:p>
          <a:p>
            <a:r>
              <a:rPr lang="en-US"/>
              <a:t>  Social media</a:t>
            </a:r>
          </a:p>
          <a:p>
            <a:r>
              <a:rPr lang="en-US"/>
              <a:t>  Advertising</a:t>
            </a:r>
          </a:p>
          <a:p>
            <a:r>
              <a:rPr lang="en-US"/>
              <a:t>  Raises</a:t>
            </a:r>
          </a:p>
          <a:p>
            <a:r>
              <a:rPr lang="en-US"/>
              <a:t>  Promotions</a:t>
            </a:r>
          </a:p>
          <a:p>
            <a:r>
              <a:rPr lang="en-US"/>
              <a:t>  Citations</a:t>
            </a:r>
          </a:p>
          <a:p>
            <a:r>
              <a:rPr lang="en-US"/>
              <a:t>  Grades and scores </a:t>
            </a:r>
          </a:p>
          <a:p>
            <a:r>
              <a:rPr lang="en-US"/>
              <a:t>  Celebrity</a:t>
            </a:r>
          </a:p>
          <a:p>
            <a:r>
              <a:rPr lang="en-US"/>
              <a:t>We are trained from birth to seek glory, and yet it is a completely vain pursuit.</a:t>
            </a:r>
          </a:p>
          <a:p>
            <a:endParaRPr lang="en-US"/>
          </a:p>
          <a:p>
            <a:r>
              <a:rPr lang="en-US"/>
              <a:t>CS Lewis quote from Weight of Glory</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3477501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does it mean to Walk according to the Flesh?  To be decide to behave based on our appetites</a:t>
            </a:r>
          </a:p>
          <a:p>
            <a:r>
              <a:rPr lang="en-US"/>
              <a:t>What does it mean to Walk according to the Spirit?  To be decide based on God’s word, new covenant, and Love of his Church.</a:t>
            </a:r>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125624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8/4/2024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8/4/2024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a:t>Article 12 - Of the Harmony of the Law and the Gospel</a:t>
            </a:r>
          </a:p>
        </p:txBody>
      </p:sp>
    </p:spTree>
    <p:extLst>
      <p:ext uri="{BB962C8B-B14F-4D97-AF65-F5344CB8AC3E}">
        <p14:creationId xmlns:p14="http://schemas.microsoft.com/office/powerpoint/2010/main" val="999829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rot="10800000" flipH="1">
            <a:off x="4809238" y="2947396"/>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HARMONY OF THE LAW AND GOSPEL</a:t>
            </a:r>
          </a:p>
        </p:txBody>
      </p:sp>
      <p:sp>
        <p:nvSpPr>
          <p:cNvPr id="3" name="Content Placeholder 2"/>
          <p:cNvSpPr>
            <a:spLocks noGrp="1"/>
          </p:cNvSpPr>
          <p:nvPr>
            <p:ph idx="1"/>
          </p:nvPr>
        </p:nvSpPr>
        <p:spPr/>
        <p:txBody>
          <a:bodyPr>
            <a:normAutofit lnSpcReduction="10000"/>
          </a:bodyPr>
          <a:lstStyle/>
          <a:p>
            <a:endParaRPr/>
          </a:p>
          <a:p>
            <a:r>
              <a:t>We believe that the law of God is the eternal and unchangeable rule of his moral government;</a:t>
            </a:r>
          </a:p>
          <a:p>
            <a:r>
              <a:t>that it is holy just and good;</a:t>
            </a:r>
          </a:p>
          <a:p>
            <a:r>
              <a:t>and that the inability which the scriptures ascribe to fallen men to fulfil its precepts arises entirely from their love of sin;</a:t>
            </a:r>
          </a:p>
          <a:p>
            <a:r>
              <a:t>to deliver them from which and to restore them through a Mediator to unfeigned obedience to the holy law is one great end of the gospel and of the means of grace connected with the establishment of the visible church.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We believe that the law of God is the eternal and unchangeable rule of his moral government;</a:t>
            </a:r>
          </a:p>
        </p:txBody>
      </p:sp>
      <p:sp>
        <p:nvSpPr>
          <p:cNvPr id="3" name="Content Placeholder 2"/>
          <p:cNvSpPr>
            <a:spLocks noGrp="1"/>
          </p:cNvSpPr>
          <p:nvPr>
            <p:ph idx="1"/>
          </p:nvPr>
        </p:nvSpPr>
        <p:spPr/>
        <p:txBody>
          <a:bodyPr>
            <a:normAutofit fontScale="92500" lnSpcReduction="10000"/>
          </a:bodyPr>
          <a:lstStyle/>
          <a:p>
            <a:endParaRPr/>
          </a:p>
          <a:p>
            <a:r>
              <a:t>Romans 3:20 =&gt; because by the works of the Law no flesh will be justified in His sight; for through the Law comes the knowledge of sin.</a:t>
            </a:r>
          </a:p>
          <a:p>
            <a:r>
              <a:t>Romans 3:31 =&gt; Do we then nullify the Law through faith? May it never be! On the contrary, we establish the Law.</a:t>
            </a:r>
          </a:p>
          <a:p>
            <a:r>
              <a:t>Romans 4:15 =&gt; for the Law brings about wrath, but where there is no law, there also is no violation.</a:t>
            </a:r>
          </a:p>
          <a:p>
            <a:r>
              <a:t>Matthew 5:17 =&gt; "Do not think that I came to abolish the Law or the Prophets; I did not come to abolish but to fulfill.</a:t>
            </a:r>
          </a:p>
          <a:p>
            <a:r>
              <a:t>Luke 16:17 =&gt; "But it is easier for heaven and earth to pass away than for one stroke of a letter of the Law to fail.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it is holy just and good;</a:t>
            </a:r>
          </a:p>
        </p:txBody>
      </p:sp>
      <p:sp>
        <p:nvSpPr>
          <p:cNvPr id="3" name="Content Placeholder 2"/>
          <p:cNvSpPr>
            <a:spLocks noGrp="1"/>
          </p:cNvSpPr>
          <p:nvPr>
            <p:ph idx="1"/>
          </p:nvPr>
        </p:nvSpPr>
        <p:spPr/>
        <p:txBody>
          <a:bodyPr>
            <a:normAutofit fontScale="77500" lnSpcReduction="20000"/>
          </a:bodyPr>
          <a:lstStyle/>
          <a:p>
            <a:endParaRPr/>
          </a:p>
          <a:p>
            <a:r>
              <a:t>Romans 7:7 =&gt; What shall we say then? Is the Law sin? May it never be! On the contrary, I would not have come to know sin except through the Law; for I would not have known about coveting if the Law had not said, "YOU SHALL NOT COVET."</a:t>
            </a:r>
          </a:p>
          <a:p>
            <a:r>
              <a:t>Romans 7:12 =&gt; So then, the Law is holy, and the commandment is holy and righteous and good.</a:t>
            </a:r>
          </a:p>
          <a:p>
            <a:r>
              <a:t>Romans 7:14 =&gt; For we know that the Law is spiritual, but I am of flesh, sold into bondage to sin.</a:t>
            </a:r>
          </a:p>
          <a:p>
            <a:r>
              <a:t>Romans 7:22 =&gt; For I joyfully concur with the law of God in the inner man,</a:t>
            </a:r>
          </a:p>
          <a:p>
            <a:r>
              <a:t>Galatians 3:21 =&gt; Is the Law then contrary to the promises of God? May it never be! For if a law had been given which was able to impart life, then righteousness would indeed have been based on law.</a:t>
            </a:r>
          </a:p>
          <a:p>
            <a:r>
              <a:t>Psalms 119 =&gt;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and that the inability which the scriptures ascribe to fallen men to fulfil its precepts arises entirely from their love of sin;</a:t>
            </a:r>
          </a:p>
        </p:txBody>
      </p:sp>
      <p:sp>
        <p:nvSpPr>
          <p:cNvPr id="3" name="Content Placeholder 2"/>
          <p:cNvSpPr>
            <a:spLocks noGrp="1"/>
          </p:cNvSpPr>
          <p:nvPr>
            <p:ph idx="1"/>
          </p:nvPr>
        </p:nvSpPr>
        <p:spPr/>
        <p:txBody>
          <a:bodyPr>
            <a:normAutofit fontScale="85000" lnSpcReduction="20000"/>
          </a:bodyPr>
          <a:lstStyle/>
          <a:p>
            <a:endParaRPr/>
          </a:p>
          <a:p>
            <a:r>
              <a:t>Romans 8:7-8 =&gt; because the mind set on the flesh is hostile toward God; for it does not subject itself to the law of God, for it is not even able to do so, and those who are in the flesh cannot please God.</a:t>
            </a:r>
          </a:p>
          <a:p>
            <a:r>
              <a:t>Joshua 24:19 =&gt; Then Joshua said to the people, "You will not be able to serve the LORD, for He is a holy God. He is a jealous God; He will not forgive your transgression or your sins.</a:t>
            </a:r>
          </a:p>
          <a:p>
            <a:r>
              <a:t>Jeremiah 13:23 =&gt; "Can the Ethiopian change his skin Or the leopard his spots? Then you also can do good Who are accustomed to doing evil.</a:t>
            </a:r>
          </a:p>
          <a:p>
            <a:r>
              <a:t>John 6:44 =&gt; "No one can come to Me unless the Father who sent Me draws him; and I will raise him up on the last day.</a:t>
            </a:r>
          </a:p>
          <a:p>
            <a:r>
              <a:t>John 5:44 =&gt; "How can you believe, when you receive glory from one another and you do not seek the glory that is from the one and only God?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3200"/>
              <a:t>to deliver them from which and to restore them through a Mediator to unfeigned obedience to the holy law is one great end of the gospel and of the means of grace connected with the establishment of the visible church.</a:t>
            </a:r>
          </a:p>
        </p:txBody>
      </p:sp>
      <p:sp>
        <p:nvSpPr>
          <p:cNvPr id="3" name="Content Placeholder 2"/>
          <p:cNvSpPr>
            <a:spLocks noGrp="1"/>
          </p:cNvSpPr>
          <p:nvPr>
            <p:ph idx="1"/>
          </p:nvPr>
        </p:nvSpPr>
        <p:spPr/>
        <p:txBody>
          <a:bodyPr>
            <a:normAutofit fontScale="62500" lnSpcReduction="20000"/>
          </a:bodyPr>
          <a:lstStyle/>
          <a:p>
            <a:endParaRPr/>
          </a:p>
          <a:p>
            <a:r>
              <a:t>Romans 8:2-4 =&gt; For the law of the Spirit of life in Christ Jesus has set you free from the law of sin and of death. For what the Law could not do, weak as it was through the flesh, God did: sending His own Son in the likeness of sinful flesh and as an offering for sin, He condemned sin in the flesh, so that the requirement of the Law might be fulfilled in us, who do not walk according to the flesh but according to the Spirit.</a:t>
            </a:r>
          </a:p>
          <a:p>
            <a:r>
              <a:t>Romans 10:4 =&gt; For Christ is the end of the law for righteousness to everyone who believes.</a:t>
            </a:r>
          </a:p>
          <a:p>
            <a:r>
              <a:t>1 Timothy 1:15 =&gt; It is a trustworthy statement, deserving full acceptance, that Christ Jesus came into the world to save sinners, among whom I am foremost of all.</a:t>
            </a:r>
          </a:p>
          <a:p>
            <a:r>
              <a:t>Hebrews 8:10 =&gt; "FOR THIS IS THE COVENANT THAT I WILL MAKE WITH THE HOUSE OF ISRAEL AFTER THOSE DAYS, SAYS THE LORD: I WILL PUT MY LAWS INTO THEIR MINDS, AND I WILL WRITE THEM ON THEIR HEARTS. AND I WILL BE THEIR GOD, AND THEY SHALL BE MY PEOPLE.</a:t>
            </a:r>
          </a:p>
          <a:p>
            <a:r>
              <a:t>Hebrews 12:14 =&gt; Pursue peace with all men, and the sanctification without which no one will see the Lord.</a:t>
            </a:r>
          </a:p>
          <a:p>
            <a:r>
              <a:t>Jude 1:20-21 =&gt; But you, beloved, building yourselves up on your most holy faith, praying in the Holy Spirit, keep yourselves in the love of God, waiting anxiously for the mercy of our Lord Jesus Christ to eternal life.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C9796F8-0658-4FA6-D2BB-4B2B89DF6A5A}"/>
              </a:ext>
            </a:extLst>
          </p:cNvPr>
          <p:cNvSpPr txBox="1"/>
          <p:nvPr/>
        </p:nvSpPr>
        <p:spPr>
          <a:xfrm>
            <a:off x="515155" y="515155"/>
            <a:ext cx="11423560" cy="5909310"/>
          </a:xfrm>
          <a:prstGeom prst="rect">
            <a:avLst/>
          </a:prstGeom>
          <a:noFill/>
        </p:spPr>
        <p:txBody>
          <a:bodyPr wrap="square" rtlCol="0">
            <a:spAutoFit/>
          </a:bodyPr>
          <a:lstStyle/>
          <a:p>
            <a:r>
              <a:rPr lang="en-US"/>
              <a:t>Thomas Aquinas taking heavenly glory quite frankly in the sense of fame or good report. But not fame conferred by our fellow creatures—fame with God, approval or (I might say) “appreciation’ by God. And then, when I had thought it over, I saw that this view was scriptural; nothing can eliminate from the parable the divine accolade, “Well done, thou good and faithful servant.” With that, a good deal of what I had been thinking all my life fell down like a house of cards. I suddenly remembered that no one can enter heaven except as a child; and nothing is so obvious in a child—not in a conceited child, but in a good child—as its great and undisguised - 6 - pleasure in being praised. Not only in a child, either, but even in a dog or a horse. Apparently what I had mistaken for humility had, all these years. prevented me from understanding what is in fact the humblest, the most childlike, the most creaturely of pleasures—nay, the specific pleasure of the inferior: the pleasure a beast before men, a child before its father, a pupil before his teacher, a creature before its Creator. I am not forgetting how horribly this most innocent desire is parodied in our human ambitions, or how very quickly, in my own experience, the lawful pleasure of praise from those whom it was my duty to please turns into the deadly poison of self-admiration. But I thought I could detect a moment—a very, very short moment—before this happened, during which the satisfaction of having pleased those whom I rightly loved and rightly feared was pure. And that is enough to raise our thoughts to what may happen when the redeemed soul, beyond all hope and nearly beyond belief, learns at last that she has pleased Him whom she was created to please. There will be no room for vanity then. She will be free from the miserable illusion that it is her doing. With no taint of what we should now call self-approval she will most innocently rejoice in the thing that God has made her to be, and the moment which heals her old inferiority complex for ever will also drown her pride deeper than Prospero’s book. Perfect humility dispenses with modesty. If God is satisfied with the work, the work may be satisfied with itself; “it is not for her to bandy compliments with her Sovereign.”</a:t>
            </a:r>
          </a:p>
          <a:p>
            <a:r>
              <a:rPr lang="en-US"/>
              <a:t>					- The Weight of Glory by C.S. Lewis</a:t>
            </a:r>
          </a:p>
        </p:txBody>
      </p:sp>
    </p:spTree>
    <p:extLst>
      <p:ext uri="{BB962C8B-B14F-4D97-AF65-F5344CB8AC3E}">
        <p14:creationId xmlns:p14="http://schemas.microsoft.com/office/powerpoint/2010/main" val="3815963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HARMONY OF THE LAW AND GOSPEL</a:t>
            </a:r>
          </a:p>
        </p:txBody>
      </p:sp>
      <p:sp>
        <p:nvSpPr>
          <p:cNvPr id="3" name="Content Placeholder 2"/>
          <p:cNvSpPr>
            <a:spLocks noGrp="1"/>
          </p:cNvSpPr>
          <p:nvPr>
            <p:ph idx="1"/>
          </p:nvPr>
        </p:nvSpPr>
        <p:spPr/>
        <p:txBody>
          <a:bodyPr>
            <a:normAutofit lnSpcReduction="10000"/>
          </a:bodyPr>
          <a:lstStyle/>
          <a:p>
            <a:endParaRPr/>
          </a:p>
          <a:p>
            <a:r>
              <a:t>We believe that the law of God is the eternal and unchangeable rule of his moral government;</a:t>
            </a:r>
          </a:p>
          <a:p>
            <a:r>
              <a:t>that it is holy just and good;</a:t>
            </a:r>
          </a:p>
          <a:p>
            <a:r>
              <a:t>and that the inability which the scriptures ascribe to fallen men to fulfil its precepts arises entirely from their love of sin;</a:t>
            </a:r>
          </a:p>
          <a:p>
            <a:r>
              <a:t>to deliver them from which and to restore them through a Mediator to unfeigned obedience to the holy law is one great end of the gospel and of the means of grace connected with the establishment of the visible church.</a:t>
            </a:r>
          </a:p>
        </p:txBody>
      </p:sp>
    </p:spTree>
    <p:extLst>
      <p:ext uri="{BB962C8B-B14F-4D97-AF65-F5344CB8AC3E}">
        <p14:creationId xmlns:p14="http://schemas.microsoft.com/office/powerpoint/2010/main" val="20146858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Application>Microsoft Office PowerPoint</Application>
  <PresentationFormat>Widescreen</PresentationFormat>
  <Slides>9</Slides>
  <Notes>5</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Brandon Baptist Church Statement of Faith</vt:lpstr>
      <vt:lpstr>Statement of Faith Topics</vt:lpstr>
      <vt:lpstr>HARMONY OF THE LAW AND GOSPEL</vt:lpstr>
      <vt:lpstr>We believe that the law of God is the eternal and unchangeable rule of his moral government;</vt:lpstr>
      <vt:lpstr>that it is holy just and good;</vt:lpstr>
      <vt:lpstr>and that the inability which the scriptures ascribe to fallen men to fulfil its precepts arises entirely from their love of sin;</vt:lpstr>
      <vt:lpstr>to deliver them from which and to restore them through a Mediator to unfeigned obedience to the holy law is one great end of the gospel and of the means of grace connected with the establishment of the visible church.</vt:lpstr>
      <vt:lpstr>PowerPoint Presentation</vt:lpstr>
      <vt:lpstr>HARMONY OF THE LAW AND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revision>1</cp:revision>
  <dcterms:created xsi:type="dcterms:W3CDTF">2024-04-28T03:18:15Z</dcterms:created>
  <dcterms:modified xsi:type="dcterms:W3CDTF">2024-08-04T13:37:34Z</dcterms:modified>
</cp:coreProperties>
</file>