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9" r:id="rId3"/>
    <p:sldId id="318" r:id="rId4"/>
    <p:sldId id="319" r:id="rId5"/>
    <p:sldId id="324" r:id="rId6"/>
    <p:sldId id="320" r:id="rId7"/>
    <p:sldId id="321" r:id="rId8"/>
    <p:sldId id="322" r:id="rId9"/>
    <p:sldId id="32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517015-935A-4FF2-A6BB-209711F1B7D5}" v="351" dt="2024-07-27T20:48:55.9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61" autoAdjust="0"/>
    <p:restoredTop sz="75457" autoAdjust="0"/>
  </p:normalViewPr>
  <p:slideViewPr>
    <p:cSldViewPr snapToGrid="0">
      <p:cViewPr varScale="1">
        <p:scale>
          <a:sx n="74" d="100"/>
          <a:sy n="74" d="100"/>
        </p:scale>
        <p:origin x="1626" y="54"/>
      </p:cViewPr>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p:scale>
          <a:sx n="155" d="100"/>
          <a:sy n="155" d="100"/>
        </p:scale>
        <p:origin x="1404" y="-12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 Gregory" userId="a7bfa114233000dd" providerId="LiveId" clId="{30517015-935A-4FF2-A6BB-209711F1B7D5}"/>
    <pc:docChg chg="undo custSel addSld delSld modSld sldOrd">
      <pc:chgData name="Rob Gregory" userId="a7bfa114233000dd" providerId="LiveId" clId="{30517015-935A-4FF2-A6BB-209711F1B7D5}" dt="2024-07-27T21:11:31.633" v="3210" actId="14100"/>
      <pc:docMkLst>
        <pc:docMk/>
      </pc:docMkLst>
      <pc:sldChg chg="modSp mod modNotesTx">
        <pc:chgData name="Rob Gregory" userId="a7bfa114233000dd" providerId="LiveId" clId="{30517015-935A-4FF2-A6BB-209711F1B7D5}" dt="2024-07-27T20:24:52.131" v="1078" actId="20577"/>
        <pc:sldMkLst>
          <pc:docMk/>
          <pc:sldMk cId="0" sldId="319"/>
        </pc:sldMkLst>
        <pc:spChg chg="mod">
          <ac:chgData name="Rob Gregory" userId="a7bfa114233000dd" providerId="LiveId" clId="{30517015-935A-4FF2-A6BB-209711F1B7D5}" dt="2024-07-27T19:51:24.409" v="564" actId="113"/>
          <ac:spMkLst>
            <pc:docMk/>
            <pc:sldMk cId="0" sldId="319"/>
            <ac:spMk id="3" creationId="{00000000-0000-0000-0000-000000000000}"/>
          </ac:spMkLst>
        </pc:spChg>
      </pc:sldChg>
      <pc:sldChg chg="modSp mod modNotesTx">
        <pc:chgData name="Rob Gregory" userId="a7bfa114233000dd" providerId="LiveId" clId="{30517015-935A-4FF2-A6BB-209711F1B7D5}" dt="2024-07-27T21:00:56.833" v="2351" actId="20577"/>
        <pc:sldMkLst>
          <pc:docMk/>
          <pc:sldMk cId="0" sldId="320"/>
        </pc:sldMkLst>
        <pc:spChg chg="mod">
          <ac:chgData name="Rob Gregory" userId="a7bfa114233000dd" providerId="LiveId" clId="{30517015-935A-4FF2-A6BB-209711F1B7D5}" dt="2024-07-27T20:56:52.397" v="2161" actId="113"/>
          <ac:spMkLst>
            <pc:docMk/>
            <pc:sldMk cId="0" sldId="320"/>
            <ac:spMk id="3" creationId="{00000000-0000-0000-0000-000000000000}"/>
          </ac:spMkLst>
        </pc:spChg>
      </pc:sldChg>
      <pc:sldChg chg="modSp mod modNotesTx">
        <pc:chgData name="Rob Gregory" userId="a7bfa114233000dd" providerId="LiveId" clId="{30517015-935A-4FF2-A6BB-209711F1B7D5}" dt="2024-07-27T21:10:10.337" v="3195" actId="14"/>
        <pc:sldMkLst>
          <pc:docMk/>
          <pc:sldMk cId="0" sldId="321"/>
        </pc:sldMkLst>
        <pc:spChg chg="mod">
          <ac:chgData name="Rob Gregory" userId="a7bfa114233000dd" providerId="LiveId" clId="{30517015-935A-4FF2-A6BB-209711F1B7D5}" dt="2024-07-27T21:01:30.771" v="2361" actId="27636"/>
          <ac:spMkLst>
            <pc:docMk/>
            <pc:sldMk cId="0" sldId="321"/>
            <ac:spMk id="3" creationId="{00000000-0000-0000-0000-000000000000}"/>
          </ac:spMkLst>
        </pc:spChg>
      </pc:sldChg>
      <pc:sldChg chg="modSp mod">
        <pc:chgData name="Rob Gregory" userId="a7bfa114233000dd" providerId="LiveId" clId="{30517015-935A-4FF2-A6BB-209711F1B7D5}" dt="2024-07-27T21:11:31.633" v="3210" actId="14100"/>
        <pc:sldMkLst>
          <pc:docMk/>
          <pc:sldMk cId="0" sldId="322"/>
        </pc:sldMkLst>
        <pc:spChg chg="mod">
          <ac:chgData name="Rob Gregory" userId="a7bfa114233000dd" providerId="LiveId" clId="{30517015-935A-4FF2-A6BB-209711F1B7D5}" dt="2024-07-27T21:11:31.633" v="3210" actId="14100"/>
          <ac:spMkLst>
            <pc:docMk/>
            <pc:sldMk cId="0" sldId="322"/>
            <ac:spMk id="3" creationId="{00000000-0000-0000-0000-000000000000}"/>
          </ac:spMkLst>
        </pc:spChg>
      </pc:sldChg>
      <pc:sldChg chg="addSp delSp modSp new mod delAnim modAnim modNotesTx">
        <pc:chgData name="Rob Gregory" userId="a7bfa114233000dd" providerId="LiveId" clId="{30517015-935A-4FF2-A6BB-209711F1B7D5}" dt="2024-07-27T20:48:51.949" v="2137" actId="404"/>
        <pc:sldMkLst>
          <pc:docMk/>
          <pc:sldMk cId="1890830449" sldId="324"/>
        </pc:sldMkLst>
        <pc:spChg chg="mod">
          <ac:chgData name="Rob Gregory" userId="a7bfa114233000dd" providerId="LiveId" clId="{30517015-935A-4FF2-A6BB-209711F1B7D5}" dt="2024-07-26T00:58:48.584" v="38" actId="20577"/>
          <ac:spMkLst>
            <pc:docMk/>
            <pc:sldMk cId="1890830449" sldId="324"/>
            <ac:spMk id="2" creationId="{55C18335-2C28-C8E5-8BEF-0667F6015C25}"/>
          </ac:spMkLst>
        </pc:spChg>
        <pc:spChg chg="mod">
          <ac:chgData name="Rob Gregory" userId="a7bfa114233000dd" providerId="LiveId" clId="{30517015-935A-4FF2-A6BB-209711F1B7D5}" dt="2024-07-27T20:48:51.949" v="2137" actId="404"/>
          <ac:spMkLst>
            <pc:docMk/>
            <pc:sldMk cId="1890830449" sldId="324"/>
            <ac:spMk id="3" creationId="{CF1D734F-F4F1-510A-ABEA-5D80BC42C77B}"/>
          </ac:spMkLst>
        </pc:spChg>
        <pc:spChg chg="add del mod">
          <ac:chgData name="Rob Gregory" userId="a7bfa114233000dd" providerId="LiveId" clId="{30517015-935A-4FF2-A6BB-209711F1B7D5}" dt="2024-07-26T01:35:11.156" v="377" actId="478"/>
          <ac:spMkLst>
            <pc:docMk/>
            <pc:sldMk cId="1890830449" sldId="324"/>
            <ac:spMk id="4" creationId="{5EE8B404-8E5D-9DB6-2EC8-7C7B6C14CE10}"/>
          </ac:spMkLst>
        </pc:spChg>
        <pc:spChg chg="add del mod">
          <ac:chgData name="Rob Gregory" userId="a7bfa114233000dd" providerId="LiveId" clId="{30517015-935A-4FF2-A6BB-209711F1B7D5}" dt="2024-07-26T01:35:11.156" v="377" actId="478"/>
          <ac:spMkLst>
            <pc:docMk/>
            <pc:sldMk cId="1890830449" sldId="324"/>
            <ac:spMk id="5" creationId="{BBB1B5BA-67F2-A2EA-5E96-6CB4B076DF4C}"/>
          </ac:spMkLst>
        </pc:spChg>
        <pc:spChg chg="add del mod">
          <ac:chgData name="Rob Gregory" userId="a7bfa114233000dd" providerId="LiveId" clId="{30517015-935A-4FF2-A6BB-209711F1B7D5}" dt="2024-07-26T01:35:11.156" v="377" actId="478"/>
          <ac:spMkLst>
            <pc:docMk/>
            <pc:sldMk cId="1890830449" sldId="324"/>
            <ac:spMk id="6" creationId="{903EC20E-33C7-4332-6880-31103CAF7CA6}"/>
          </ac:spMkLst>
        </pc:spChg>
        <pc:spChg chg="add del mod">
          <ac:chgData name="Rob Gregory" userId="a7bfa114233000dd" providerId="LiveId" clId="{30517015-935A-4FF2-A6BB-209711F1B7D5}" dt="2024-07-26T01:35:11.156" v="377" actId="478"/>
          <ac:spMkLst>
            <pc:docMk/>
            <pc:sldMk cId="1890830449" sldId="324"/>
            <ac:spMk id="7" creationId="{9FC621C3-C3EA-A890-4E10-0F9EB336EC64}"/>
          </ac:spMkLst>
        </pc:spChg>
        <pc:spChg chg="add del">
          <ac:chgData name="Rob Gregory" userId="a7bfa114233000dd" providerId="LiveId" clId="{30517015-935A-4FF2-A6BB-209711F1B7D5}" dt="2024-07-27T20:31:57.164" v="1693" actId="21"/>
          <ac:spMkLst>
            <pc:docMk/>
            <pc:sldMk cId="1890830449" sldId="324"/>
            <ac:spMk id="8" creationId="{93053A7B-7360-DDBC-8B75-E2E49F0B3041}"/>
          </ac:spMkLst>
        </pc:spChg>
        <pc:spChg chg="add mod">
          <ac:chgData name="Rob Gregory" userId="a7bfa114233000dd" providerId="LiveId" clId="{30517015-935A-4FF2-A6BB-209711F1B7D5}" dt="2024-07-27T20:32:28.209" v="1697" actId="1582"/>
          <ac:spMkLst>
            <pc:docMk/>
            <pc:sldMk cId="1890830449" sldId="324"/>
            <ac:spMk id="9" creationId="{E9572694-5B6A-653B-BE0A-8A82F39C4393}"/>
          </ac:spMkLst>
        </pc:spChg>
        <pc:spChg chg="add mod">
          <ac:chgData name="Rob Gregory" userId="a7bfa114233000dd" providerId="LiveId" clId="{30517015-935A-4FF2-A6BB-209711F1B7D5}" dt="2024-07-27T20:33:01.421" v="1700" actId="14100"/>
          <ac:spMkLst>
            <pc:docMk/>
            <pc:sldMk cId="1890830449" sldId="324"/>
            <ac:spMk id="10" creationId="{7277B78D-CD0D-FB18-6E93-8FB07625A9CD}"/>
          </ac:spMkLst>
        </pc:spChg>
        <pc:spChg chg="add mod">
          <ac:chgData name="Rob Gregory" userId="a7bfa114233000dd" providerId="LiveId" clId="{30517015-935A-4FF2-A6BB-209711F1B7D5}" dt="2024-07-27T20:33:14.888" v="1702" actId="14100"/>
          <ac:spMkLst>
            <pc:docMk/>
            <pc:sldMk cId="1890830449" sldId="324"/>
            <ac:spMk id="11" creationId="{821DB7DD-7C9A-1F1B-F2F5-2E5FD069CCF0}"/>
          </ac:spMkLst>
        </pc:spChg>
        <pc:spChg chg="add mod">
          <ac:chgData name="Rob Gregory" userId="a7bfa114233000dd" providerId="LiveId" clId="{30517015-935A-4FF2-A6BB-209711F1B7D5}" dt="2024-07-27T20:33:32.048" v="1704" actId="14100"/>
          <ac:spMkLst>
            <pc:docMk/>
            <pc:sldMk cId="1890830449" sldId="324"/>
            <ac:spMk id="12" creationId="{A212AE3D-D4B5-44A1-3190-04755B55317E}"/>
          </ac:spMkLst>
        </pc:spChg>
        <pc:spChg chg="add mod">
          <ac:chgData name="Rob Gregory" userId="a7bfa114233000dd" providerId="LiveId" clId="{30517015-935A-4FF2-A6BB-209711F1B7D5}" dt="2024-07-27T20:33:39.502" v="1706" actId="14100"/>
          <ac:spMkLst>
            <pc:docMk/>
            <pc:sldMk cId="1890830449" sldId="324"/>
            <ac:spMk id="13" creationId="{1FC297CB-2FFA-BD32-582B-8D9A49F9C14F}"/>
          </ac:spMkLst>
        </pc:spChg>
        <pc:spChg chg="add mod">
          <ac:chgData name="Rob Gregory" userId="a7bfa114233000dd" providerId="LiveId" clId="{30517015-935A-4FF2-A6BB-209711F1B7D5}" dt="2024-07-27T20:33:51.011" v="1708" actId="571"/>
          <ac:spMkLst>
            <pc:docMk/>
            <pc:sldMk cId="1890830449" sldId="324"/>
            <ac:spMk id="14" creationId="{3ECC7A5D-BD7C-E3AB-3532-4F6D1741D863}"/>
          </ac:spMkLst>
        </pc:spChg>
        <pc:spChg chg="add mod">
          <ac:chgData name="Rob Gregory" userId="a7bfa114233000dd" providerId="LiveId" clId="{30517015-935A-4FF2-A6BB-209711F1B7D5}" dt="2024-07-27T20:33:51.011" v="1708" actId="571"/>
          <ac:spMkLst>
            <pc:docMk/>
            <pc:sldMk cId="1890830449" sldId="324"/>
            <ac:spMk id="15" creationId="{24C780ED-09BD-276A-07D3-E567E6F6596F}"/>
          </ac:spMkLst>
        </pc:spChg>
        <pc:spChg chg="add mod">
          <ac:chgData name="Rob Gregory" userId="a7bfa114233000dd" providerId="LiveId" clId="{30517015-935A-4FF2-A6BB-209711F1B7D5}" dt="2024-07-27T20:34:00.105" v="1711" actId="14100"/>
          <ac:spMkLst>
            <pc:docMk/>
            <pc:sldMk cId="1890830449" sldId="324"/>
            <ac:spMk id="16" creationId="{0376EC8B-5CDA-E6EB-1222-5D10E0DAF0C9}"/>
          </ac:spMkLst>
        </pc:spChg>
        <pc:spChg chg="add mod">
          <ac:chgData name="Rob Gregory" userId="a7bfa114233000dd" providerId="LiveId" clId="{30517015-935A-4FF2-A6BB-209711F1B7D5}" dt="2024-07-27T20:42:52.103" v="1945" actId="1035"/>
          <ac:spMkLst>
            <pc:docMk/>
            <pc:sldMk cId="1890830449" sldId="324"/>
            <ac:spMk id="17" creationId="{5F79C400-1154-7FB6-BABA-51CDF191B4DC}"/>
          </ac:spMkLst>
        </pc:spChg>
        <pc:spChg chg="add mod">
          <ac:chgData name="Rob Gregory" userId="a7bfa114233000dd" providerId="LiveId" clId="{30517015-935A-4FF2-A6BB-209711F1B7D5}" dt="2024-07-27T20:42:42.734" v="1942" actId="14100"/>
          <ac:spMkLst>
            <pc:docMk/>
            <pc:sldMk cId="1890830449" sldId="324"/>
            <ac:spMk id="18" creationId="{DA5A2FAC-8026-6941-479F-6F9DB0AEC8BC}"/>
          </ac:spMkLst>
        </pc:spChg>
        <pc:spChg chg="add mod">
          <ac:chgData name="Rob Gregory" userId="a7bfa114233000dd" providerId="LiveId" clId="{30517015-935A-4FF2-A6BB-209711F1B7D5}" dt="2024-07-27T20:34:58.381" v="1719" actId="14100"/>
          <ac:spMkLst>
            <pc:docMk/>
            <pc:sldMk cId="1890830449" sldId="324"/>
            <ac:spMk id="19" creationId="{319F5615-4922-7F41-68C2-F9DF67B9530A}"/>
          </ac:spMkLst>
        </pc:spChg>
        <pc:spChg chg="add mod">
          <ac:chgData name="Rob Gregory" userId="a7bfa114233000dd" providerId="LiveId" clId="{30517015-935A-4FF2-A6BB-209711F1B7D5}" dt="2024-07-27T20:36:34.516" v="1727" actId="14100"/>
          <ac:spMkLst>
            <pc:docMk/>
            <pc:sldMk cId="1890830449" sldId="324"/>
            <ac:spMk id="20" creationId="{39F1C6CA-EFEE-37D8-2DA8-178915081558}"/>
          </ac:spMkLst>
        </pc:spChg>
        <pc:spChg chg="add mod">
          <ac:chgData name="Rob Gregory" userId="a7bfa114233000dd" providerId="LiveId" clId="{30517015-935A-4FF2-A6BB-209711F1B7D5}" dt="2024-07-27T20:42:19.445" v="1940" actId="14100"/>
          <ac:spMkLst>
            <pc:docMk/>
            <pc:sldMk cId="1890830449" sldId="324"/>
            <ac:spMk id="21" creationId="{A1E9A228-3450-6029-0CFE-74D06818EDBC}"/>
          </ac:spMkLst>
        </pc:spChg>
        <pc:spChg chg="add mod">
          <ac:chgData name="Rob Gregory" userId="a7bfa114233000dd" providerId="LiveId" clId="{30517015-935A-4FF2-A6BB-209711F1B7D5}" dt="2024-07-27T20:39:31.944" v="1929" actId="14100"/>
          <ac:spMkLst>
            <pc:docMk/>
            <pc:sldMk cId="1890830449" sldId="324"/>
            <ac:spMk id="22" creationId="{D3A9B603-28EB-79B4-B575-72033FF01A63}"/>
          </ac:spMkLst>
        </pc:spChg>
      </pc:sldChg>
      <pc:sldChg chg="addSp delSp modSp add del mod ord delAnim modAnim">
        <pc:chgData name="Rob Gregory" userId="a7bfa114233000dd" providerId="LiveId" clId="{30517015-935A-4FF2-A6BB-209711F1B7D5}" dt="2024-07-26T01:51:21.191" v="432" actId="47"/>
        <pc:sldMkLst>
          <pc:docMk/>
          <pc:sldMk cId="2687594118" sldId="325"/>
        </pc:sldMkLst>
        <pc:spChg chg="mod">
          <ac:chgData name="Rob Gregory" userId="a7bfa114233000dd" providerId="LiveId" clId="{30517015-935A-4FF2-A6BB-209711F1B7D5}" dt="2024-07-26T01:43:02.839" v="431" actId="6549"/>
          <ac:spMkLst>
            <pc:docMk/>
            <pc:sldMk cId="2687594118" sldId="325"/>
            <ac:spMk id="3" creationId="{CF1D734F-F4F1-510A-ABEA-5D80BC42C77B}"/>
          </ac:spMkLst>
        </pc:spChg>
        <pc:spChg chg="del mod">
          <ac:chgData name="Rob Gregory" userId="a7bfa114233000dd" providerId="LiveId" clId="{30517015-935A-4FF2-A6BB-209711F1B7D5}" dt="2024-07-26T01:41:30.167" v="417" actId="478"/>
          <ac:spMkLst>
            <pc:docMk/>
            <pc:sldMk cId="2687594118" sldId="325"/>
            <ac:spMk id="4" creationId="{5EE8B404-8E5D-9DB6-2EC8-7C7B6C14CE10}"/>
          </ac:spMkLst>
        </pc:spChg>
        <pc:spChg chg="del mod">
          <ac:chgData name="Rob Gregory" userId="a7bfa114233000dd" providerId="LiveId" clId="{30517015-935A-4FF2-A6BB-209711F1B7D5}" dt="2024-07-26T01:41:30.167" v="417" actId="478"/>
          <ac:spMkLst>
            <pc:docMk/>
            <pc:sldMk cId="2687594118" sldId="325"/>
            <ac:spMk id="5" creationId="{BBB1B5BA-67F2-A2EA-5E96-6CB4B076DF4C}"/>
          </ac:spMkLst>
        </pc:spChg>
        <pc:spChg chg="del mod">
          <ac:chgData name="Rob Gregory" userId="a7bfa114233000dd" providerId="LiveId" clId="{30517015-935A-4FF2-A6BB-209711F1B7D5}" dt="2024-07-26T01:41:30.167" v="417" actId="478"/>
          <ac:spMkLst>
            <pc:docMk/>
            <pc:sldMk cId="2687594118" sldId="325"/>
            <ac:spMk id="6" creationId="{903EC20E-33C7-4332-6880-31103CAF7CA6}"/>
          </ac:spMkLst>
        </pc:spChg>
        <pc:spChg chg="del mod">
          <ac:chgData name="Rob Gregory" userId="a7bfa114233000dd" providerId="LiveId" clId="{30517015-935A-4FF2-A6BB-209711F1B7D5}" dt="2024-07-26T01:41:30.167" v="417" actId="478"/>
          <ac:spMkLst>
            <pc:docMk/>
            <pc:sldMk cId="2687594118" sldId="325"/>
            <ac:spMk id="7" creationId="{9FC621C3-C3EA-A890-4E10-0F9EB336EC64}"/>
          </ac:spMkLst>
        </pc:spChg>
        <pc:spChg chg="add del mod">
          <ac:chgData name="Rob Gregory" userId="a7bfa114233000dd" providerId="LiveId" clId="{30517015-935A-4FF2-A6BB-209711F1B7D5}" dt="2024-07-26T01:41:30.167" v="417" actId="478"/>
          <ac:spMkLst>
            <pc:docMk/>
            <pc:sldMk cId="2687594118" sldId="325"/>
            <ac:spMk id="8" creationId="{1B9CB816-1B0C-7C45-B09A-160BED19ABC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331F6-8388-4E1F-BC42-22DD5C729336}" type="datetimeFigureOut">
              <a:rPr lang="en-US" smtClean="0"/>
              <a:t>7/25/2024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EADE2C-6519-4584-AD03-81ED5DC2B6CD}" type="slidenum">
              <a:rPr lang="en-US" smtClean="0"/>
              <a:t>‹#›</a:t>
            </a:fld>
            <a:endParaRPr lang="en-US"/>
          </a:p>
        </p:txBody>
      </p:sp>
    </p:spTree>
    <p:extLst>
      <p:ext uri="{BB962C8B-B14F-4D97-AF65-F5344CB8AC3E}">
        <p14:creationId xmlns:p14="http://schemas.microsoft.com/office/powerpoint/2010/main" val="2206724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2</a:t>
            </a:fld>
            <a:endParaRPr lang="en-US"/>
          </a:p>
        </p:txBody>
      </p:sp>
    </p:spTree>
    <p:extLst>
      <p:ext uri="{BB962C8B-B14F-4D97-AF65-F5344CB8AC3E}">
        <p14:creationId xmlns:p14="http://schemas.microsoft.com/office/powerpoint/2010/main" val="489392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3</a:t>
            </a:fld>
            <a:endParaRPr lang="en-US"/>
          </a:p>
        </p:txBody>
      </p:sp>
    </p:spTree>
    <p:extLst>
      <p:ext uri="{BB962C8B-B14F-4D97-AF65-F5344CB8AC3E}">
        <p14:creationId xmlns:p14="http://schemas.microsoft.com/office/powerpoint/2010/main" val="22713055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What is it that Jesus says we must do to be truly disciples of His?</a:t>
            </a:r>
          </a:p>
          <a:p>
            <a:pPr marL="685800" lvl="1" indent="-228600">
              <a:buAutoNum type="arabicPeriod"/>
            </a:pPr>
            <a:r>
              <a:rPr lang="en-US" dirty="0"/>
              <a:t>Continue in his word.</a:t>
            </a:r>
          </a:p>
          <a:p>
            <a:pPr marL="685800" lvl="1" indent="-228600">
              <a:buAutoNum type="arabicPeriod"/>
            </a:pPr>
            <a:r>
              <a:rPr lang="en-US" dirty="0"/>
              <a:t>What is his word?</a:t>
            </a:r>
          </a:p>
          <a:p>
            <a:pPr marL="1143000" lvl="2" indent="-228600">
              <a:buAutoNum type="arabicPeriod"/>
            </a:pPr>
            <a:r>
              <a:rPr lang="en-US" dirty="0"/>
              <a:t>All his teaching that came before this.</a:t>
            </a:r>
          </a:p>
          <a:p>
            <a:pPr marL="1143000" lvl="2" indent="-228600">
              <a:buAutoNum type="arabicPeriod"/>
            </a:pPr>
            <a:r>
              <a:rPr lang="en-US" dirty="0"/>
              <a:t>Which we have in scripture.</a:t>
            </a:r>
          </a:p>
          <a:p>
            <a:pPr marL="228600" lvl="0" indent="-228600">
              <a:buAutoNum type="arabicPeriod"/>
            </a:pPr>
            <a:r>
              <a:rPr lang="en-US" dirty="0"/>
              <a:t>1 John 2 … What does it mean to “Abide”?</a:t>
            </a:r>
          </a:p>
          <a:p>
            <a:pPr marL="685800" lvl="1" indent="-228600">
              <a:buAutoNum type="arabicPeriod"/>
            </a:pPr>
            <a:r>
              <a:rPr lang="en-US" dirty="0"/>
              <a:t>To stay or remain.  But a better way to understand it is by asking where you abide. (this is a trick question)  you abide in your abode … your house.  The place you live all the time.</a:t>
            </a:r>
          </a:p>
          <a:p>
            <a:pPr marL="228600" lvl="0" indent="-228600">
              <a:buAutoNum type="arabicPeriod"/>
            </a:pPr>
            <a:r>
              <a:rPr lang="en-US" dirty="0"/>
              <a:t>1 John 3 &amp; 5 … Do these verses mean we stop sinning when we are born again of the Spirit?</a:t>
            </a:r>
          </a:p>
          <a:p>
            <a:pPr marL="685800" lvl="1" indent="-228600">
              <a:buAutoNum type="arabicPeriod"/>
            </a:pPr>
            <a:r>
              <a:rPr lang="en-US" dirty="0"/>
              <a:t>See next slide</a:t>
            </a:r>
          </a:p>
        </p:txBody>
      </p:sp>
      <p:sp>
        <p:nvSpPr>
          <p:cNvPr id="4" name="Slide Number Placeholder 3"/>
          <p:cNvSpPr>
            <a:spLocks noGrp="1"/>
          </p:cNvSpPr>
          <p:nvPr>
            <p:ph type="sldNum" sz="quarter" idx="5"/>
          </p:nvPr>
        </p:nvSpPr>
        <p:spPr/>
        <p:txBody>
          <a:bodyPr/>
          <a:lstStyle/>
          <a:p>
            <a:fld id="{60EADE2C-6519-4584-AD03-81ED5DC2B6CD}" type="slidenum">
              <a:rPr lang="en-US" smtClean="0"/>
              <a:t>4</a:t>
            </a:fld>
            <a:endParaRPr lang="en-US"/>
          </a:p>
        </p:txBody>
      </p:sp>
    </p:spTree>
    <p:extLst>
      <p:ext uri="{BB962C8B-B14F-4D97-AF65-F5344CB8AC3E}">
        <p14:creationId xmlns:p14="http://schemas.microsoft.com/office/powerpoint/2010/main" val="1812051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Notice the entire gospel in 1 John 1: (USE PEN TO CIRCLE)</a:t>
            </a:r>
          </a:p>
          <a:p>
            <a:pPr marL="685800" lvl="1" indent="-228600">
              <a:buAutoNum type="arabicPeriod"/>
            </a:pPr>
            <a:r>
              <a:rPr lang="en-US" dirty="0"/>
              <a:t>God is light. In him there is no darkness </a:t>
            </a:r>
            <a:r>
              <a:rPr lang="en-US" dirty="0">
                <a:sym typeface="Wingdings" panose="05000000000000000000" pitchFamily="2" charset="2"/>
              </a:rPr>
              <a:t> God is Good</a:t>
            </a:r>
            <a:endParaRPr lang="en-US" dirty="0"/>
          </a:p>
          <a:p>
            <a:pPr marL="685800" lvl="1" indent="-228600">
              <a:buAutoNum type="arabicPeriod"/>
            </a:pPr>
            <a:r>
              <a:rPr lang="en-US" dirty="0"/>
              <a:t>If we say we have no sin, we deceive ourselves </a:t>
            </a:r>
            <a:r>
              <a:rPr lang="en-US" dirty="0">
                <a:sym typeface="Wingdings" panose="05000000000000000000" pitchFamily="2" charset="2"/>
              </a:rPr>
              <a:t> We are Sinners</a:t>
            </a:r>
            <a:endParaRPr lang="en-US" dirty="0"/>
          </a:p>
          <a:p>
            <a:pPr marL="685800" marR="0" lvl="1"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Jesus is the propitiation for our sins </a:t>
            </a:r>
            <a:r>
              <a:rPr lang="en-US" dirty="0">
                <a:sym typeface="Wingdings" panose="05000000000000000000" pitchFamily="2" charset="2"/>
              </a:rPr>
              <a:t>and for the whole world.  Justification</a:t>
            </a:r>
            <a:endParaRPr lang="en-US" dirty="0"/>
          </a:p>
          <a:p>
            <a:pPr marL="685800" lvl="1" indent="-228600">
              <a:buAutoNum type="arabicPeriod"/>
            </a:pPr>
            <a:r>
              <a:rPr lang="en-US" dirty="0"/>
              <a:t>If we confess our sins, he is faithful to forgive us our sins </a:t>
            </a:r>
            <a:r>
              <a:rPr lang="en-US" dirty="0">
                <a:sym typeface="Wingdings" panose="05000000000000000000" pitchFamily="2" charset="2"/>
              </a:rPr>
              <a:t> Forgiveness</a:t>
            </a:r>
            <a:endParaRPr lang="en-US" dirty="0"/>
          </a:p>
          <a:p>
            <a:pPr marL="685800" lvl="1" indent="-228600">
              <a:buAutoNum type="arabicPeriod"/>
            </a:pPr>
            <a:r>
              <a:rPr lang="en-US" dirty="0"/>
              <a:t>The blood of Jesus cleanses us from all sin </a:t>
            </a:r>
            <a:r>
              <a:rPr lang="en-US" dirty="0">
                <a:sym typeface="Wingdings" panose="05000000000000000000" pitchFamily="2" charset="2"/>
              </a:rPr>
              <a:t> Positional Sanctification</a:t>
            </a:r>
            <a:endParaRPr lang="en-US" dirty="0"/>
          </a:p>
          <a:p>
            <a:pPr marL="685800" lvl="1" indent="-228600">
              <a:buAutoNum type="arabicPeriod"/>
            </a:pPr>
            <a:r>
              <a:rPr lang="en-US" dirty="0"/>
              <a:t>That you may not sin. </a:t>
            </a:r>
            <a:r>
              <a:rPr lang="en-US" dirty="0">
                <a:sym typeface="Wingdings" panose="05000000000000000000" pitchFamily="2" charset="2"/>
              </a:rPr>
              <a:t> Progressive Sanctification</a:t>
            </a:r>
          </a:p>
          <a:p>
            <a:pPr marL="685800" lvl="1" indent="-228600">
              <a:buAutoNum type="arabicPeriod"/>
            </a:pPr>
            <a:r>
              <a:rPr lang="en-US" dirty="0">
                <a:sym typeface="Wingdings" panose="05000000000000000000" pitchFamily="2" charset="2"/>
              </a:rPr>
              <a:t>We have fellowship with one another  Love within the Church Family</a:t>
            </a:r>
          </a:p>
          <a:p>
            <a:pPr marL="228600" lvl="0" indent="-228600">
              <a:buAutoNum type="arabicPeriod"/>
            </a:pPr>
            <a:r>
              <a:rPr lang="en-US" dirty="0">
                <a:sym typeface="Wingdings" panose="05000000000000000000" pitchFamily="2" charset="2"/>
              </a:rPr>
              <a:t>Abiding doesn’t mean not sinning.  It means believing God’s gospel of Jesus Christ.  And that belief is credited to you as righteousness.</a:t>
            </a:r>
          </a:p>
        </p:txBody>
      </p:sp>
      <p:sp>
        <p:nvSpPr>
          <p:cNvPr id="4" name="Slide Number Placeholder 3"/>
          <p:cNvSpPr>
            <a:spLocks noGrp="1"/>
          </p:cNvSpPr>
          <p:nvPr>
            <p:ph type="sldNum" sz="quarter" idx="5"/>
          </p:nvPr>
        </p:nvSpPr>
        <p:spPr/>
        <p:txBody>
          <a:bodyPr/>
          <a:lstStyle/>
          <a:p>
            <a:fld id="{60EADE2C-6519-4584-AD03-81ED5DC2B6CD}" type="slidenum">
              <a:rPr lang="en-US" smtClean="0"/>
              <a:t>5</a:t>
            </a:fld>
            <a:endParaRPr lang="en-US"/>
          </a:p>
        </p:txBody>
      </p:sp>
    </p:spTree>
    <p:extLst>
      <p:ext uri="{BB962C8B-B14F-4D97-AF65-F5344CB8AC3E}">
        <p14:creationId xmlns:p14="http://schemas.microsoft.com/office/powerpoint/2010/main" val="23574933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How can we know who is truly called and will persevere? </a:t>
            </a:r>
          </a:p>
          <a:p>
            <a:pPr marL="685800" lvl="1" indent="-228600">
              <a:buAutoNum type="arabicPeriod"/>
            </a:pPr>
            <a:r>
              <a:rPr lang="en-US" dirty="0"/>
              <a:t>We can’t.  Only God knows</a:t>
            </a:r>
          </a:p>
          <a:p>
            <a:pPr marL="228600" lvl="0" indent="-228600">
              <a:buAutoNum type="arabicPeriod"/>
            </a:pPr>
            <a:r>
              <a:rPr lang="en-US" dirty="0"/>
              <a:t>How should we respond to this?</a:t>
            </a:r>
          </a:p>
          <a:p>
            <a:pPr marL="685800" lvl="1" indent="-228600">
              <a:buAutoNum type="arabicPeriod"/>
            </a:pPr>
            <a:r>
              <a:rPr lang="en-US" dirty="0"/>
              <a:t>Pray for one another that they will persevere.</a:t>
            </a:r>
          </a:p>
        </p:txBody>
      </p:sp>
      <p:sp>
        <p:nvSpPr>
          <p:cNvPr id="4" name="Slide Number Placeholder 3"/>
          <p:cNvSpPr>
            <a:spLocks noGrp="1"/>
          </p:cNvSpPr>
          <p:nvPr>
            <p:ph type="sldNum" sz="quarter" idx="5"/>
          </p:nvPr>
        </p:nvSpPr>
        <p:spPr/>
        <p:txBody>
          <a:bodyPr/>
          <a:lstStyle/>
          <a:p>
            <a:fld id="{60EADE2C-6519-4584-AD03-81ED5DC2B6CD}" type="slidenum">
              <a:rPr lang="en-US" smtClean="0"/>
              <a:t>6</a:t>
            </a:fld>
            <a:endParaRPr lang="en-US"/>
          </a:p>
        </p:txBody>
      </p:sp>
    </p:spTree>
    <p:extLst>
      <p:ext uri="{BB962C8B-B14F-4D97-AF65-F5344CB8AC3E}">
        <p14:creationId xmlns:p14="http://schemas.microsoft.com/office/powerpoint/2010/main" val="14359129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What does “All things work together for good” mean?  </a:t>
            </a:r>
          </a:p>
          <a:p>
            <a:pPr marL="685800" lvl="1" indent="-228600">
              <a:buAutoNum type="arabicPeriod"/>
            </a:pPr>
            <a:r>
              <a:rPr lang="en-US" dirty="0"/>
              <a:t>Does it mean God will give you everything you want … worldly wealth, brilliance, success at work, a wonderful reputation?</a:t>
            </a:r>
          </a:p>
          <a:p>
            <a:pPr marL="685800" lvl="1" indent="-228600">
              <a:buAutoNum type="arabicPeriod"/>
            </a:pPr>
            <a:r>
              <a:rPr lang="en-US" dirty="0"/>
              <a:t>Are those things Good?  </a:t>
            </a:r>
          </a:p>
          <a:p>
            <a:pPr marL="1143000" lvl="2" indent="-228600">
              <a:buAutoNum type="arabicPeriod"/>
            </a:pPr>
            <a:r>
              <a:rPr lang="en-US" dirty="0"/>
              <a:t>Is it good to give a man ample means to care for his family?  YES</a:t>
            </a:r>
          </a:p>
          <a:p>
            <a:pPr marL="1143000" lvl="2" indent="-228600">
              <a:buAutoNum type="arabicPeriod"/>
            </a:pPr>
            <a:r>
              <a:rPr lang="en-US" dirty="0"/>
              <a:t>Is it good to give a man ample means to destroy his family? NO</a:t>
            </a:r>
          </a:p>
          <a:p>
            <a:pPr marL="1143000" lvl="2" indent="-228600">
              <a:buAutoNum type="arabicPeriod"/>
            </a:pPr>
            <a:r>
              <a:rPr lang="en-US" dirty="0"/>
              <a:t>Is it good to give a teenager blessings so that he knows he is loved? YES</a:t>
            </a:r>
          </a:p>
          <a:p>
            <a:pPr marL="1143000" lvl="2" indent="-228600">
              <a:buAutoNum type="arabicPeriod"/>
            </a:pPr>
            <a:r>
              <a:rPr lang="en-US" dirty="0"/>
              <a:t>Is it good to give a teenager everything they ask for?  NO</a:t>
            </a:r>
          </a:p>
          <a:p>
            <a:pPr marL="685800" lvl="1" indent="-228600">
              <a:buAutoNum type="arabicPeriod"/>
            </a:pPr>
            <a:r>
              <a:rPr lang="en-US" dirty="0"/>
              <a:t>God is Good.  When it says he causes all things to work together for good, he means to make a life that brings God glory.</a:t>
            </a:r>
          </a:p>
          <a:p>
            <a:pPr marL="228600" lvl="0" indent="-228600">
              <a:buAutoNum type="arabicPeriod"/>
            </a:pPr>
            <a:r>
              <a:rPr lang="en-US" dirty="0"/>
              <a:t>If God is good, do we need to worry about anything?</a:t>
            </a:r>
          </a:p>
          <a:p>
            <a:pPr marL="685800" lvl="1" indent="-228600">
              <a:buAutoNum type="arabicPeriod"/>
            </a:pPr>
            <a:r>
              <a:rPr lang="en-US" dirty="0"/>
              <a:t>Do you worry?  Why?</a:t>
            </a:r>
          </a:p>
          <a:p>
            <a:pPr marL="228600" lvl="0" indent="-228600">
              <a:buAutoNum type="arabicPeriod"/>
            </a:pPr>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7</a:t>
            </a:fld>
            <a:endParaRPr lang="en-US"/>
          </a:p>
        </p:txBody>
      </p:sp>
    </p:spTree>
    <p:extLst>
      <p:ext uri="{BB962C8B-B14F-4D97-AF65-F5344CB8AC3E}">
        <p14:creationId xmlns:p14="http://schemas.microsoft.com/office/powerpoint/2010/main" val="21782959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8</a:t>
            </a:fld>
            <a:endParaRPr lang="en-US"/>
          </a:p>
        </p:txBody>
      </p:sp>
    </p:spTree>
    <p:extLst>
      <p:ext uri="{BB962C8B-B14F-4D97-AF65-F5344CB8AC3E}">
        <p14:creationId xmlns:p14="http://schemas.microsoft.com/office/powerpoint/2010/main" val="41661737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72749-A614-CB4D-5752-B46245075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0B1AC3-7BC0-5470-C39A-3C84B4BD63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F6901A-FFD5-7639-1071-971B919F3A17}"/>
              </a:ext>
            </a:extLst>
          </p:cNvPr>
          <p:cNvSpPr>
            <a:spLocks noGrp="1"/>
          </p:cNvSpPr>
          <p:nvPr>
            <p:ph type="dt" sz="half" idx="10"/>
          </p:nvPr>
        </p:nvSpPr>
        <p:spPr/>
        <p:txBody>
          <a:bodyPr/>
          <a:lstStyle/>
          <a:p>
            <a:fld id="{E12F648D-18B3-475B-AE0F-2FA8D2915862}" type="datetimeFigureOut">
              <a:rPr lang="en-US" smtClean="0"/>
              <a:t>7/25/2024</a:t>
            </a:fld>
            <a:endParaRPr lang="en-US"/>
          </a:p>
        </p:txBody>
      </p:sp>
      <p:sp>
        <p:nvSpPr>
          <p:cNvPr id="5" name="Footer Placeholder 4">
            <a:extLst>
              <a:ext uri="{FF2B5EF4-FFF2-40B4-BE49-F238E27FC236}">
                <a16:creationId xmlns:a16="http://schemas.microsoft.com/office/drawing/2014/main" id="{CDDB11EF-5ECC-845E-853F-72106EC0AF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3445F2-51F8-3335-9E5C-FDABC6915E31}"/>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550277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A36E6-71B8-091C-7CCB-AA151567CF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6A1AC6-B73B-1C44-5242-52B76B463A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0FB1EE-634B-3A13-CB69-87E6644C1A40}"/>
              </a:ext>
            </a:extLst>
          </p:cNvPr>
          <p:cNvSpPr>
            <a:spLocks noGrp="1"/>
          </p:cNvSpPr>
          <p:nvPr>
            <p:ph type="dt" sz="half" idx="10"/>
          </p:nvPr>
        </p:nvSpPr>
        <p:spPr/>
        <p:txBody>
          <a:bodyPr/>
          <a:lstStyle/>
          <a:p>
            <a:fld id="{E12F648D-18B3-475B-AE0F-2FA8D2915862}" type="datetimeFigureOut">
              <a:rPr lang="en-US" smtClean="0"/>
              <a:t>7/25/2024</a:t>
            </a:fld>
            <a:endParaRPr lang="en-US"/>
          </a:p>
        </p:txBody>
      </p:sp>
      <p:sp>
        <p:nvSpPr>
          <p:cNvPr id="5" name="Footer Placeholder 4">
            <a:extLst>
              <a:ext uri="{FF2B5EF4-FFF2-40B4-BE49-F238E27FC236}">
                <a16:creationId xmlns:a16="http://schemas.microsoft.com/office/drawing/2014/main" id="{6F99E67E-2A61-41DA-4F85-07C668BDF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18A766-23A3-9100-350A-4553E06B0CC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293300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D2614C-ED9B-96F6-9B92-92FFF9D45C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E65696-7A13-CA12-6E68-0729734F49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2D2159-06CE-9C53-ED9C-FABF6001F5AC}"/>
              </a:ext>
            </a:extLst>
          </p:cNvPr>
          <p:cNvSpPr>
            <a:spLocks noGrp="1"/>
          </p:cNvSpPr>
          <p:nvPr>
            <p:ph type="dt" sz="half" idx="10"/>
          </p:nvPr>
        </p:nvSpPr>
        <p:spPr/>
        <p:txBody>
          <a:bodyPr/>
          <a:lstStyle/>
          <a:p>
            <a:fld id="{E12F648D-18B3-475B-AE0F-2FA8D2915862}" type="datetimeFigureOut">
              <a:rPr lang="en-US" smtClean="0"/>
              <a:t>7/25/2024</a:t>
            </a:fld>
            <a:endParaRPr lang="en-US"/>
          </a:p>
        </p:txBody>
      </p:sp>
      <p:sp>
        <p:nvSpPr>
          <p:cNvPr id="5" name="Footer Placeholder 4">
            <a:extLst>
              <a:ext uri="{FF2B5EF4-FFF2-40B4-BE49-F238E27FC236}">
                <a16:creationId xmlns:a16="http://schemas.microsoft.com/office/drawing/2014/main" id="{5C312386-10EF-1B1B-E262-E9BDD1BE47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F290AD-66E7-3570-048B-BD91759447CA}"/>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164876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D4A8D-B250-C0F8-8A38-79CB87B3E2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7704F6-3DF2-7CA4-0181-23E0A60A7F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A9B3C9-B449-6B17-F71A-56F29958CE0F}"/>
              </a:ext>
            </a:extLst>
          </p:cNvPr>
          <p:cNvSpPr>
            <a:spLocks noGrp="1"/>
          </p:cNvSpPr>
          <p:nvPr>
            <p:ph type="dt" sz="half" idx="10"/>
          </p:nvPr>
        </p:nvSpPr>
        <p:spPr/>
        <p:txBody>
          <a:bodyPr/>
          <a:lstStyle/>
          <a:p>
            <a:fld id="{E12F648D-18B3-475B-AE0F-2FA8D2915862}" type="datetimeFigureOut">
              <a:rPr lang="en-US" smtClean="0"/>
              <a:t>7/25/2024</a:t>
            </a:fld>
            <a:endParaRPr lang="en-US"/>
          </a:p>
        </p:txBody>
      </p:sp>
      <p:sp>
        <p:nvSpPr>
          <p:cNvPr id="5" name="Footer Placeholder 4">
            <a:extLst>
              <a:ext uri="{FF2B5EF4-FFF2-40B4-BE49-F238E27FC236}">
                <a16:creationId xmlns:a16="http://schemas.microsoft.com/office/drawing/2014/main" id="{A90BF4B5-E76D-21F8-235C-7D972F944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FEA97C-2825-087C-075A-B973DF9D1BCD}"/>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59687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A787-7EE7-025D-49E3-8BF4F375E0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03C5CB-665C-F3C9-D129-B3DB44FE220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A8AB8C-F745-19AE-51BA-B7B2BAB37C48}"/>
              </a:ext>
            </a:extLst>
          </p:cNvPr>
          <p:cNvSpPr>
            <a:spLocks noGrp="1"/>
          </p:cNvSpPr>
          <p:nvPr>
            <p:ph type="dt" sz="half" idx="10"/>
          </p:nvPr>
        </p:nvSpPr>
        <p:spPr/>
        <p:txBody>
          <a:bodyPr/>
          <a:lstStyle/>
          <a:p>
            <a:fld id="{E12F648D-18B3-475B-AE0F-2FA8D2915862}" type="datetimeFigureOut">
              <a:rPr lang="en-US" smtClean="0"/>
              <a:t>7/25/2024</a:t>
            </a:fld>
            <a:endParaRPr lang="en-US"/>
          </a:p>
        </p:txBody>
      </p:sp>
      <p:sp>
        <p:nvSpPr>
          <p:cNvPr id="5" name="Footer Placeholder 4">
            <a:extLst>
              <a:ext uri="{FF2B5EF4-FFF2-40B4-BE49-F238E27FC236}">
                <a16:creationId xmlns:a16="http://schemas.microsoft.com/office/drawing/2014/main" id="{46C2F643-60E0-BF28-CA42-195BD2296A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7121F4-F4B8-DFBA-DC89-A651C3956FB2}"/>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8463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95B66-77B3-DE0B-9904-3D807CDD1F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F483E9-3314-DE32-F775-6082A8AA2D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3A05EF-8CB1-173A-079B-BFD43C8E5F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DD2034-B185-8F88-F069-2D6F6DE77B9D}"/>
              </a:ext>
            </a:extLst>
          </p:cNvPr>
          <p:cNvSpPr>
            <a:spLocks noGrp="1"/>
          </p:cNvSpPr>
          <p:nvPr>
            <p:ph type="dt" sz="half" idx="10"/>
          </p:nvPr>
        </p:nvSpPr>
        <p:spPr/>
        <p:txBody>
          <a:bodyPr/>
          <a:lstStyle/>
          <a:p>
            <a:fld id="{E12F648D-18B3-475B-AE0F-2FA8D2915862}" type="datetimeFigureOut">
              <a:rPr lang="en-US" smtClean="0"/>
              <a:t>7/25/2024</a:t>
            </a:fld>
            <a:endParaRPr lang="en-US"/>
          </a:p>
        </p:txBody>
      </p:sp>
      <p:sp>
        <p:nvSpPr>
          <p:cNvPr id="6" name="Footer Placeholder 5">
            <a:extLst>
              <a:ext uri="{FF2B5EF4-FFF2-40B4-BE49-F238E27FC236}">
                <a16:creationId xmlns:a16="http://schemas.microsoft.com/office/drawing/2014/main" id="{3DCE6D1A-CAF0-8C1F-E297-36A61A7C9E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89E903-1368-48C0-1546-C656029F7CA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86846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F601E-4B0A-67B9-9177-84936B6399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BFE3A0-BACA-8407-7933-E6E643A33B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845B22-FFE9-9AEF-E213-97D3EAD55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FDA42C-0BC2-95C5-FE54-BCF6542F07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2A545A-5BAF-47E9-514E-F4B9FEC0DB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E96F2E-C9B9-F134-491E-1CCF8BF532D5}"/>
              </a:ext>
            </a:extLst>
          </p:cNvPr>
          <p:cNvSpPr>
            <a:spLocks noGrp="1"/>
          </p:cNvSpPr>
          <p:nvPr>
            <p:ph type="dt" sz="half" idx="10"/>
          </p:nvPr>
        </p:nvSpPr>
        <p:spPr/>
        <p:txBody>
          <a:bodyPr/>
          <a:lstStyle/>
          <a:p>
            <a:fld id="{E12F648D-18B3-475B-AE0F-2FA8D2915862}" type="datetimeFigureOut">
              <a:rPr lang="en-US" smtClean="0"/>
              <a:t>7/25/2024</a:t>
            </a:fld>
            <a:endParaRPr lang="en-US"/>
          </a:p>
        </p:txBody>
      </p:sp>
      <p:sp>
        <p:nvSpPr>
          <p:cNvPr id="8" name="Footer Placeholder 7">
            <a:extLst>
              <a:ext uri="{FF2B5EF4-FFF2-40B4-BE49-F238E27FC236}">
                <a16:creationId xmlns:a16="http://schemas.microsoft.com/office/drawing/2014/main" id="{9CDFE9E8-F07C-7CA2-D08D-8D17F4BB92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A2A30B-E905-4084-D724-B7F0F7017BDC}"/>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41039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440E9-946A-8A28-F394-B20DE62092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C7512B-6236-4F01-75D0-613610FFA747}"/>
              </a:ext>
            </a:extLst>
          </p:cNvPr>
          <p:cNvSpPr>
            <a:spLocks noGrp="1"/>
          </p:cNvSpPr>
          <p:nvPr>
            <p:ph type="dt" sz="half" idx="10"/>
          </p:nvPr>
        </p:nvSpPr>
        <p:spPr/>
        <p:txBody>
          <a:bodyPr/>
          <a:lstStyle/>
          <a:p>
            <a:fld id="{E12F648D-18B3-475B-AE0F-2FA8D2915862}" type="datetimeFigureOut">
              <a:rPr lang="en-US" smtClean="0"/>
              <a:t>7/25/2024</a:t>
            </a:fld>
            <a:endParaRPr lang="en-US"/>
          </a:p>
        </p:txBody>
      </p:sp>
      <p:sp>
        <p:nvSpPr>
          <p:cNvPr id="4" name="Footer Placeholder 3">
            <a:extLst>
              <a:ext uri="{FF2B5EF4-FFF2-40B4-BE49-F238E27FC236}">
                <a16:creationId xmlns:a16="http://schemas.microsoft.com/office/drawing/2014/main" id="{ADEBD8CF-5EA5-85FD-C486-9A9F4A220A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D1A628-1CCB-1757-6DE5-AD8E269C28AF}"/>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74871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A4EF6F-D002-C1B8-7D95-72BC760A8101}"/>
              </a:ext>
            </a:extLst>
          </p:cNvPr>
          <p:cNvSpPr>
            <a:spLocks noGrp="1"/>
          </p:cNvSpPr>
          <p:nvPr>
            <p:ph type="dt" sz="half" idx="10"/>
          </p:nvPr>
        </p:nvSpPr>
        <p:spPr/>
        <p:txBody>
          <a:bodyPr/>
          <a:lstStyle/>
          <a:p>
            <a:fld id="{E12F648D-18B3-475B-AE0F-2FA8D2915862}" type="datetimeFigureOut">
              <a:rPr lang="en-US" smtClean="0"/>
              <a:t>7/25/2024</a:t>
            </a:fld>
            <a:endParaRPr lang="en-US"/>
          </a:p>
        </p:txBody>
      </p:sp>
      <p:sp>
        <p:nvSpPr>
          <p:cNvPr id="3" name="Footer Placeholder 2">
            <a:extLst>
              <a:ext uri="{FF2B5EF4-FFF2-40B4-BE49-F238E27FC236}">
                <a16:creationId xmlns:a16="http://schemas.microsoft.com/office/drawing/2014/main" id="{7C682541-C09F-265F-9C21-370417316E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BDF5707-5C7A-6F28-8642-621A84EF0A03}"/>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46253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21FC2-86A2-39F6-5750-3FA04E7CA5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616030-C959-0E27-F2E7-82E80B8B89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1379E6-12D1-7A4F-C097-58321EA302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EAB89E-2D6F-4388-7748-31CCED7FBE23}"/>
              </a:ext>
            </a:extLst>
          </p:cNvPr>
          <p:cNvSpPr>
            <a:spLocks noGrp="1"/>
          </p:cNvSpPr>
          <p:nvPr>
            <p:ph type="dt" sz="half" idx="10"/>
          </p:nvPr>
        </p:nvSpPr>
        <p:spPr/>
        <p:txBody>
          <a:bodyPr/>
          <a:lstStyle/>
          <a:p>
            <a:fld id="{E12F648D-18B3-475B-AE0F-2FA8D2915862}" type="datetimeFigureOut">
              <a:rPr lang="en-US" smtClean="0"/>
              <a:t>7/25/2024</a:t>
            </a:fld>
            <a:endParaRPr lang="en-US"/>
          </a:p>
        </p:txBody>
      </p:sp>
      <p:sp>
        <p:nvSpPr>
          <p:cNvPr id="6" name="Footer Placeholder 5">
            <a:extLst>
              <a:ext uri="{FF2B5EF4-FFF2-40B4-BE49-F238E27FC236}">
                <a16:creationId xmlns:a16="http://schemas.microsoft.com/office/drawing/2014/main" id="{784576F9-F388-7B56-8BE0-E70DC1C5FD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D3BA9B-492B-E0BE-D1F8-FCD5146AC2BB}"/>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54825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9632C-168E-6252-DA55-4C035A8ABD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E02203-F8AB-3DD0-AFCE-D244030245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0FE091-CEA5-90AB-966C-2FE5FC1E1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D6A1F1-D0B0-4C21-EDB4-E7EBB288DDEF}"/>
              </a:ext>
            </a:extLst>
          </p:cNvPr>
          <p:cNvSpPr>
            <a:spLocks noGrp="1"/>
          </p:cNvSpPr>
          <p:nvPr>
            <p:ph type="dt" sz="half" idx="10"/>
          </p:nvPr>
        </p:nvSpPr>
        <p:spPr/>
        <p:txBody>
          <a:bodyPr/>
          <a:lstStyle/>
          <a:p>
            <a:fld id="{E12F648D-18B3-475B-AE0F-2FA8D2915862}" type="datetimeFigureOut">
              <a:rPr lang="en-US" smtClean="0"/>
              <a:t>7/25/2024</a:t>
            </a:fld>
            <a:endParaRPr lang="en-US"/>
          </a:p>
        </p:txBody>
      </p:sp>
      <p:sp>
        <p:nvSpPr>
          <p:cNvPr id="6" name="Footer Placeholder 5">
            <a:extLst>
              <a:ext uri="{FF2B5EF4-FFF2-40B4-BE49-F238E27FC236}">
                <a16:creationId xmlns:a16="http://schemas.microsoft.com/office/drawing/2014/main" id="{AA10EC5D-2F3A-F756-C389-B7551B72F0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20A20B-D697-790D-4282-37AB37F54EA0}"/>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89612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31F2AE-1DCC-2E3A-1C01-2AF6B585B2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074498-8DF9-209E-6CA8-037312FD2C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C9FF3D-13EE-770C-B89C-C0CA397DA1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2F648D-18B3-475B-AE0F-2FA8D2915862}" type="datetimeFigureOut">
              <a:rPr lang="en-US" smtClean="0"/>
              <a:t>7/25/2024</a:t>
            </a:fld>
            <a:endParaRPr lang="en-US"/>
          </a:p>
        </p:txBody>
      </p:sp>
      <p:sp>
        <p:nvSpPr>
          <p:cNvPr id="5" name="Footer Placeholder 4">
            <a:extLst>
              <a:ext uri="{FF2B5EF4-FFF2-40B4-BE49-F238E27FC236}">
                <a16:creationId xmlns:a16="http://schemas.microsoft.com/office/drawing/2014/main" id="{0EA6A362-3CA7-1232-0E7F-DEE781546E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4779499-18DF-3C17-8028-D624367AD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907163-EF64-4FB2-B976-BC21F1156E06}" type="slidenum">
              <a:rPr lang="en-US" smtClean="0"/>
              <a:t>‹#›</a:t>
            </a:fld>
            <a:endParaRPr lang="en-US"/>
          </a:p>
        </p:txBody>
      </p:sp>
    </p:spTree>
    <p:extLst>
      <p:ext uri="{BB962C8B-B14F-4D97-AF65-F5344CB8AC3E}">
        <p14:creationId xmlns:p14="http://schemas.microsoft.com/office/powerpoint/2010/main" val="345142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6BB2E-0CBF-3C5F-14A2-0CCD1512FC40}"/>
              </a:ext>
            </a:extLst>
          </p:cNvPr>
          <p:cNvSpPr>
            <a:spLocks noGrp="1"/>
          </p:cNvSpPr>
          <p:nvPr>
            <p:ph type="ctrTitle"/>
          </p:nvPr>
        </p:nvSpPr>
        <p:spPr/>
        <p:txBody>
          <a:bodyPr/>
          <a:lstStyle/>
          <a:p>
            <a:r>
              <a:rPr lang="en-US" dirty="0"/>
              <a:t>Brandon Baptist Church Statement of Faith</a:t>
            </a:r>
          </a:p>
        </p:txBody>
      </p:sp>
      <p:sp>
        <p:nvSpPr>
          <p:cNvPr id="3" name="Subtitle 2">
            <a:extLst>
              <a:ext uri="{FF2B5EF4-FFF2-40B4-BE49-F238E27FC236}">
                <a16:creationId xmlns:a16="http://schemas.microsoft.com/office/drawing/2014/main" id="{88627DA9-E992-8706-3B6A-3B247D8C19B2}"/>
              </a:ext>
            </a:extLst>
          </p:cNvPr>
          <p:cNvSpPr>
            <a:spLocks noGrp="1"/>
          </p:cNvSpPr>
          <p:nvPr>
            <p:ph type="subTitle" idx="1"/>
          </p:nvPr>
        </p:nvSpPr>
        <p:spPr/>
        <p:txBody>
          <a:bodyPr/>
          <a:lstStyle/>
          <a:p>
            <a:r>
              <a:rPr lang="en-US" dirty="0"/>
              <a:t>Article 11 - Of the Perseverance of Saints</a:t>
            </a:r>
          </a:p>
        </p:txBody>
      </p:sp>
    </p:spTree>
    <p:extLst>
      <p:ext uri="{BB962C8B-B14F-4D97-AF65-F5344CB8AC3E}">
        <p14:creationId xmlns:p14="http://schemas.microsoft.com/office/powerpoint/2010/main" val="999829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AE234-5AD7-94F1-5965-42E8B76E3D03}"/>
              </a:ext>
            </a:extLst>
          </p:cNvPr>
          <p:cNvSpPr>
            <a:spLocks noGrp="1"/>
          </p:cNvSpPr>
          <p:nvPr>
            <p:ph type="title"/>
          </p:nvPr>
        </p:nvSpPr>
        <p:spPr/>
        <p:txBody>
          <a:bodyPr/>
          <a:lstStyle/>
          <a:p>
            <a:r>
              <a:rPr lang="en-US"/>
              <a:t>Statement of Faith Topics</a:t>
            </a:r>
          </a:p>
        </p:txBody>
      </p:sp>
      <p:graphicFrame>
        <p:nvGraphicFramePr>
          <p:cNvPr id="4" name="Content Placeholder 3">
            <a:extLst>
              <a:ext uri="{FF2B5EF4-FFF2-40B4-BE49-F238E27FC236}">
                <a16:creationId xmlns:a16="http://schemas.microsoft.com/office/drawing/2014/main" id="{FDE19B76-7723-1365-3513-74F1F093D574}"/>
              </a:ext>
            </a:extLst>
          </p:cNvPr>
          <p:cNvGraphicFramePr>
            <a:graphicFrameLocks noGrp="1"/>
          </p:cNvGraphicFramePr>
          <p:nvPr>
            <p:ph idx="1"/>
            <p:extLst>
              <p:ext uri="{D42A27DB-BD31-4B8C-83A1-F6EECF244321}">
                <p14:modId xmlns:p14="http://schemas.microsoft.com/office/powerpoint/2010/main" val="1609886277"/>
              </p:ext>
            </p:extLst>
          </p:nvPr>
        </p:nvGraphicFramePr>
        <p:xfrm>
          <a:off x="391886" y="1825625"/>
          <a:ext cx="11459688" cy="4667253"/>
        </p:xfrm>
        <a:graphic>
          <a:graphicData uri="http://schemas.openxmlformats.org/drawingml/2006/table">
            <a:tbl>
              <a:tblPr bandRow="1">
                <a:tableStyleId>{5C22544A-7EE6-4342-B048-85BDC9FD1C3A}</a:tableStyleId>
              </a:tblPr>
              <a:tblGrid>
                <a:gridCol w="4923157">
                  <a:extLst>
                    <a:ext uri="{9D8B030D-6E8A-4147-A177-3AD203B41FA5}">
                      <a16:colId xmlns:a16="http://schemas.microsoft.com/office/drawing/2014/main" val="285740384"/>
                    </a:ext>
                  </a:extLst>
                </a:gridCol>
                <a:gridCol w="6536531">
                  <a:extLst>
                    <a:ext uri="{9D8B030D-6E8A-4147-A177-3AD203B41FA5}">
                      <a16:colId xmlns:a16="http://schemas.microsoft.com/office/drawing/2014/main" val="2823882118"/>
                    </a:ext>
                  </a:extLst>
                </a:gridCol>
              </a:tblGrid>
              <a:tr h="512371">
                <a:tc>
                  <a:txBody>
                    <a:bodyPr/>
                    <a:lstStyle/>
                    <a:p>
                      <a:pPr marL="0" indent="0">
                        <a:buFont typeface="+mj-lt"/>
                        <a:buNone/>
                      </a:pPr>
                      <a:r>
                        <a:rPr lang="en-US" sz="2400" b="1" kern="1200">
                          <a:solidFill>
                            <a:schemeClr val="dk1"/>
                          </a:solidFill>
                          <a:effectLst/>
                          <a:latin typeface="+mn-lt"/>
                          <a:ea typeface="+mn-ea"/>
                          <a:cs typeface="+mn-cs"/>
                        </a:rPr>
                        <a:t>1. Of the Scriptures</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10. Of Sanctification</a:t>
                      </a:r>
                    </a:p>
                  </a:txBody>
                  <a:tcPr/>
                </a:tc>
                <a:extLst>
                  <a:ext uri="{0D108BD9-81ED-4DB2-BD59-A6C34878D82A}">
                    <a16:rowId xmlns:a16="http://schemas.microsoft.com/office/drawing/2014/main" val="650008068"/>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2. Of the True God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11. Of the Perseverance of Saints</a:t>
                      </a:r>
                    </a:p>
                  </a:txBody>
                  <a:tcPr/>
                </a:tc>
                <a:extLst>
                  <a:ext uri="{0D108BD9-81ED-4DB2-BD59-A6C34878D82A}">
                    <a16:rowId xmlns:a16="http://schemas.microsoft.com/office/drawing/2014/main" val="2032473768"/>
                  </a:ext>
                </a:extLst>
              </a:tr>
              <a:tr h="564819">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3. Of the Fall of Man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12. Of the Harmony of the Law and the Gospel</a:t>
                      </a:r>
                    </a:p>
                  </a:txBody>
                  <a:tcPr/>
                </a:tc>
                <a:extLst>
                  <a:ext uri="{0D108BD9-81ED-4DB2-BD59-A6C34878D82A}">
                    <a16:rowId xmlns:a16="http://schemas.microsoft.com/office/drawing/2014/main" val="2744775371"/>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4. Of the Way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13. Of a Gospel Church</a:t>
                      </a:r>
                    </a:p>
                  </a:txBody>
                  <a:tcPr/>
                </a:tc>
                <a:extLst>
                  <a:ext uri="{0D108BD9-81ED-4DB2-BD59-A6C34878D82A}">
                    <a16:rowId xmlns:a16="http://schemas.microsoft.com/office/drawing/2014/main" val="3756007069"/>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5. Of Justification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14. Of Baptism and the Lord's Supper</a:t>
                      </a:r>
                    </a:p>
                  </a:txBody>
                  <a:tcPr/>
                </a:tc>
                <a:extLst>
                  <a:ext uri="{0D108BD9-81ED-4DB2-BD59-A6C34878D82A}">
                    <a16:rowId xmlns:a16="http://schemas.microsoft.com/office/drawing/2014/main" val="1706551322"/>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6. Of the Freeness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15. Of the Christian Sabbath</a:t>
                      </a:r>
                    </a:p>
                  </a:txBody>
                  <a:tcPr/>
                </a:tc>
                <a:extLst>
                  <a:ext uri="{0D108BD9-81ED-4DB2-BD59-A6C34878D82A}">
                    <a16:rowId xmlns:a16="http://schemas.microsoft.com/office/drawing/2014/main" val="506273814"/>
                  </a:ext>
                </a:extLst>
              </a:tr>
              <a:tr h="515837">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7. Of Grace in Regeneration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16. Of Civil Government</a:t>
                      </a:r>
                    </a:p>
                  </a:txBody>
                  <a:tcPr/>
                </a:tc>
                <a:extLst>
                  <a:ext uri="{0D108BD9-81ED-4DB2-BD59-A6C34878D82A}">
                    <a16:rowId xmlns:a16="http://schemas.microsoft.com/office/drawing/2014/main" val="302059346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8. Of Repentance and Faith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17. Of the Righteous and the Wicked</a:t>
                      </a:r>
                    </a:p>
                  </a:txBody>
                  <a:tcPr/>
                </a:tc>
                <a:extLst>
                  <a:ext uri="{0D108BD9-81ED-4DB2-BD59-A6C34878D82A}">
                    <a16:rowId xmlns:a16="http://schemas.microsoft.com/office/drawing/2014/main" val="41613352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9. Of God's Purpose of Grace</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18. Of the World to Come</a:t>
                      </a:r>
                      <a:r>
                        <a:rPr lang="en-US" sz="2400" kern="1200" dirty="0">
                          <a:solidFill>
                            <a:schemeClr val="dk1"/>
                          </a:solidFill>
                          <a:effectLst/>
                          <a:latin typeface="+mn-lt"/>
                          <a:ea typeface="+mn-ea"/>
                          <a:cs typeface="+mn-cs"/>
                        </a:rPr>
                        <a:t> </a:t>
                      </a:r>
                    </a:p>
                  </a:txBody>
                  <a:tcPr/>
                </a:tc>
                <a:extLst>
                  <a:ext uri="{0D108BD9-81ED-4DB2-BD59-A6C34878D82A}">
                    <a16:rowId xmlns:a16="http://schemas.microsoft.com/office/drawing/2014/main" val="2317051013"/>
                  </a:ext>
                </a:extLst>
              </a:tr>
            </a:tbl>
          </a:graphicData>
        </a:graphic>
      </p:graphicFrame>
      <p:sp>
        <p:nvSpPr>
          <p:cNvPr id="3" name="Arrow: Right 2">
            <a:extLst>
              <a:ext uri="{FF2B5EF4-FFF2-40B4-BE49-F238E27FC236}">
                <a16:creationId xmlns:a16="http://schemas.microsoft.com/office/drawing/2014/main" id="{55D95C16-11B6-00FD-9B8E-E8373F4E7B4A}"/>
              </a:ext>
            </a:extLst>
          </p:cNvPr>
          <p:cNvSpPr/>
          <p:nvPr/>
        </p:nvSpPr>
        <p:spPr>
          <a:xfrm flipH="1">
            <a:off x="11081249" y="2432241"/>
            <a:ext cx="545102" cy="352425"/>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5138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OF THE PERSEVERANCE OF SAINTS</a:t>
            </a:r>
          </a:p>
        </p:txBody>
      </p:sp>
      <p:sp>
        <p:nvSpPr>
          <p:cNvPr id="3" name="Content Placeholder 2"/>
          <p:cNvSpPr>
            <a:spLocks noGrp="1"/>
          </p:cNvSpPr>
          <p:nvPr>
            <p:ph idx="1"/>
          </p:nvPr>
        </p:nvSpPr>
        <p:spPr/>
        <p:txBody>
          <a:bodyPr/>
          <a:lstStyle/>
          <a:p>
            <a:endParaRPr/>
          </a:p>
          <a:p>
            <a:r>
              <a:t>We believe that such only are real believers as endure unto the end;</a:t>
            </a:r>
          </a:p>
          <a:p>
            <a:r>
              <a:t>that their persevering attachment to Christ is the grand mark which distinguishes them from superficial professors;</a:t>
            </a:r>
          </a:p>
          <a:p>
            <a:r>
              <a:t>that a special Providence watches over their welfare;</a:t>
            </a:r>
          </a:p>
          <a:p>
            <a:r>
              <a:t>and they are kept by the power of God through faith unto salvation.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We believe that such only are real believers as endure unto the end;</a:t>
            </a:r>
          </a:p>
        </p:txBody>
      </p:sp>
      <p:sp>
        <p:nvSpPr>
          <p:cNvPr id="3" name="Content Placeholder 2"/>
          <p:cNvSpPr>
            <a:spLocks noGrp="1"/>
          </p:cNvSpPr>
          <p:nvPr>
            <p:ph idx="1"/>
          </p:nvPr>
        </p:nvSpPr>
        <p:spPr/>
        <p:txBody>
          <a:bodyPr>
            <a:normAutofit fontScale="85000" lnSpcReduction="20000"/>
          </a:bodyPr>
          <a:lstStyle/>
          <a:p>
            <a:endParaRPr dirty="0"/>
          </a:p>
          <a:p>
            <a:r>
              <a:rPr dirty="0"/>
              <a:t>John 8:31 =&gt; So Jesus was saying to those Jews who had believed Him, "If </a:t>
            </a:r>
            <a:r>
              <a:rPr b="1" dirty="0">
                <a:solidFill>
                  <a:srgbClr val="FF0000"/>
                </a:solidFill>
              </a:rPr>
              <a:t>you continue in My word</a:t>
            </a:r>
            <a:r>
              <a:rPr dirty="0"/>
              <a:t>, then you are truly disciples of Mine;</a:t>
            </a:r>
          </a:p>
          <a:p>
            <a:r>
              <a:rPr dirty="0"/>
              <a:t>1 John 2:27</a:t>
            </a:r>
            <a:r>
              <a:rPr lang="en-US" dirty="0"/>
              <a:t>-28</a:t>
            </a:r>
            <a:r>
              <a:rPr dirty="0"/>
              <a:t> =&gt;</a:t>
            </a:r>
            <a:r>
              <a:rPr lang="en-US" dirty="0"/>
              <a:t> But the anointing which you have received from Him abides in you, and you do not need that anyone teach you; but as the same anointing teaches you concerning all things, and is true, and is not a lie, and just as it has taught you, </a:t>
            </a:r>
            <a:r>
              <a:rPr lang="en-US" b="1" dirty="0">
                <a:solidFill>
                  <a:srgbClr val="FF0000"/>
                </a:solidFill>
              </a:rPr>
              <a:t>you will abide in Him</a:t>
            </a:r>
            <a:r>
              <a:rPr lang="en-US" dirty="0"/>
              <a:t>.  And now, little children, abide in Him, that when He appears, we may have confidence and not be ashamed before Him at His coming.</a:t>
            </a:r>
            <a:endParaRPr dirty="0"/>
          </a:p>
          <a:p>
            <a:r>
              <a:rPr dirty="0"/>
              <a:t>1 John 3:9 =&gt; No one who is born of God practices sin, because His seed abides in him; and he cannot sin, because he is born of God.</a:t>
            </a:r>
          </a:p>
          <a:p>
            <a:r>
              <a:rPr dirty="0"/>
              <a:t>1 John 5:18 =&gt; We know that no one who is born of God sins; but He who was born of God keeps him, and the evil one does not touch him.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18335-2C28-C8E5-8BEF-0667F6015C25}"/>
              </a:ext>
            </a:extLst>
          </p:cNvPr>
          <p:cNvSpPr>
            <a:spLocks noGrp="1"/>
          </p:cNvSpPr>
          <p:nvPr>
            <p:ph type="title"/>
          </p:nvPr>
        </p:nvSpPr>
        <p:spPr/>
        <p:txBody>
          <a:bodyPr/>
          <a:lstStyle/>
          <a:p>
            <a:r>
              <a:rPr lang="en-US" dirty="0"/>
              <a:t>Deeper Look:  Abiding</a:t>
            </a:r>
          </a:p>
        </p:txBody>
      </p:sp>
      <p:sp>
        <p:nvSpPr>
          <p:cNvPr id="3" name="Content Placeholder 2">
            <a:extLst>
              <a:ext uri="{FF2B5EF4-FFF2-40B4-BE49-F238E27FC236}">
                <a16:creationId xmlns:a16="http://schemas.microsoft.com/office/drawing/2014/main" id="{CF1D734F-F4F1-510A-ABEA-5D80BC42C77B}"/>
              </a:ext>
            </a:extLst>
          </p:cNvPr>
          <p:cNvSpPr>
            <a:spLocks noGrp="1"/>
          </p:cNvSpPr>
          <p:nvPr>
            <p:ph idx="1"/>
          </p:nvPr>
        </p:nvSpPr>
        <p:spPr>
          <a:xfrm>
            <a:off x="344774" y="1477265"/>
            <a:ext cx="11542426" cy="5126635"/>
          </a:xfrm>
        </p:spPr>
        <p:txBody>
          <a:bodyPr>
            <a:noAutofit/>
          </a:bodyPr>
          <a:lstStyle/>
          <a:p>
            <a:pPr>
              <a:lnSpc>
                <a:spcPct val="120000"/>
              </a:lnSpc>
            </a:pPr>
            <a:r>
              <a:rPr lang="en-US" sz="2000" dirty="0"/>
              <a:t>1 John 2:24-25 Therefore let that abide in you which you heard from the beginning. </a:t>
            </a:r>
            <a:r>
              <a:rPr lang="en-US" sz="2000" b="1" dirty="0">
                <a:solidFill>
                  <a:srgbClr val="FF0000"/>
                </a:solidFill>
              </a:rPr>
              <a:t>If what you heard from the beginning abides in you</a:t>
            </a:r>
            <a:r>
              <a:rPr lang="en-US" sz="2000" dirty="0"/>
              <a:t>, you also will abide in the Son and in the Father. And this is the promise that He has promised us—eternal life.</a:t>
            </a:r>
          </a:p>
          <a:p>
            <a:pPr>
              <a:lnSpc>
                <a:spcPct val="120000"/>
              </a:lnSpc>
            </a:pPr>
            <a:r>
              <a:rPr lang="en-US" sz="2000" dirty="0"/>
              <a:t>1 John 1:5 - 2:2 </a:t>
            </a:r>
            <a:r>
              <a:rPr lang="en-US" sz="2000" b="1" u="sng" dirty="0">
                <a:solidFill>
                  <a:srgbClr val="FF0000"/>
                </a:solidFill>
              </a:rPr>
              <a:t>This is the message which we have heard from Him and declare to you</a:t>
            </a:r>
            <a:r>
              <a:rPr lang="en-US" sz="2000" dirty="0"/>
              <a:t>, that </a:t>
            </a:r>
            <a:r>
              <a:rPr lang="en-US" sz="2000" b="1" dirty="0"/>
              <a:t>God is light and in Him is no darkness at all</a:t>
            </a:r>
            <a:r>
              <a:rPr lang="en-US" sz="2000" dirty="0"/>
              <a:t>. If we say that we have fellowship with Him, and walk in darkness, we lie and do not practice the truth. But </a:t>
            </a:r>
            <a:r>
              <a:rPr lang="en-US" sz="2000" b="1" dirty="0"/>
              <a:t>if we walk in the light as He is in the light, we have fellowship with one another, and the blood of Jesus Christ His Son cleanses us from all sin.</a:t>
            </a:r>
            <a:br>
              <a:rPr lang="en-US" sz="2000" dirty="0"/>
            </a:br>
            <a:r>
              <a:rPr lang="en-US" sz="2000" b="1" dirty="0"/>
              <a:t>If we say that we have no sin, we deceive ourselves</a:t>
            </a:r>
            <a:r>
              <a:rPr lang="en-US" sz="2000" dirty="0"/>
              <a:t>, and the truth is not in us. </a:t>
            </a:r>
            <a:r>
              <a:rPr lang="en-US" sz="2000" b="1" dirty="0"/>
              <a:t>If we confess our sins, He is faithful and just to forgive us our sins and to cleanse us from all unrighteousness</a:t>
            </a:r>
            <a:r>
              <a:rPr lang="en-US" sz="2000" dirty="0"/>
              <a:t>. If we say that we have not sinned, we make Him a liar, and His word is not in us.</a:t>
            </a:r>
            <a:br>
              <a:rPr lang="en-US" sz="2000" dirty="0"/>
            </a:br>
            <a:r>
              <a:rPr lang="en-US" sz="2000" dirty="0"/>
              <a:t>​ My little children, these things I write to you, </a:t>
            </a:r>
            <a:r>
              <a:rPr lang="en-US" sz="2000" b="1" dirty="0"/>
              <a:t>so that you may not sin. </a:t>
            </a:r>
            <a:r>
              <a:rPr lang="en-US" sz="2000" dirty="0"/>
              <a:t>And if anyone sins, we have an Advocate with the Father, Jesus Christ the righteous. And </a:t>
            </a:r>
            <a:r>
              <a:rPr lang="en-US" sz="2000" b="1" dirty="0"/>
              <a:t>He Himself is the propitiation for our sins, and not for ours only but also for the whole world.</a:t>
            </a:r>
          </a:p>
          <a:p>
            <a:pPr>
              <a:lnSpc>
                <a:spcPct val="120000"/>
              </a:lnSpc>
            </a:pPr>
            <a:r>
              <a:rPr lang="en-US" sz="2000" dirty="0"/>
              <a:t>Genesis 15:6 And he believed in the LORD, and He accounted it to him for righteousness.</a:t>
            </a:r>
            <a:endParaRPr lang="en-US" sz="2000" b="1" dirty="0"/>
          </a:p>
        </p:txBody>
      </p:sp>
      <p:sp>
        <p:nvSpPr>
          <p:cNvPr id="9" name="Rectangle 8">
            <a:extLst>
              <a:ext uri="{FF2B5EF4-FFF2-40B4-BE49-F238E27FC236}">
                <a16:creationId xmlns:a16="http://schemas.microsoft.com/office/drawing/2014/main" id="{E9572694-5B6A-653B-BE0A-8A82F39C4393}"/>
              </a:ext>
            </a:extLst>
          </p:cNvPr>
          <p:cNvSpPr/>
          <p:nvPr/>
        </p:nvSpPr>
        <p:spPr>
          <a:xfrm>
            <a:off x="10542494" y="2796988"/>
            <a:ext cx="811306" cy="33617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277B78D-CD0D-FB18-6E93-8FB07625A9CD}"/>
              </a:ext>
            </a:extLst>
          </p:cNvPr>
          <p:cNvSpPr/>
          <p:nvPr/>
        </p:nvSpPr>
        <p:spPr>
          <a:xfrm>
            <a:off x="564776" y="3146612"/>
            <a:ext cx="4316506" cy="33617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21DB7DD-7C9A-1F1B-F2F5-2E5FD069CCF0}"/>
              </a:ext>
            </a:extLst>
          </p:cNvPr>
          <p:cNvSpPr/>
          <p:nvPr/>
        </p:nvSpPr>
        <p:spPr>
          <a:xfrm>
            <a:off x="564775" y="4280503"/>
            <a:ext cx="5970495" cy="33617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212AE3D-D4B5-44A1-3190-04755B55317E}"/>
              </a:ext>
            </a:extLst>
          </p:cNvPr>
          <p:cNvSpPr/>
          <p:nvPr/>
        </p:nvSpPr>
        <p:spPr>
          <a:xfrm>
            <a:off x="6858000" y="5722980"/>
            <a:ext cx="4894729" cy="33617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FC297CB-2FFA-BD32-582B-8D9A49F9C14F}"/>
              </a:ext>
            </a:extLst>
          </p:cNvPr>
          <p:cNvSpPr/>
          <p:nvPr/>
        </p:nvSpPr>
        <p:spPr>
          <a:xfrm>
            <a:off x="564775" y="6059157"/>
            <a:ext cx="5809131" cy="33617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376EC8B-5CDA-E6EB-1222-5D10E0DAF0C9}"/>
              </a:ext>
            </a:extLst>
          </p:cNvPr>
          <p:cNvSpPr/>
          <p:nvPr/>
        </p:nvSpPr>
        <p:spPr>
          <a:xfrm>
            <a:off x="9305364" y="4280503"/>
            <a:ext cx="2191871" cy="33617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F79C400-1154-7FB6-BABA-51CDF191B4DC}"/>
              </a:ext>
            </a:extLst>
          </p:cNvPr>
          <p:cNvSpPr/>
          <p:nvPr/>
        </p:nvSpPr>
        <p:spPr>
          <a:xfrm>
            <a:off x="4558554" y="3886268"/>
            <a:ext cx="7171766" cy="33617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A5A2FAC-8026-6941-479F-6F9DB0AEC8BC}"/>
              </a:ext>
            </a:extLst>
          </p:cNvPr>
          <p:cNvSpPr/>
          <p:nvPr/>
        </p:nvSpPr>
        <p:spPr>
          <a:xfrm>
            <a:off x="6629400" y="4620321"/>
            <a:ext cx="4616826" cy="33617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319F5615-4922-7F41-68C2-F9DF67B9530A}"/>
              </a:ext>
            </a:extLst>
          </p:cNvPr>
          <p:cNvSpPr/>
          <p:nvPr/>
        </p:nvSpPr>
        <p:spPr>
          <a:xfrm>
            <a:off x="564775" y="3867850"/>
            <a:ext cx="3993779" cy="33617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39F1C6CA-EFEE-37D8-2DA8-178915081558}"/>
              </a:ext>
            </a:extLst>
          </p:cNvPr>
          <p:cNvSpPr/>
          <p:nvPr/>
        </p:nvSpPr>
        <p:spPr>
          <a:xfrm>
            <a:off x="528916" y="4589089"/>
            <a:ext cx="5683625" cy="33617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A1E9A228-3450-6029-0CFE-74D06818EDBC}"/>
              </a:ext>
            </a:extLst>
          </p:cNvPr>
          <p:cNvSpPr/>
          <p:nvPr/>
        </p:nvSpPr>
        <p:spPr>
          <a:xfrm>
            <a:off x="5513296" y="5351605"/>
            <a:ext cx="2743198" cy="33617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D3A9B603-28EB-79B4-B575-72033FF01A63}"/>
              </a:ext>
            </a:extLst>
          </p:cNvPr>
          <p:cNvSpPr/>
          <p:nvPr/>
        </p:nvSpPr>
        <p:spPr>
          <a:xfrm>
            <a:off x="10842831" y="3522711"/>
            <a:ext cx="510969" cy="33617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90830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9"/>
                                        </p:tgtEl>
                                        <p:attrNameLst>
                                          <p:attrName>style.visibility</p:attrName>
                                        </p:attrNameLst>
                                      </p:cBhvr>
                                      <p:to>
                                        <p:strVal val="hidden"/>
                                      </p:to>
                                    </p:set>
                                  </p:childTnLst>
                                </p:cTn>
                              </p:par>
                              <p:par>
                                <p:cTn id="13" presetID="1" presetClass="exit" presetSubtype="0" fill="hold" grpId="1" nodeType="withEffect">
                                  <p:stCondLst>
                                    <p:cond delay="0"/>
                                  </p:stCondLst>
                                  <p:childTnLst>
                                    <p:set>
                                      <p:cBhvr>
                                        <p:cTn id="14" dur="1" fill="hold">
                                          <p:stCondLst>
                                            <p:cond delay="0"/>
                                          </p:stCondLst>
                                        </p:cTn>
                                        <p:tgtEl>
                                          <p:spTgt spid="10"/>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11"/>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12"/>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13"/>
                                        </p:tgtEl>
                                        <p:attrNameLst>
                                          <p:attrName>style.visibility</p:attrName>
                                        </p:attrNameLst>
                                      </p:cBhvr>
                                      <p:to>
                                        <p:strVal val="hidden"/>
                                      </p:to>
                                    </p:set>
                                  </p:childTnLst>
                                </p:cTn>
                              </p:par>
                              <p:par>
                                <p:cTn id="31" presetID="1" presetClass="entr" presetSubtype="0"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1" nodeType="clickEffect">
                                  <p:stCondLst>
                                    <p:cond delay="0"/>
                                  </p:stCondLst>
                                  <p:childTnLst>
                                    <p:set>
                                      <p:cBhvr>
                                        <p:cTn id="38" dur="1" fill="hold">
                                          <p:stCondLst>
                                            <p:cond delay="0"/>
                                          </p:stCondLst>
                                        </p:cTn>
                                        <p:tgtEl>
                                          <p:spTgt spid="16"/>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20"/>
                                        </p:tgtEl>
                                        <p:attrNameLst>
                                          <p:attrName>style.visibility</p:attrName>
                                        </p:attrNameLst>
                                      </p:cBhvr>
                                      <p:to>
                                        <p:strVal val="hidden"/>
                                      </p:to>
                                    </p:set>
                                  </p:childTnLst>
                                </p:cTn>
                              </p:par>
                              <p:par>
                                <p:cTn id="41" presetID="1" presetClass="entr" presetSubtype="0" fill="hold" grpId="0" nodeType="with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xit" presetSubtype="0" fill="hold" grpId="1" nodeType="clickEffect">
                                  <p:stCondLst>
                                    <p:cond delay="0"/>
                                  </p:stCondLst>
                                  <p:childTnLst>
                                    <p:set>
                                      <p:cBhvr>
                                        <p:cTn id="48" dur="1" fill="hold">
                                          <p:stCondLst>
                                            <p:cond delay="0"/>
                                          </p:stCondLst>
                                        </p:cTn>
                                        <p:tgtEl>
                                          <p:spTgt spid="17"/>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18"/>
                                        </p:tgtEl>
                                        <p:attrNameLst>
                                          <p:attrName>style.visibility</p:attrName>
                                        </p:attrNameLst>
                                      </p:cBhvr>
                                      <p:to>
                                        <p:strVal val="hidden"/>
                                      </p:to>
                                    </p:set>
                                  </p:childTnLst>
                                </p:cTn>
                              </p:par>
                              <p:par>
                                <p:cTn id="51" presetID="1" presetClass="entr" presetSubtype="0" fill="hold" grpId="0" nodeType="withEffect">
                                  <p:stCondLst>
                                    <p:cond delay="0"/>
                                  </p:stCondLst>
                                  <p:childTnLst>
                                    <p:set>
                                      <p:cBhvr>
                                        <p:cTn id="52" dur="1" fill="hold">
                                          <p:stCondLst>
                                            <p:cond delay="0"/>
                                          </p:stCondLst>
                                        </p:cTn>
                                        <p:tgtEl>
                                          <p:spTgt spid="21"/>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xit" presetSubtype="0" fill="hold" grpId="1" nodeType="clickEffect">
                                  <p:stCondLst>
                                    <p:cond delay="0"/>
                                  </p:stCondLst>
                                  <p:childTnLst>
                                    <p:set>
                                      <p:cBhvr>
                                        <p:cTn id="56" dur="1" fill="hold">
                                          <p:stCondLst>
                                            <p:cond delay="0"/>
                                          </p:stCondLst>
                                        </p:cTn>
                                        <p:tgtEl>
                                          <p:spTgt spid="21"/>
                                        </p:tgtEl>
                                        <p:attrNameLst>
                                          <p:attrName>style.visibility</p:attrName>
                                        </p:attrNameLst>
                                      </p:cBhvr>
                                      <p:to>
                                        <p:strVal val="hidden"/>
                                      </p:to>
                                    </p:set>
                                  </p:childTnLst>
                                </p:cTn>
                              </p:par>
                              <p:par>
                                <p:cTn id="57" presetID="1" presetClass="entr" presetSubtype="0" fill="hold" grpId="0" nodeType="withEffect">
                                  <p:stCondLst>
                                    <p:cond delay="0"/>
                                  </p:stCondLst>
                                  <p:childTnLst>
                                    <p:set>
                                      <p:cBhvr>
                                        <p:cTn id="58" dur="1" fill="hold">
                                          <p:stCondLst>
                                            <p:cond delay="0"/>
                                          </p:stCondLst>
                                        </p:cTn>
                                        <p:tgtEl>
                                          <p:spTgt spid="19"/>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2"/>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xit" presetSubtype="0" fill="hold" grpId="1" nodeType="clickEffect">
                                  <p:stCondLst>
                                    <p:cond delay="0"/>
                                  </p:stCondLst>
                                  <p:childTnLst>
                                    <p:set>
                                      <p:cBhvr>
                                        <p:cTn id="64" dur="1" fill="hold">
                                          <p:stCondLst>
                                            <p:cond delay="0"/>
                                          </p:stCondLst>
                                        </p:cTn>
                                        <p:tgtEl>
                                          <p:spTgt spid="19"/>
                                        </p:tgtEl>
                                        <p:attrNameLst>
                                          <p:attrName>style.visibility</p:attrName>
                                        </p:attrNameLst>
                                      </p:cBhvr>
                                      <p:to>
                                        <p:strVal val="hidden"/>
                                      </p:to>
                                    </p:set>
                                  </p:childTnLst>
                                </p:cTn>
                              </p:par>
                              <p:par>
                                <p:cTn id="65" presetID="1" presetClass="exit" presetSubtype="0" fill="hold" grpId="1" nodeType="withEffect">
                                  <p:stCondLst>
                                    <p:cond delay="0"/>
                                  </p:stCondLst>
                                  <p:childTnLst>
                                    <p:set>
                                      <p:cBhvr>
                                        <p:cTn id="66" dur="1" fill="hold">
                                          <p:stCondLst>
                                            <p:cond delay="0"/>
                                          </p:stCondLst>
                                        </p:cTn>
                                        <p:tgtEl>
                                          <p:spTgt spid="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6" grpId="0" animBg="1"/>
      <p:bldP spid="16" grpId="1" animBg="1"/>
      <p:bldP spid="17" grpId="0" animBg="1"/>
      <p:bldP spid="17" grpId="1" animBg="1"/>
      <p:bldP spid="18" grpId="0" animBg="1"/>
      <p:bldP spid="18" grpId="1" animBg="1"/>
      <p:bldP spid="19" grpId="0" animBg="1"/>
      <p:bldP spid="19" grpId="1" animBg="1"/>
      <p:bldP spid="20" grpId="0" animBg="1"/>
      <p:bldP spid="20" grpId="1" animBg="1"/>
      <p:bldP spid="21" grpId="0" animBg="1"/>
      <p:bldP spid="21" grpId="1" animBg="1"/>
      <p:bldP spid="22" grpId="0" animBg="1"/>
      <p:bldP spid="22"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that their persevering attachment to Christ is the grand mark which distinguishes them from superficial professors;</a:t>
            </a:r>
          </a:p>
        </p:txBody>
      </p:sp>
      <p:sp>
        <p:nvSpPr>
          <p:cNvPr id="3" name="Content Placeholder 2"/>
          <p:cNvSpPr>
            <a:spLocks noGrp="1"/>
          </p:cNvSpPr>
          <p:nvPr>
            <p:ph idx="1"/>
          </p:nvPr>
        </p:nvSpPr>
        <p:spPr>
          <a:xfrm>
            <a:off x="425003" y="1825625"/>
            <a:ext cx="11423559" cy="4667250"/>
          </a:xfrm>
        </p:spPr>
        <p:txBody>
          <a:bodyPr>
            <a:normAutofit fontScale="92500" lnSpcReduction="20000"/>
          </a:bodyPr>
          <a:lstStyle/>
          <a:p>
            <a:pPr>
              <a:lnSpc>
                <a:spcPct val="120000"/>
              </a:lnSpc>
            </a:pPr>
            <a:r>
              <a:rPr lang="en-US" sz="2400" dirty="0"/>
              <a:t>1 </a:t>
            </a:r>
            <a:r>
              <a:rPr sz="2400" dirty="0"/>
              <a:t>John 2:19 =&gt; </a:t>
            </a:r>
            <a:r>
              <a:rPr lang="en-US" sz="2400" dirty="0"/>
              <a:t>They went out from us, but they were not of us; for </a:t>
            </a:r>
            <a:r>
              <a:rPr lang="en-US" sz="2400" b="1" dirty="0">
                <a:solidFill>
                  <a:srgbClr val="FF0000"/>
                </a:solidFill>
              </a:rPr>
              <a:t>if they had been of us, they would have continued with us</a:t>
            </a:r>
            <a:r>
              <a:rPr lang="en-US" sz="2400" dirty="0"/>
              <a:t>; but they went out that they might be made manifest, that none of them were of us.</a:t>
            </a:r>
            <a:endParaRPr sz="2400" dirty="0"/>
          </a:p>
          <a:p>
            <a:pPr>
              <a:lnSpc>
                <a:spcPct val="120000"/>
              </a:lnSpc>
            </a:pPr>
            <a:r>
              <a:rPr sz="2400" dirty="0"/>
              <a:t>John 13:18 =&gt; "I do not speak of all of you. I know the ones I have chosen; but it is that the Scripture may be fulfilled, 'HE WHO EATS MY BREAD HAS LIFTED UP HIS HEEL AGAINST ME.'</a:t>
            </a:r>
          </a:p>
          <a:p>
            <a:pPr>
              <a:lnSpc>
                <a:spcPct val="120000"/>
              </a:lnSpc>
            </a:pPr>
            <a:r>
              <a:rPr sz="2400" dirty="0"/>
              <a:t>Matthew 13:20-21 =&gt; "The one on whom seed was sown on the rocky places, this is the man who hears the word and immediately receives it with joy; yet he has no firm root in himself, but is only temporary, and when affliction or persecution arises because of the word, immediately he falls away.</a:t>
            </a:r>
          </a:p>
          <a:p>
            <a:pPr>
              <a:lnSpc>
                <a:spcPct val="120000"/>
              </a:lnSpc>
            </a:pPr>
            <a:r>
              <a:rPr sz="2400" dirty="0"/>
              <a:t>John 6:66 =&gt; As a result of this many of His disciples withdrew and were not walking with Him anymore.</a:t>
            </a:r>
          </a:p>
          <a:p>
            <a:pPr>
              <a:lnSpc>
                <a:spcPct val="120000"/>
              </a:lnSpc>
            </a:pPr>
            <a:r>
              <a:rPr sz="2400" dirty="0"/>
              <a:t>John 6:69 =&gt; "We have believed and have come to know that You are the Holy One of God."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that a special Providence watches over their welfare;</a:t>
            </a:r>
          </a:p>
        </p:txBody>
      </p:sp>
      <p:sp>
        <p:nvSpPr>
          <p:cNvPr id="3" name="Content Placeholder 2"/>
          <p:cNvSpPr>
            <a:spLocks noGrp="1"/>
          </p:cNvSpPr>
          <p:nvPr>
            <p:ph idx="1"/>
          </p:nvPr>
        </p:nvSpPr>
        <p:spPr>
          <a:xfrm>
            <a:off x="412124" y="1825625"/>
            <a:ext cx="11384924" cy="4667250"/>
          </a:xfrm>
        </p:spPr>
        <p:txBody>
          <a:bodyPr>
            <a:normAutofit lnSpcReduction="10000"/>
          </a:bodyPr>
          <a:lstStyle/>
          <a:p>
            <a:pPr>
              <a:lnSpc>
                <a:spcPct val="120000"/>
              </a:lnSpc>
            </a:pPr>
            <a:r>
              <a:rPr sz="2000" dirty="0"/>
              <a:t>Romans 8:28 =&gt; And we know that God causes all things to work together for good to those who love God, to those who are called according to His purpose.</a:t>
            </a:r>
          </a:p>
          <a:p>
            <a:pPr>
              <a:lnSpc>
                <a:spcPct val="120000"/>
              </a:lnSpc>
            </a:pPr>
            <a:r>
              <a:rPr sz="2000" dirty="0"/>
              <a:t>Matthew 6:30 =&gt; "But if God so clothes the grass of the field, which is alive today and tomorrow is thrown into the furnace, will He not much more clothe you? You of little faith!</a:t>
            </a:r>
          </a:p>
          <a:p>
            <a:pPr>
              <a:lnSpc>
                <a:spcPct val="120000"/>
              </a:lnSpc>
            </a:pPr>
            <a:r>
              <a:rPr sz="2000" dirty="0"/>
              <a:t>Matthew 6:32 =&gt; "For the Gentiles eagerly seek all these things; for your heavenly Father knows that you need all these things.</a:t>
            </a:r>
          </a:p>
          <a:p>
            <a:pPr>
              <a:lnSpc>
                <a:spcPct val="120000"/>
              </a:lnSpc>
            </a:pPr>
            <a:r>
              <a:rPr sz="2000" dirty="0"/>
              <a:t>Jeremiah 32:40 =&gt; "I will make an everlasting covenant with them that I will not turn away from them, to do them good; and I will put the fear of Me in their hearts so that they will not turn away from Me.</a:t>
            </a:r>
          </a:p>
          <a:p>
            <a:pPr>
              <a:lnSpc>
                <a:spcPct val="120000"/>
              </a:lnSpc>
            </a:pPr>
            <a:r>
              <a:rPr sz="2000" dirty="0"/>
              <a:t>Psalms 121:3 =&gt; He will not allow your foot to slip; He who keeps you will not slumber.</a:t>
            </a:r>
          </a:p>
          <a:p>
            <a:pPr>
              <a:lnSpc>
                <a:spcPct val="120000"/>
              </a:lnSpc>
            </a:pPr>
            <a:r>
              <a:rPr sz="2000" dirty="0"/>
              <a:t>Psalms 91:11-12 =&gt; For He will give His angels charge concerning you, To guard you in all your ways. They will bear you up in their hands, That you do not strike your foot against a stone.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and they are kept by the power of God through faith unto salvation.</a:t>
            </a:r>
          </a:p>
        </p:txBody>
      </p:sp>
      <p:sp>
        <p:nvSpPr>
          <p:cNvPr id="3" name="Content Placeholder 2"/>
          <p:cNvSpPr>
            <a:spLocks noGrp="1"/>
          </p:cNvSpPr>
          <p:nvPr>
            <p:ph idx="1"/>
          </p:nvPr>
        </p:nvSpPr>
        <p:spPr>
          <a:xfrm>
            <a:off x="206061" y="1825625"/>
            <a:ext cx="11784169" cy="4667250"/>
          </a:xfrm>
        </p:spPr>
        <p:txBody>
          <a:bodyPr>
            <a:noAutofit/>
          </a:bodyPr>
          <a:lstStyle/>
          <a:p>
            <a:pPr>
              <a:lnSpc>
                <a:spcPct val="120000"/>
              </a:lnSpc>
            </a:pPr>
            <a:r>
              <a:rPr sz="1800" dirty="0"/>
              <a:t>Philippians 1:6 =&gt; For I am confident of this very thing, that He who began a good work in you will perfect it until the day of Christ Jesus.</a:t>
            </a:r>
          </a:p>
          <a:p>
            <a:pPr>
              <a:lnSpc>
                <a:spcPct val="120000"/>
              </a:lnSpc>
            </a:pPr>
            <a:r>
              <a:rPr sz="1800" dirty="0"/>
              <a:t>Philippians 2:12-13 =&gt; So then, my beloved, just as you have always obeyed, not as in my presence only, but now much more in my absence, work out your salvation with fear and trembling; for it is God who is at work in you, both to will and to work for His good pleasure.</a:t>
            </a:r>
          </a:p>
          <a:p>
            <a:pPr>
              <a:lnSpc>
                <a:spcPct val="120000"/>
              </a:lnSpc>
            </a:pPr>
            <a:r>
              <a:rPr sz="1800" dirty="0"/>
              <a:t>Jude 1:24-25 =&gt; Now to Him who is able to keep you from stumbling, and to make you stand in the presence of His glory blameless with great joy, to the only God our Savior, through Jesus Christ our Lord, be glory, majesty, dominion and authority, before all time and now and forever. Amen.</a:t>
            </a:r>
          </a:p>
          <a:p>
            <a:pPr>
              <a:lnSpc>
                <a:spcPct val="120000"/>
              </a:lnSpc>
            </a:pPr>
            <a:r>
              <a:rPr sz="1800" dirty="0"/>
              <a:t>Hebrews 1:14 =&gt; Are they not all ministering spirits, sent out to render service for the sake of those who will inherit salvation?</a:t>
            </a:r>
          </a:p>
          <a:p>
            <a:pPr>
              <a:lnSpc>
                <a:spcPct val="120000"/>
              </a:lnSpc>
            </a:pPr>
            <a:r>
              <a:rPr sz="1800" dirty="0"/>
              <a:t>Hebrews 13:6 =&gt; so that we confidently say, "THE LORD IS MY HELPER, I WILL NOT BE AFRAID. WHAT WILL MAN DO TO ME?"</a:t>
            </a:r>
          </a:p>
          <a:p>
            <a:pPr>
              <a:lnSpc>
                <a:spcPct val="120000"/>
              </a:lnSpc>
            </a:pPr>
            <a:r>
              <a:rPr sz="1800" dirty="0"/>
              <a:t>2 Kings 6:16 =&gt; So he answered, "Do not fear, for those who are with us are more than those who are with them."</a:t>
            </a:r>
          </a:p>
          <a:p>
            <a:pPr>
              <a:lnSpc>
                <a:spcPct val="120000"/>
              </a:lnSpc>
            </a:pPr>
            <a:r>
              <a:rPr sz="1800" dirty="0"/>
              <a:t>1 John 4:3 =&gt; and every spirit that does not confess Jesus is not from God; this is the spirit of the antichrist, of which you have heard that it is coming, and now it is already in the world.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OF THE PERSEVERANCE OF SAINTS</a:t>
            </a:r>
          </a:p>
        </p:txBody>
      </p:sp>
      <p:sp>
        <p:nvSpPr>
          <p:cNvPr id="3" name="Content Placeholder 2"/>
          <p:cNvSpPr>
            <a:spLocks noGrp="1"/>
          </p:cNvSpPr>
          <p:nvPr>
            <p:ph idx="1"/>
          </p:nvPr>
        </p:nvSpPr>
        <p:spPr/>
        <p:txBody>
          <a:bodyPr/>
          <a:lstStyle/>
          <a:p>
            <a:endParaRPr/>
          </a:p>
          <a:p>
            <a:r>
              <a:t>We believe that such only are real believers as endure unto the end;</a:t>
            </a:r>
          </a:p>
          <a:p>
            <a:r>
              <a:t>that their persevering attachment to Christ is the grand mark which distinguishes them from superficial professors;</a:t>
            </a:r>
          </a:p>
          <a:p>
            <a:r>
              <a:t>that a special Providence watches over their welfare;</a:t>
            </a:r>
          </a:p>
          <a:p>
            <a:r>
              <a:t>and they are kept by the power of God through faith unto salvation.</a:t>
            </a:r>
          </a:p>
        </p:txBody>
      </p:sp>
    </p:spTree>
    <p:extLst>
      <p:ext uri="{BB962C8B-B14F-4D97-AF65-F5344CB8AC3E}">
        <p14:creationId xmlns:p14="http://schemas.microsoft.com/office/powerpoint/2010/main" val="28276696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TM02900769[[fn=Retrospect]]</Template>
  <TotalTime>2856</TotalTime>
  <Words>1922</Words>
  <Application>Microsoft Office PowerPoint</Application>
  <PresentationFormat>Widescreen</PresentationFormat>
  <Paragraphs>103</Paragraphs>
  <Slides>9</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Wingdings</vt:lpstr>
      <vt:lpstr>Office Theme</vt:lpstr>
      <vt:lpstr>Brandon Baptist Church Statement of Faith</vt:lpstr>
      <vt:lpstr>Statement of Faith Topics</vt:lpstr>
      <vt:lpstr>OF THE PERSEVERANCE OF SAINTS</vt:lpstr>
      <vt:lpstr>We believe that such only are real believers as endure unto the end;</vt:lpstr>
      <vt:lpstr>Deeper Look:  Abiding</vt:lpstr>
      <vt:lpstr>that their persevering attachment to Christ is the grand mark which distinguishes them from superficial professors;</vt:lpstr>
      <vt:lpstr>that a special Providence watches over their welfare;</vt:lpstr>
      <vt:lpstr>and they are kept by the power of God through faith unto salvation.</vt:lpstr>
      <vt:lpstr>OF THE PERSEVERANCE OF SAINTS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Brandon Baptist Church Statement of Faith</dc:title>
  <dc:creator>Rob Gregory</dc:creator>
  <cp:lastModifiedBy>Rob Gregory</cp:lastModifiedBy>
  <cp:revision>3</cp:revision>
  <dcterms:created xsi:type="dcterms:W3CDTF">2024-04-28T03:18:15Z</dcterms:created>
  <dcterms:modified xsi:type="dcterms:W3CDTF">2024-07-27T21:11:32Z</dcterms:modified>
</cp:coreProperties>
</file>