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328" r:id="rId4"/>
    <p:sldId id="329" r:id="rId5"/>
    <p:sldId id="333" r:id="rId6"/>
    <p:sldId id="330" r:id="rId7"/>
    <p:sldId id="331" r:id="rId8"/>
    <p:sldId id="322" r:id="rId9"/>
    <p:sldId id="33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5555D1-12A9-4DED-9FB4-4439A1B978B4}" v="3" dt="2024-07-20T20:55:42.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09" autoAdjust="0"/>
    <p:restoredTop sz="77670" autoAdjust="0"/>
  </p:normalViewPr>
  <p:slideViewPr>
    <p:cSldViewPr snapToGrid="0">
      <p:cViewPr varScale="1">
        <p:scale>
          <a:sx n="85" d="100"/>
          <a:sy n="85" d="100"/>
        </p:scale>
        <p:origin x="1148" y="68"/>
      </p:cViewPr>
      <p:guideLst/>
    </p:cSldViewPr>
  </p:slideViewPr>
  <p:notesTextViewPr>
    <p:cViewPr>
      <p:scale>
        <a:sx n="150" d="100"/>
        <a:sy n="150" d="100"/>
      </p:scale>
      <p:origin x="0" y="0"/>
    </p:cViewPr>
  </p:notesTextViewPr>
  <p:sorterViewPr>
    <p:cViewPr>
      <p:scale>
        <a:sx n="100" d="100"/>
        <a:sy n="100" d="100"/>
      </p:scale>
      <p:origin x="0" y="0"/>
    </p:cViewPr>
  </p:sorterViewPr>
  <p:notesViewPr>
    <p:cSldViewPr snapToGrid="0">
      <p:cViewPr>
        <p:scale>
          <a:sx n="155" d="100"/>
          <a:sy n="155" d="100"/>
        </p:scale>
        <p:origin x="1404" y="-12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3A5555D1-12A9-4DED-9FB4-4439A1B978B4}"/>
    <pc:docChg chg="undo redo custSel addSld delSld modSld">
      <pc:chgData name="Rob Gregory" userId="a7bfa114233000dd" providerId="LiveId" clId="{3A5555D1-12A9-4DED-9FB4-4439A1B978B4}" dt="2024-07-20T21:36:47.482" v="2462" actId="113"/>
      <pc:docMkLst>
        <pc:docMk/>
      </pc:docMkLst>
      <pc:sldChg chg="modSp mod">
        <pc:chgData name="Rob Gregory" userId="a7bfa114233000dd" providerId="LiveId" clId="{3A5555D1-12A9-4DED-9FB4-4439A1B978B4}" dt="2024-07-19T22:35:43.158" v="92" actId="20577"/>
        <pc:sldMkLst>
          <pc:docMk/>
          <pc:sldMk cId="999829043" sldId="256"/>
        </pc:sldMkLst>
        <pc:spChg chg="mod">
          <ac:chgData name="Rob Gregory" userId="a7bfa114233000dd" providerId="LiveId" clId="{3A5555D1-12A9-4DED-9FB4-4439A1B978B4}" dt="2024-07-19T22:35:43.158" v="92" actId="20577"/>
          <ac:spMkLst>
            <pc:docMk/>
            <pc:sldMk cId="999829043" sldId="256"/>
            <ac:spMk id="3" creationId="{88627DA9-E992-8706-3B6A-3B247D8C19B2}"/>
          </ac:spMkLst>
        </pc:spChg>
      </pc:sldChg>
      <pc:sldChg chg="modSp mod">
        <pc:chgData name="Rob Gregory" userId="a7bfa114233000dd" providerId="LiveId" clId="{3A5555D1-12A9-4DED-9FB4-4439A1B978B4}" dt="2024-07-19T22:09:03.870" v="0" actId="1076"/>
        <pc:sldMkLst>
          <pc:docMk/>
          <pc:sldMk cId="2525138430" sldId="259"/>
        </pc:sldMkLst>
        <pc:spChg chg="mod">
          <ac:chgData name="Rob Gregory" userId="a7bfa114233000dd" providerId="LiveId" clId="{3A5555D1-12A9-4DED-9FB4-4439A1B978B4}" dt="2024-07-19T22:09:03.870" v="0" actId="1076"/>
          <ac:spMkLst>
            <pc:docMk/>
            <pc:sldMk cId="2525138430" sldId="259"/>
            <ac:spMk id="3" creationId="{55D95C16-11B6-00FD-9B8E-E8373F4E7B4A}"/>
          </ac:spMkLst>
        </pc:spChg>
      </pc:sldChg>
      <pc:sldChg chg="del">
        <pc:chgData name="Rob Gregory" userId="a7bfa114233000dd" providerId="LiveId" clId="{3A5555D1-12A9-4DED-9FB4-4439A1B978B4}" dt="2024-07-19T22:33:21.192" v="2" actId="47"/>
        <pc:sldMkLst>
          <pc:docMk/>
          <pc:sldMk cId="0" sldId="309"/>
        </pc:sldMkLst>
      </pc:sldChg>
      <pc:sldChg chg="del">
        <pc:chgData name="Rob Gregory" userId="a7bfa114233000dd" providerId="LiveId" clId="{3A5555D1-12A9-4DED-9FB4-4439A1B978B4}" dt="2024-07-19T22:33:21.192" v="2" actId="47"/>
        <pc:sldMkLst>
          <pc:docMk/>
          <pc:sldMk cId="0" sldId="310"/>
        </pc:sldMkLst>
      </pc:sldChg>
      <pc:sldChg chg="del">
        <pc:chgData name="Rob Gregory" userId="a7bfa114233000dd" providerId="LiveId" clId="{3A5555D1-12A9-4DED-9FB4-4439A1B978B4}" dt="2024-07-19T22:33:21.192" v="2" actId="47"/>
        <pc:sldMkLst>
          <pc:docMk/>
          <pc:sldMk cId="0" sldId="315"/>
        </pc:sldMkLst>
      </pc:sldChg>
      <pc:sldChg chg="del">
        <pc:chgData name="Rob Gregory" userId="a7bfa114233000dd" providerId="LiveId" clId="{3A5555D1-12A9-4DED-9FB4-4439A1B978B4}" dt="2024-07-19T22:33:21.192" v="2" actId="47"/>
        <pc:sldMkLst>
          <pc:docMk/>
          <pc:sldMk cId="0" sldId="316"/>
        </pc:sldMkLst>
      </pc:sldChg>
      <pc:sldChg chg="del">
        <pc:chgData name="Rob Gregory" userId="a7bfa114233000dd" providerId="LiveId" clId="{3A5555D1-12A9-4DED-9FB4-4439A1B978B4}" dt="2024-07-19T22:33:21.192" v="2" actId="47"/>
        <pc:sldMkLst>
          <pc:docMk/>
          <pc:sldMk cId="0" sldId="317"/>
        </pc:sldMkLst>
      </pc:sldChg>
      <pc:sldChg chg="del">
        <pc:chgData name="Rob Gregory" userId="a7bfa114233000dd" providerId="LiveId" clId="{3A5555D1-12A9-4DED-9FB4-4439A1B978B4}" dt="2024-07-19T22:33:21.192" v="2" actId="47"/>
        <pc:sldMkLst>
          <pc:docMk/>
          <pc:sldMk cId="0" sldId="318"/>
        </pc:sldMkLst>
      </pc:sldChg>
      <pc:sldChg chg="del">
        <pc:chgData name="Rob Gregory" userId="a7bfa114233000dd" providerId="LiveId" clId="{3A5555D1-12A9-4DED-9FB4-4439A1B978B4}" dt="2024-07-19T22:33:21.192" v="2" actId="47"/>
        <pc:sldMkLst>
          <pc:docMk/>
          <pc:sldMk cId="0" sldId="319"/>
        </pc:sldMkLst>
      </pc:sldChg>
      <pc:sldChg chg="del">
        <pc:chgData name="Rob Gregory" userId="a7bfa114233000dd" providerId="LiveId" clId="{3A5555D1-12A9-4DED-9FB4-4439A1B978B4}" dt="2024-07-19T22:33:21.192" v="2" actId="47"/>
        <pc:sldMkLst>
          <pc:docMk/>
          <pc:sldMk cId="0" sldId="320"/>
        </pc:sldMkLst>
      </pc:sldChg>
      <pc:sldChg chg="del">
        <pc:chgData name="Rob Gregory" userId="a7bfa114233000dd" providerId="LiveId" clId="{3A5555D1-12A9-4DED-9FB4-4439A1B978B4}" dt="2024-07-19T22:33:21.192" v="2" actId="47"/>
        <pc:sldMkLst>
          <pc:docMk/>
          <pc:sldMk cId="0" sldId="321"/>
        </pc:sldMkLst>
      </pc:sldChg>
      <pc:sldChg chg="modSp add mod">
        <pc:chgData name="Rob Gregory" userId="a7bfa114233000dd" providerId="LiveId" clId="{3A5555D1-12A9-4DED-9FB4-4439A1B978B4}" dt="2024-07-20T21:36:47.482" v="2462" actId="113"/>
        <pc:sldMkLst>
          <pc:docMk/>
          <pc:sldMk cId="0" sldId="322"/>
        </pc:sldMkLst>
        <pc:spChg chg="mod">
          <ac:chgData name="Rob Gregory" userId="a7bfa114233000dd" providerId="LiveId" clId="{3A5555D1-12A9-4DED-9FB4-4439A1B978B4}" dt="2024-07-19T22:34:38.952" v="30" actId="404"/>
          <ac:spMkLst>
            <pc:docMk/>
            <pc:sldMk cId="0" sldId="322"/>
            <ac:spMk id="2" creationId="{00000000-0000-0000-0000-000000000000}"/>
          </ac:spMkLst>
        </pc:spChg>
        <pc:spChg chg="mod">
          <ac:chgData name="Rob Gregory" userId="a7bfa114233000dd" providerId="LiveId" clId="{3A5555D1-12A9-4DED-9FB4-4439A1B978B4}" dt="2024-07-20T21:36:47.482" v="2462" actId="113"/>
          <ac:spMkLst>
            <pc:docMk/>
            <pc:sldMk cId="0" sldId="322"/>
            <ac:spMk id="3" creationId="{00000000-0000-0000-0000-000000000000}"/>
          </ac:spMkLst>
        </pc:spChg>
      </pc:sldChg>
      <pc:sldChg chg="del">
        <pc:chgData name="Rob Gregory" userId="a7bfa114233000dd" providerId="LiveId" clId="{3A5555D1-12A9-4DED-9FB4-4439A1B978B4}" dt="2024-07-19T22:33:21.192" v="2" actId="47"/>
        <pc:sldMkLst>
          <pc:docMk/>
          <pc:sldMk cId="1998972868" sldId="323"/>
        </pc:sldMkLst>
      </pc:sldChg>
      <pc:sldChg chg="del">
        <pc:chgData name="Rob Gregory" userId="a7bfa114233000dd" providerId="LiveId" clId="{3A5555D1-12A9-4DED-9FB4-4439A1B978B4}" dt="2024-07-19T22:33:21.192" v="2" actId="47"/>
        <pc:sldMkLst>
          <pc:docMk/>
          <pc:sldMk cId="269247133" sldId="324"/>
        </pc:sldMkLst>
      </pc:sldChg>
      <pc:sldChg chg="del">
        <pc:chgData name="Rob Gregory" userId="a7bfa114233000dd" providerId="LiveId" clId="{3A5555D1-12A9-4DED-9FB4-4439A1B978B4}" dt="2024-07-19T22:33:21.192" v="2" actId="47"/>
        <pc:sldMkLst>
          <pc:docMk/>
          <pc:sldMk cId="2218601683" sldId="325"/>
        </pc:sldMkLst>
      </pc:sldChg>
      <pc:sldChg chg="del">
        <pc:chgData name="Rob Gregory" userId="a7bfa114233000dd" providerId="LiveId" clId="{3A5555D1-12A9-4DED-9FB4-4439A1B978B4}" dt="2024-07-19T22:33:21.192" v="2" actId="47"/>
        <pc:sldMkLst>
          <pc:docMk/>
          <pc:sldMk cId="2891404281" sldId="326"/>
        </pc:sldMkLst>
      </pc:sldChg>
      <pc:sldChg chg="del">
        <pc:chgData name="Rob Gregory" userId="a7bfa114233000dd" providerId="LiveId" clId="{3A5555D1-12A9-4DED-9FB4-4439A1B978B4}" dt="2024-07-19T22:33:21.192" v="2" actId="47"/>
        <pc:sldMkLst>
          <pc:docMk/>
          <pc:sldMk cId="3952616998" sldId="327"/>
        </pc:sldMkLst>
      </pc:sldChg>
      <pc:sldChg chg="modSp add mod">
        <pc:chgData name="Rob Gregory" userId="a7bfa114233000dd" providerId="LiveId" clId="{3A5555D1-12A9-4DED-9FB4-4439A1B978B4}" dt="2024-07-20T20:39:56.555" v="93" actId="6549"/>
        <pc:sldMkLst>
          <pc:docMk/>
          <pc:sldMk cId="0" sldId="328"/>
        </pc:sldMkLst>
        <pc:spChg chg="mod">
          <ac:chgData name="Rob Gregory" userId="a7bfa114233000dd" providerId="LiveId" clId="{3A5555D1-12A9-4DED-9FB4-4439A1B978B4}" dt="2024-07-20T20:39:56.555" v="93" actId="6549"/>
          <ac:spMkLst>
            <pc:docMk/>
            <pc:sldMk cId="0" sldId="328"/>
            <ac:spMk id="3" creationId="{00000000-0000-0000-0000-000000000000}"/>
          </ac:spMkLst>
        </pc:spChg>
      </pc:sldChg>
      <pc:sldChg chg="modSp add mod modNotesTx">
        <pc:chgData name="Rob Gregory" userId="a7bfa114233000dd" providerId="LiveId" clId="{3A5555D1-12A9-4DED-9FB4-4439A1B978B4}" dt="2024-07-20T21:17:11.837" v="1397" actId="20577"/>
        <pc:sldMkLst>
          <pc:docMk/>
          <pc:sldMk cId="0" sldId="329"/>
        </pc:sldMkLst>
        <pc:spChg chg="mod">
          <ac:chgData name="Rob Gregory" userId="a7bfa114233000dd" providerId="LiveId" clId="{3A5555D1-12A9-4DED-9FB4-4439A1B978B4}" dt="2024-07-19T22:33:48.730" v="4" actId="27636"/>
          <ac:spMkLst>
            <pc:docMk/>
            <pc:sldMk cId="0" sldId="329"/>
            <ac:spMk id="2" creationId="{00000000-0000-0000-0000-000000000000}"/>
          </ac:spMkLst>
        </pc:spChg>
        <pc:spChg chg="mod">
          <ac:chgData name="Rob Gregory" userId="a7bfa114233000dd" providerId="LiveId" clId="{3A5555D1-12A9-4DED-9FB4-4439A1B978B4}" dt="2024-07-20T21:15:57.691" v="1228" actId="113"/>
          <ac:spMkLst>
            <pc:docMk/>
            <pc:sldMk cId="0" sldId="329"/>
            <ac:spMk id="3" creationId="{00000000-0000-0000-0000-000000000000}"/>
          </ac:spMkLst>
        </pc:spChg>
      </pc:sldChg>
      <pc:sldChg chg="modSp add mod modNotesTx">
        <pc:chgData name="Rob Gregory" userId="a7bfa114233000dd" providerId="LiveId" clId="{3A5555D1-12A9-4DED-9FB4-4439A1B978B4}" dt="2024-07-20T21:29:46.705" v="2195" actId="113"/>
        <pc:sldMkLst>
          <pc:docMk/>
          <pc:sldMk cId="0" sldId="330"/>
        </pc:sldMkLst>
        <pc:spChg chg="mod">
          <ac:chgData name="Rob Gregory" userId="a7bfa114233000dd" providerId="LiveId" clId="{3A5555D1-12A9-4DED-9FB4-4439A1B978B4}" dt="2024-07-20T21:29:46.705" v="2195" actId="113"/>
          <ac:spMkLst>
            <pc:docMk/>
            <pc:sldMk cId="0" sldId="330"/>
            <ac:spMk id="3" creationId="{00000000-0000-0000-0000-000000000000}"/>
          </ac:spMkLst>
        </pc:spChg>
      </pc:sldChg>
      <pc:sldChg chg="modSp add mod modNotesTx">
        <pc:chgData name="Rob Gregory" userId="a7bfa114233000dd" providerId="LiveId" clId="{3A5555D1-12A9-4DED-9FB4-4439A1B978B4}" dt="2024-07-20T21:33:48.189" v="2436" actId="20577"/>
        <pc:sldMkLst>
          <pc:docMk/>
          <pc:sldMk cId="0" sldId="331"/>
        </pc:sldMkLst>
        <pc:spChg chg="mod">
          <ac:chgData name="Rob Gregory" userId="a7bfa114233000dd" providerId="LiveId" clId="{3A5555D1-12A9-4DED-9FB4-4439A1B978B4}" dt="2024-07-20T21:32:25.482" v="2259" actId="113"/>
          <ac:spMkLst>
            <pc:docMk/>
            <pc:sldMk cId="0" sldId="331"/>
            <ac:spMk id="3" creationId="{00000000-0000-0000-0000-000000000000}"/>
          </ac:spMkLst>
        </pc:spChg>
      </pc:sldChg>
      <pc:sldChg chg="add">
        <pc:chgData name="Rob Gregory" userId="a7bfa114233000dd" providerId="LiveId" clId="{3A5555D1-12A9-4DED-9FB4-4439A1B978B4}" dt="2024-07-19T22:33:27.655" v="3"/>
        <pc:sldMkLst>
          <pc:docMk/>
          <pc:sldMk cId="3185657926" sldId="332"/>
        </pc:sldMkLst>
      </pc:sldChg>
      <pc:sldChg chg="modSp new mod modNotesTx">
        <pc:chgData name="Rob Gregory" userId="a7bfa114233000dd" providerId="LiveId" clId="{3A5555D1-12A9-4DED-9FB4-4439A1B978B4}" dt="2024-07-20T21:20:04.171" v="1493" actId="20577"/>
        <pc:sldMkLst>
          <pc:docMk/>
          <pc:sldMk cId="143666866" sldId="333"/>
        </pc:sldMkLst>
        <pc:spChg chg="mod">
          <ac:chgData name="Rob Gregory" userId="a7bfa114233000dd" providerId="LiveId" clId="{3A5555D1-12A9-4DED-9FB4-4439A1B978B4}" dt="2024-07-20T20:49:02.470" v="315" actId="20577"/>
          <ac:spMkLst>
            <pc:docMk/>
            <pc:sldMk cId="143666866" sldId="333"/>
            <ac:spMk id="2" creationId="{7B30F465-0FB6-B885-32EA-6CD25FD874EB}"/>
          </ac:spMkLst>
        </pc:spChg>
        <pc:spChg chg="mod">
          <ac:chgData name="Rob Gregory" userId="a7bfa114233000dd" providerId="LiveId" clId="{3A5555D1-12A9-4DED-9FB4-4439A1B978B4}" dt="2024-07-20T20:59:14.128" v="373" actId="20577"/>
          <ac:spMkLst>
            <pc:docMk/>
            <pc:sldMk cId="143666866" sldId="333"/>
            <ac:spMk id="3" creationId="{B31C1C63-70E3-8159-F4CF-E23615DAF706}"/>
          </ac:spMkLst>
        </pc:spChg>
      </pc:sldChg>
    </pc:docChg>
  </pc:docChgLst>
  <pc:docChgLst>
    <pc:chgData name="Rob Gregory" userId="a7bfa114233000dd" providerId="LiveId" clId="{4D1221B4-966D-41F2-87B0-B12B9EA35D5F}"/>
    <pc:docChg chg="custSel modSld">
      <pc:chgData name="Rob Gregory" userId="a7bfa114233000dd" providerId="LiveId" clId="{4D1221B4-966D-41F2-87B0-B12B9EA35D5F}" dt="2024-07-21T03:41:41.729" v="223" actId="20577"/>
      <pc:docMkLst>
        <pc:docMk/>
      </pc:docMkLst>
      <pc:sldChg chg="modNotesTx">
        <pc:chgData name="Rob Gregory" userId="a7bfa114233000dd" providerId="LiveId" clId="{4D1221B4-966D-41F2-87B0-B12B9EA35D5F}" dt="2024-07-21T03:41:41.729" v="223" actId="20577"/>
        <pc:sldMkLst>
          <pc:docMk/>
          <pc:sldMk cId="0" sldId="322"/>
        </pc:sldMkLst>
      </pc:sldChg>
      <pc:sldChg chg="modNotesTx">
        <pc:chgData name="Rob Gregory" userId="a7bfa114233000dd" providerId="LiveId" clId="{4D1221B4-966D-41F2-87B0-B12B9EA35D5F}" dt="2024-07-21T03:39:17.990" v="113" actId="20577"/>
        <pc:sldMkLst>
          <pc:docMk/>
          <pc:sldMk cId="0" sldId="330"/>
        </pc:sldMkLst>
      </pc:sldChg>
      <pc:sldChg chg="modSp mod modNotesTx">
        <pc:chgData name="Rob Gregory" userId="a7bfa114233000dd" providerId="LiveId" clId="{4D1221B4-966D-41F2-87B0-B12B9EA35D5F}" dt="2024-07-21T03:40:35.235" v="168" actId="113"/>
        <pc:sldMkLst>
          <pc:docMk/>
          <pc:sldMk cId="0" sldId="331"/>
        </pc:sldMkLst>
        <pc:spChg chg="mod">
          <ac:chgData name="Rob Gregory" userId="a7bfa114233000dd" providerId="LiveId" clId="{4D1221B4-966D-41F2-87B0-B12B9EA35D5F}" dt="2024-07-21T03:40:35.235" v="168" actId="113"/>
          <ac:spMkLst>
            <pc:docMk/>
            <pc:sldMk cId="0" sldId="331"/>
            <ac:spMk id="3" creationId="{00000000-0000-0000-0000-000000000000}"/>
          </ac:spMkLst>
        </pc:spChg>
      </pc:sldChg>
      <pc:sldChg chg="modSp mod">
        <pc:chgData name="Rob Gregory" userId="a7bfa114233000dd" providerId="LiveId" clId="{4D1221B4-966D-41F2-87B0-B12B9EA35D5F}" dt="2024-07-21T03:37:49.549" v="3" actId="27636"/>
        <pc:sldMkLst>
          <pc:docMk/>
          <pc:sldMk cId="143666866" sldId="333"/>
        </pc:sldMkLst>
        <pc:spChg chg="mod">
          <ac:chgData name="Rob Gregory" userId="a7bfa114233000dd" providerId="LiveId" clId="{4D1221B4-966D-41F2-87B0-B12B9EA35D5F}" dt="2024-07-21T03:37:49.549" v="3" actId="27636"/>
          <ac:spMkLst>
            <pc:docMk/>
            <pc:sldMk cId="143666866" sldId="333"/>
            <ac:spMk id="3" creationId="{B31C1C63-70E3-8159-F4CF-E23615DAF70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7/20/2024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Who’s holiness are we talking about here?</a:t>
            </a:r>
          </a:p>
          <a:p>
            <a:pPr marL="685800" lvl="1" indent="-228600">
              <a:buAutoNum type="arabicPeriod"/>
            </a:pPr>
            <a:r>
              <a:rPr lang="en-US" dirty="0"/>
              <a:t>God’s holiness, in which we partake</a:t>
            </a:r>
          </a:p>
          <a:p>
            <a:pPr marL="228600" indent="-228600">
              <a:buAutoNum type="arabicPeriod"/>
            </a:pPr>
            <a:r>
              <a:rPr lang="en-US" dirty="0"/>
              <a:t>Who makes us partakers of his holiness?</a:t>
            </a:r>
          </a:p>
          <a:p>
            <a:pPr marL="685800" lvl="1" indent="-228600">
              <a:buAutoNum type="arabicPeriod"/>
            </a:pPr>
            <a:r>
              <a:rPr lang="en-US" dirty="0"/>
              <a:t>God himself</a:t>
            </a:r>
          </a:p>
          <a:p>
            <a:pPr marL="228600" lvl="0" indent="-228600">
              <a:buAutoNum type="arabicPeriod"/>
            </a:pPr>
            <a:r>
              <a:rPr lang="en-US" dirty="0"/>
              <a:t>What parts of us are sanctified?</a:t>
            </a:r>
          </a:p>
          <a:p>
            <a:pPr marL="685800" lvl="1" indent="-228600">
              <a:buAutoNum type="arabicPeriod"/>
            </a:pPr>
            <a:r>
              <a:rPr lang="en-US" dirty="0"/>
              <a:t>Spirit, soul and body</a:t>
            </a:r>
          </a:p>
          <a:p>
            <a:pPr marL="228600" lvl="0" indent="-228600">
              <a:buAutoNum type="arabicPeriod"/>
            </a:pPr>
            <a:r>
              <a:rPr lang="en-US" dirty="0"/>
              <a:t>Ephesians:</a:t>
            </a:r>
          </a:p>
          <a:p>
            <a:pPr marL="685800" lvl="1" indent="-228600">
              <a:buAutoNum type="arabicPeriod"/>
            </a:pPr>
            <a:r>
              <a:rPr lang="en-US" dirty="0"/>
              <a:t>Notice the sequence.  </a:t>
            </a:r>
          </a:p>
          <a:p>
            <a:pPr marL="1143000" lvl="2" indent="-228600">
              <a:buAutoNum type="arabicPeriod"/>
            </a:pPr>
            <a:r>
              <a:rPr lang="en-US" dirty="0"/>
              <a:t>He predestined us to be holy</a:t>
            </a:r>
          </a:p>
          <a:p>
            <a:pPr marL="1143000" lvl="2" indent="-228600">
              <a:buAutoNum type="arabicPeriod"/>
            </a:pPr>
            <a:r>
              <a:rPr lang="en-US" dirty="0"/>
              <a:t>He made us holy by his grace</a:t>
            </a:r>
          </a:p>
          <a:p>
            <a:pPr marL="1143000" lvl="2" indent="-228600">
              <a:buAutoNum type="arabicPeriod"/>
            </a:pPr>
            <a:r>
              <a:rPr lang="en-US" dirty="0"/>
              <a:t>He made us accepted in the Beloved (Bride of Christ)</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3930549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does it mean to be yoked to someone?</a:t>
            </a:r>
          </a:p>
          <a:p>
            <a:pPr marL="685800" lvl="1" indent="-228600">
              <a:buAutoNum type="arabicPeriod"/>
            </a:pPr>
            <a:r>
              <a:rPr lang="en-US" dirty="0"/>
              <a:t>To be co-dependent with , to be attached to, to be unable to separate from</a:t>
            </a:r>
          </a:p>
          <a:p>
            <a:pPr marL="228600" lvl="0" indent="-228600">
              <a:buAutoNum type="arabicPeriod"/>
            </a:pPr>
            <a:r>
              <a:rPr lang="en-US" dirty="0"/>
              <a:t>To what does God not want us to be yoked?</a:t>
            </a:r>
          </a:p>
          <a:p>
            <a:pPr marL="685800" lvl="1" indent="-228600">
              <a:buAutoNum type="arabicPeriod"/>
            </a:pPr>
            <a:r>
              <a:rPr lang="en-US" dirty="0"/>
              <a:t>Unbelievers, Lawlessness, Darkness, Demons, Idols</a:t>
            </a:r>
          </a:p>
          <a:p>
            <a:pPr marL="228600" lvl="0" indent="-228600">
              <a:buAutoNum type="arabicPeriod"/>
            </a:pPr>
            <a:r>
              <a:rPr lang="en-US" dirty="0"/>
              <a:t>Why?</a:t>
            </a:r>
          </a:p>
          <a:p>
            <a:pPr marL="685800" lvl="1" indent="-228600">
              <a:buAutoNum type="arabicPeriod"/>
            </a:pPr>
            <a:r>
              <a:rPr lang="en-US" dirty="0"/>
              <a:t>Because we are to be Yoked to God</a:t>
            </a:r>
          </a:p>
          <a:p>
            <a:pPr marL="228600" lvl="0" indent="-228600">
              <a:buAutoNum type="arabicPeriod"/>
            </a:pPr>
            <a:r>
              <a:rPr lang="en-US" dirty="0"/>
              <a:t>What is our responsibility in this regard?</a:t>
            </a:r>
          </a:p>
          <a:p>
            <a:pPr marL="685800" lvl="1" indent="-228600">
              <a:buAutoNum type="arabicPeriod"/>
            </a:pPr>
            <a:r>
              <a:rPr lang="en-US" dirty="0"/>
              <a:t>Cleanse ourselves from filthiness of flesh and spirit</a:t>
            </a:r>
          </a:p>
          <a:p>
            <a:pPr marL="685800" lvl="1" indent="-228600">
              <a:buAutoNum type="arabicPeriod"/>
            </a:pPr>
            <a:r>
              <a:rPr lang="en-US" dirty="0"/>
              <a:t>Perfect holiness in the fear of God</a:t>
            </a:r>
          </a:p>
          <a:p>
            <a:pPr marL="228600" lvl="0" indent="-228600">
              <a:buAutoNum type="arabicPeriod"/>
            </a:pPr>
            <a:r>
              <a:rPr lang="en-US" dirty="0"/>
              <a:t>If Sanctification is a work of God in the believers life, why is Paul instructing the Corinthians on being Holy.</a:t>
            </a:r>
          </a:p>
          <a:p>
            <a:pPr marL="685800" lvl="1" indent="-228600">
              <a:buAutoNum type="arabicPeriod"/>
            </a:pPr>
            <a:r>
              <a:rPr lang="en-US" dirty="0"/>
              <a:t>He wants our hearts.  He want us to see.  He wants us to pursue him in Love.</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71281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Hebrews.</a:t>
            </a:r>
          </a:p>
          <a:p>
            <a:r>
              <a:rPr lang="en-US" dirty="0"/>
              <a:t>What does Christian maturity mean?</a:t>
            </a:r>
          </a:p>
          <a:p>
            <a:r>
              <a:rPr lang="en-US" dirty="0"/>
              <a:t>Believing in forgiveness of sins, but not in new life</a:t>
            </a:r>
          </a:p>
          <a:p>
            <a:r>
              <a:rPr lang="en-US" dirty="0"/>
              <a:t>We looked at the Peter passage last week.  </a:t>
            </a:r>
          </a:p>
          <a:p>
            <a:r>
              <a:rPr lang="en-US" dirty="0"/>
              <a:t>The Philippians passage we know from the sermons.</a:t>
            </a:r>
          </a:p>
          <a:p>
            <a:r>
              <a:rPr lang="en-US" dirty="0"/>
              <a:t>The Peter and Philippians passages are about leaning forward into new life.</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1147130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1 John passage is an IF-THEN statement.</a:t>
            </a:r>
          </a:p>
          <a:p>
            <a:pPr marL="685800" lvl="1" indent="-228600">
              <a:buAutoNum type="arabicPeriod"/>
            </a:pPr>
            <a:r>
              <a:rPr lang="en-US" dirty="0"/>
              <a:t>Why is the 1 John passage true?</a:t>
            </a:r>
          </a:p>
          <a:p>
            <a:pPr marL="228600" indent="-228600">
              <a:buAutoNum type="arabicPeriod"/>
            </a:pPr>
            <a:r>
              <a:rPr lang="en-US" dirty="0"/>
              <a:t>Born of the Spirit implies our regeneration</a:t>
            </a:r>
          </a:p>
          <a:p>
            <a:pPr marL="228600" indent="-228600">
              <a:buAutoNum type="arabicPeriod"/>
            </a:pPr>
            <a:r>
              <a:rPr lang="en-US" dirty="0"/>
              <a:t>In our Salvation we were Sealed</a:t>
            </a:r>
          </a:p>
          <a:p>
            <a:pPr marL="685800" lvl="1" indent="-228600">
              <a:buAutoNum type="arabicPeriod"/>
            </a:pPr>
            <a:r>
              <a:rPr lang="en-US" dirty="0"/>
              <a:t>For our inheritance of holiness</a:t>
            </a:r>
          </a:p>
          <a:p>
            <a:pPr marL="1143000" lvl="2" indent="-228600">
              <a:buAutoNum type="arabicPeriod"/>
            </a:pPr>
            <a:r>
              <a:rPr lang="en-US" dirty="0"/>
              <a:t>With a view to our final redemption</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857979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means called out in </a:t>
            </a:r>
            <a:r>
              <a:rPr lang="en-US"/>
              <a:t>these verses (in red)?</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179773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7/20/2024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7/20/2024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10 – OF SANCTIFICATION</a:t>
            </a:r>
          </a:p>
        </p:txBody>
      </p:sp>
    </p:spTree>
    <p:extLst>
      <p:ext uri="{BB962C8B-B14F-4D97-AF65-F5344CB8AC3E}">
        <p14:creationId xmlns:p14="http://schemas.microsoft.com/office/powerpoint/2010/main" val="9998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11081249" y="1963318"/>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SANCTIFICATION</a:t>
            </a:r>
          </a:p>
        </p:txBody>
      </p:sp>
      <p:sp>
        <p:nvSpPr>
          <p:cNvPr id="3" name="Content Placeholder 2"/>
          <p:cNvSpPr>
            <a:spLocks noGrp="1"/>
          </p:cNvSpPr>
          <p:nvPr>
            <p:ph idx="1"/>
          </p:nvPr>
        </p:nvSpPr>
        <p:spPr/>
        <p:txBody>
          <a:bodyPr/>
          <a:lstStyle/>
          <a:p>
            <a:r>
              <a:rPr dirty="0"/>
              <a:t>We believe that Sanctification is the process by which, according to the will of God, we are made partakers of his holiness;</a:t>
            </a:r>
          </a:p>
          <a:p>
            <a:r>
              <a:rPr dirty="0"/>
              <a:t>that it is a progressive work;</a:t>
            </a:r>
          </a:p>
          <a:p>
            <a:r>
              <a:rPr dirty="0"/>
              <a:t>that it is begun in regeneration;</a:t>
            </a:r>
          </a:p>
          <a:p>
            <a:r>
              <a:rPr dirty="0"/>
              <a:t>and that it is carried on in the hearts of believers by the presence and power of the Holy Spirit, the Sealer and Comforter, in the continual use of the appointed means--especially the Word of God, self-examination, self-denial, watchfulness, and prayer.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We believe that Sanctification is the process by which, according to the will of God, we are made partakers of his holiness;</a:t>
            </a:r>
          </a:p>
        </p:txBody>
      </p:sp>
      <p:sp>
        <p:nvSpPr>
          <p:cNvPr id="3" name="Content Placeholder 2"/>
          <p:cNvSpPr>
            <a:spLocks noGrp="1"/>
          </p:cNvSpPr>
          <p:nvPr>
            <p:ph idx="1"/>
          </p:nvPr>
        </p:nvSpPr>
        <p:spPr>
          <a:xfrm>
            <a:off x="246185" y="1825625"/>
            <a:ext cx="11676184" cy="4821360"/>
          </a:xfrm>
        </p:spPr>
        <p:txBody>
          <a:bodyPr>
            <a:normAutofit fontScale="92500" lnSpcReduction="20000"/>
          </a:bodyPr>
          <a:lstStyle/>
          <a:p>
            <a:endParaRPr dirty="0"/>
          </a:p>
          <a:p>
            <a:r>
              <a:rPr dirty="0"/>
              <a:t>1 Thessalonians 4:3 =&gt; For this is the will of God, your sanctification; that is, that you abstain from sexual immorality;</a:t>
            </a:r>
          </a:p>
          <a:p>
            <a:r>
              <a:rPr dirty="0"/>
              <a:t>1 Thessalonians 5:23 =&gt; Now may the God of peace Himself sanctify you entirely; and may your spirit and soul and body be preserved complete, without blame at the coming of our Lord Jesus Christ.</a:t>
            </a:r>
          </a:p>
          <a:p>
            <a:r>
              <a:rPr dirty="0"/>
              <a:t>2 Corinthians 7:1 =&gt; Therefore, having these promises, beloved, let us cleanse ourselves from all defilement of flesh and spirit, perfecting holiness in the fear of God.</a:t>
            </a:r>
          </a:p>
          <a:p>
            <a:r>
              <a:rPr lang="en-US" dirty="0"/>
              <a:t>Ephesians 1:4-6 just as </a:t>
            </a:r>
            <a:r>
              <a:rPr lang="en-US" b="1" dirty="0">
                <a:solidFill>
                  <a:srgbClr val="FF0000"/>
                </a:solidFill>
              </a:rPr>
              <a:t>He chose us in Him </a:t>
            </a:r>
            <a:r>
              <a:rPr lang="en-US" dirty="0"/>
              <a:t>before the foundation of the world, </a:t>
            </a:r>
            <a:r>
              <a:rPr lang="en-US" b="1" dirty="0">
                <a:solidFill>
                  <a:srgbClr val="FF0000"/>
                </a:solidFill>
              </a:rPr>
              <a:t>that we should be holy </a:t>
            </a:r>
            <a:r>
              <a:rPr lang="en-US" dirty="0"/>
              <a:t>and without blame before Him in love, having predestined us to adoption as sons by Jesus Christ to Himself, according to the good pleasure of His will, to the praise of the glory of His grace, </a:t>
            </a:r>
            <a:r>
              <a:rPr lang="en-US" b="1" dirty="0">
                <a:solidFill>
                  <a:srgbClr val="FF0000"/>
                </a:solidFill>
              </a:rPr>
              <a:t>by which He made us accepted in the Beloved</a:t>
            </a:r>
            <a:r>
              <a:rPr lang="en-US" dirty="0"/>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0F465-0FB6-B885-32EA-6CD25FD874EB}"/>
              </a:ext>
            </a:extLst>
          </p:cNvPr>
          <p:cNvSpPr>
            <a:spLocks noGrp="1"/>
          </p:cNvSpPr>
          <p:nvPr>
            <p:ph type="title"/>
          </p:nvPr>
        </p:nvSpPr>
        <p:spPr/>
        <p:txBody>
          <a:bodyPr/>
          <a:lstStyle/>
          <a:p>
            <a:r>
              <a:rPr lang="en-US" dirty="0"/>
              <a:t>Deeper Look: Holiness</a:t>
            </a:r>
          </a:p>
        </p:txBody>
      </p:sp>
      <p:sp>
        <p:nvSpPr>
          <p:cNvPr id="3" name="Content Placeholder 2">
            <a:extLst>
              <a:ext uri="{FF2B5EF4-FFF2-40B4-BE49-F238E27FC236}">
                <a16:creationId xmlns:a16="http://schemas.microsoft.com/office/drawing/2014/main" id="{B31C1C63-70E3-8159-F4CF-E23615DAF706}"/>
              </a:ext>
            </a:extLst>
          </p:cNvPr>
          <p:cNvSpPr>
            <a:spLocks noGrp="1"/>
          </p:cNvSpPr>
          <p:nvPr>
            <p:ph idx="1"/>
          </p:nvPr>
        </p:nvSpPr>
        <p:spPr>
          <a:xfrm>
            <a:off x="316523" y="1825624"/>
            <a:ext cx="11629292" cy="4807523"/>
          </a:xfrm>
        </p:spPr>
        <p:txBody>
          <a:bodyPr>
            <a:normAutofit/>
          </a:bodyPr>
          <a:lstStyle/>
          <a:p>
            <a:pPr>
              <a:lnSpc>
                <a:spcPct val="120000"/>
              </a:lnSpc>
            </a:pPr>
            <a:r>
              <a:rPr lang="en-US" sz="1800" dirty="0"/>
              <a:t>2 Corinthians 6:14 - 7:1</a:t>
            </a:r>
            <a:br>
              <a:rPr lang="en-US" sz="1800" dirty="0"/>
            </a:br>
            <a:r>
              <a:rPr lang="en-US" sz="1800" dirty="0"/>
              <a:t>Do not be unequally yoked together with unbelievers. For what fellowship has righteousness with lawlessness? And what communion has light with darkness? And what accord has Christ with Belial? Or what part has a believer with an unbeliever? And what agreement has the temple of God with idols? For you are the temple of the living God. As God has said:</a:t>
            </a:r>
            <a:br>
              <a:rPr lang="en-US" sz="1800" dirty="0"/>
            </a:br>
            <a:r>
              <a:rPr lang="en-US" sz="1800" b="1" dirty="0">
                <a:solidFill>
                  <a:srgbClr val="FF0000"/>
                </a:solidFill>
              </a:rPr>
              <a:t>“I will dwell in them  And walk among them.</a:t>
            </a:r>
            <a:br>
              <a:rPr lang="en-US" sz="1800" b="1" dirty="0">
                <a:solidFill>
                  <a:srgbClr val="FF0000"/>
                </a:solidFill>
              </a:rPr>
            </a:br>
            <a:r>
              <a:rPr lang="en-US" sz="1800" b="1" dirty="0">
                <a:solidFill>
                  <a:srgbClr val="FF0000"/>
                </a:solidFill>
              </a:rPr>
              <a:t>I will be their God,   And they shall be My people.”</a:t>
            </a:r>
            <a:br>
              <a:rPr lang="en-US" sz="1800" b="1" dirty="0">
                <a:solidFill>
                  <a:srgbClr val="FF0000"/>
                </a:solidFill>
              </a:rPr>
            </a:br>
            <a:r>
              <a:rPr lang="en-US" sz="1800" b="1" dirty="0">
                <a:solidFill>
                  <a:srgbClr val="FF0000"/>
                </a:solidFill>
              </a:rPr>
              <a:t>Therefore</a:t>
            </a:r>
            <a:br>
              <a:rPr lang="en-US" sz="1800" b="1" dirty="0">
                <a:solidFill>
                  <a:srgbClr val="FF0000"/>
                </a:solidFill>
              </a:rPr>
            </a:br>
            <a:r>
              <a:rPr lang="en-US" sz="1800" b="1" dirty="0">
                <a:solidFill>
                  <a:srgbClr val="FF0000"/>
                </a:solidFill>
              </a:rPr>
              <a:t>“Come out from among them   And be separate, says the Lord.</a:t>
            </a:r>
            <a:br>
              <a:rPr lang="en-US" sz="1800" b="1" dirty="0">
                <a:solidFill>
                  <a:srgbClr val="FF0000"/>
                </a:solidFill>
              </a:rPr>
            </a:br>
            <a:r>
              <a:rPr lang="en-US" sz="1800" b="1" dirty="0">
                <a:solidFill>
                  <a:srgbClr val="FF0000"/>
                </a:solidFill>
              </a:rPr>
              <a:t>Do not touch what is unclean,   And I will receive you.”</a:t>
            </a:r>
            <a:br>
              <a:rPr lang="en-US" sz="1800" b="1" dirty="0">
                <a:solidFill>
                  <a:srgbClr val="FF0000"/>
                </a:solidFill>
              </a:rPr>
            </a:br>
            <a:r>
              <a:rPr lang="en-US" sz="1800" b="1" dirty="0">
                <a:solidFill>
                  <a:srgbClr val="FF0000"/>
                </a:solidFill>
              </a:rPr>
              <a:t>“I will be a Father to you,   And you shall be My sons and daughters,</a:t>
            </a:r>
            <a:br>
              <a:rPr lang="en-US" sz="1800" b="1" dirty="0">
                <a:solidFill>
                  <a:srgbClr val="FF0000"/>
                </a:solidFill>
              </a:rPr>
            </a:br>
            <a:r>
              <a:rPr lang="en-US" sz="1800" b="1" dirty="0">
                <a:solidFill>
                  <a:srgbClr val="FF0000"/>
                </a:solidFill>
              </a:rPr>
              <a:t>Says the LORD Almighty.”</a:t>
            </a:r>
            <a:br>
              <a:rPr lang="en-US" sz="1800" dirty="0"/>
            </a:br>
            <a:r>
              <a:rPr lang="en-US" sz="1800" dirty="0"/>
              <a:t>​ Therefore, having these promises, beloved, let us cleanse ourselves from all filthiness of the flesh and spirit, perfecting holiness in the fear of God.</a:t>
            </a:r>
          </a:p>
        </p:txBody>
      </p:sp>
    </p:spTree>
    <p:extLst>
      <p:ext uri="{BB962C8B-B14F-4D97-AF65-F5344CB8AC3E}">
        <p14:creationId xmlns:p14="http://schemas.microsoft.com/office/powerpoint/2010/main" val="143666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is a progressive work;</a:t>
            </a:r>
          </a:p>
        </p:txBody>
      </p:sp>
      <p:sp>
        <p:nvSpPr>
          <p:cNvPr id="3" name="Content Placeholder 2"/>
          <p:cNvSpPr>
            <a:spLocks noGrp="1"/>
          </p:cNvSpPr>
          <p:nvPr>
            <p:ph idx="1"/>
          </p:nvPr>
        </p:nvSpPr>
        <p:spPr>
          <a:xfrm>
            <a:off x="316523" y="1500554"/>
            <a:ext cx="11617569" cy="5087815"/>
          </a:xfrm>
        </p:spPr>
        <p:txBody>
          <a:bodyPr>
            <a:normAutofit fontScale="85000" lnSpcReduction="10000"/>
          </a:bodyPr>
          <a:lstStyle/>
          <a:p>
            <a:r>
              <a:rPr sz="2400" dirty="0"/>
              <a:t>Proverbs 4:18 =&gt; But the path of the righteous is like the light of dawn, That shines brighter and brighter until the full day.</a:t>
            </a:r>
          </a:p>
          <a:p>
            <a:r>
              <a:rPr sz="2400" dirty="0"/>
              <a:t>2 Corinthians 3:18 =&gt; But we all, with unveiled face, beholding as in a mirror the glory of the Lord, </a:t>
            </a:r>
            <a:r>
              <a:rPr sz="2400" b="1" dirty="0">
                <a:solidFill>
                  <a:srgbClr val="FF0000"/>
                </a:solidFill>
              </a:rPr>
              <a:t>are being transformed </a:t>
            </a:r>
            <a:r>
              <a:rPr sz="2400" dirty="0"/>
              <a:t>into the same image from glory to glory, just as from the Lord, the Spirit.</a:t>
            </a:r>
          </a:p>
          <a:p>
            <a:r>
              <a:rPr sz="2400" dirty="0"/>
              <a:t>Hebrews 6:1 =&gt; Therefore leaving the elementary teaching about the Christ, let us </a:t>
            </a:r>
            <a:r>
              <a:rPr sz="2400" b="1" dirty="0">
                <a:solidFill>
                  <a:srgbClr val="FF0000"/>
                </a:solidFill>
              </a:rPr>
              <a:t>press on to maturity</a:t>
            </a:r>
            <a:r>
              <a:rPr sz="2400" dirty="0"/>
              <a:t>, not laying again a foundation of repentance from dead works and of faith toward God,</a:t>
            </a:r>
          </a:p>
          <a:p>
            <a:r>
              <a:rPr sz="2400" dirty="0"/>
              <a:t>2 Peter 1:5-8 =&gt; Now for this very reason also, applying all diligence, in your faith supply moral excellence, and in your moral excellence, knowledge, and in your knowledge, self-control, and in your self-control, perseverance, and in your perseverance, godliness, and in your godliness, brotherly kindness, and in your brotherly kindness, love. For if these qualities are yours and are increasing, they render you neither useless nor unfruitful in the true knowledge of our Lord Jesus Christ.</a:t>
            </a:r>
          </a:p>
          <a:p>
            <a:r>
              <a:rPr sz="2400" dirty="0"/>
              <a:t>Philippians 3:12-16 =&gt; Not that I have already obtained it or have already become perfect, but I </a:t>
            </a:r>
            <a:r>
              <a:rPr sz="2400" b="1" dirty="0">
                <a:solidFill>
                  <a:srgbClr val="FF0000"/>
                </a:solidFill>
              </a:rPr>
              <a:t>press on so that I may lay hold of that for which also I was laid hold of by Christ Jesus</a:t>
            </a:r>
            <a:r>
              <a:rPr sz="2400" dirty="0"/>
              <a:t>. Brethren, I do not regard myself as having laid hold of it yet; but one thing I do: forgetting what lies behind and reaching forward to what lies ahead, I press on toward the goal for </a:t>
            </a:r>
            <a:r>
              <a:rPr sz="2400" b="1" dirty="0">
                <a:solidFill>
                  <a:srgbClr val="FF0000"/>
                </a:solidFill>
              </a:rPr>
              <a:t>the prize of the upward call of God in Christ Jesus</a:t>
            </a:r>
            <a:r>
              <a:rPr sz="2400" dirty="0"/>
              <a:t>. Let us therefore, as many as are perfect, have this attitude; and if in anything you have a different attitude, God will reveal that also to you; however, let us keep living by that same standard to which we have attained.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is begun in regeneration;</a:t>
            </a:r>
          </a:p>
        </p:txBody>
      </p:sp>
      <p:sp>
        <p:nvSpPr>
          <p:cNvPr id="3" name="Content Placeholder 2"/>
          <p:cNvSpPr>
            <a:spLocks noGrp="1"/>
          </p:cNvSpPr>
          <p:nvPr>
            <p:ph idx="1"/>
          </p:nvPr>
        </p:nvSpPr>
        <p:spPr>
          <a:xfrm>
            <a:off x="468923" y="1825625"/>
            <a:ext cx="11371385" cy="4667250"/>
          </a:xfrm>
        </p:spPr>
        <p:txBody>
          <a:bodyPr>
            <a:normAutofit fontScale="85000" lnSpcReduction="20000"/>
          </a:bodyPr>
          <a:lstStyle/>
          <a:p>
            <a:r>
              <a:rPr dirty="0"/>
              <a:t>1 John 2:29 =&gt; </a:t>
            </a:r>
            <a:r>
              <a:rPr b="1" dirty="0">
                <a:solidFill>
                  <a:srgbClr val="FF0000"/>
                </a:solidFill>
              </a:rPr>
              <a:t>If you know that He is righteous</a:t>
            </a:r>
            <a:r>
              <a:rPr dirty="0"/>
              <a:t>, you know that everyone also who practices righteousness is born of Him.</a:t>
            </a:r>
          </a:p>
          <a:p>
            <a:r>
              <a:rPr dirty="0"/>
              <a:t>Romans 8:5 =&gt; For those who are according to the flesh set their minds on the things of the flesh, but those who are according to the Spirit, the things of the Spirit.</a:t>
            </a:r>
          </a:p>
          <a:p>
            <a:r>
              <a:rPr dirty="0"/>
              <a:t>John 3:6 =&gt; "That which is </a:t>
            </a:r>
            <a:r>
              <a:rPr b="1" dirty="0">
                <a:solidFill>
                  <a:srgbClr val="FF0000"/>
                </a:solidFill>
              </a:rPr>
              <a:t>born</a:t>
            </a:r>
            <a:r>
              <a:rPr dirty="0"/>
              <a:t> of the flesh is flesh, and that which is </a:t>
            </a:r>
            <a:r>
              <a:rPr b="1" dirty="0">
                <a:solidFill>
                  <a:srgbClr val="FF0000"/>
                </a:solidFill>
              </a:rPr>
              <a:t>born of the Spirit</a:t>
            </a:r>
            <a:r>
              <a:rPr dirty="0"/>
              <a:t> is spirit.</a:t>
            </a:r>
          </a:p>
          <a:p>
            <a:r>
              <a:rPr dirty="0"/>
              <a:t>Philippians 1:9-11 =&gt; And this I pray, that your love may abound still more and more in real knowledge and all discernment, so that you may approve the things that are excellent, in order to be sincere and blameless until the day of Christ; having been filled with the fruit of righteousness which comes through Jesus Christ, to the glory and praise of God.</a:t>
            </a:r>
          </a:p>
          <a:p>
            <a:r>
              <a:rPr dirty="0"/>
              <a:t>Ephesians 1:13-14 =&gt; In Him, you also, after listening to the message of truth, the gospel of your salvation--having also believed, </a:t>
            </a:r>
            <a:r>
              <a:rPr b="1" dirty="0">
                <a:solidFill>
                  <a:srgbClr val="FF0000"/>
                </a:solidFill>
              </a:rPr>
              <a:t>you were sealed in Him </a:t>
            </a:r>
            <a:r>
              <a:rPr dirty="0"/>
              <a:t>with the Holy Spirit of promise, who is given </a:t>
            </a:r>
            <a:r>
              <a:rPr b="1" dirty="0">
                <a:solidFill>
                  <a:srgbClr val="FF0000"/>
                </a:solidFill>
              </a:rPr>
              <a:t>as a pledge of our inheritance</a:t>
            </a:r>
            <a:r>
              <a:rPr dirty="0"/>
              <a:t>, with a view to the redemption of God's own possession, to the praise of His glory.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800" dirty="0"/>
              <a:t>and that it is carried on in the hearts of believers by the presence and power of the Holy Spirit, the Sealer and Comforter, in the continual use of the appointed means--especially the Word of God, self-examination, self-denial, watchfulness, and prayer.</a:t>
            </a:r>
          </a:p>
        </p:txBody>
      </p:sp>
      <p:sp>
        <p:nvSpPr>
          <p:cNvPr id="3" name="Content Placeholder 2"/>
          <p:cNvSpPr>
            <a:spLocks noGrp="1"/>
          </p:cNvSpPr>
          <p:nvPr>
            <p:ph idx="1"/>
          </p:nvPr>
        </p:nvSpPr>
        <p:spPr>
          <a:xfrm>
            <a:off x="304800" y="1825624"/>
            <a:ext cx="11652738" cy="4786192"/>
          </a:xfrm>
        </p:spPr>
        <p:txBody>
          <a:bodyPr>
            <a:normAutofit lnSpcReduction="10000"/>
          </a:bodyPr>
          <a:lstStyle/>
          <a:p>
            <a:r>
              <a:rPr sz="1600" dirty="0"/>
              <a:t>Philippians 2:12-13 =&gt; So then, my beloved, just as you have always obeyed, not as in my presence only, but now much more in my absence, </a:t>
            </a:r>
            <a:r>
              <a:rPr sz="1600" b="1" dirty="0">
                <a:solidFill>
                  <a:srgbClr val="FF0000"/>
                </a:solidFill>
              </a:rPr>
              <a:t>work out your salvation </a:t>
            </a:r>
            <a:r>
              <a:rPr sz="1600" dirty="0"/>
              <a:t>with fear and trembling; for it is God who is at work in you, both to will and to work for His good pleasure.</a:t>
            </a:r>
          </a:p>
          <a:p>
            <a:r>
              <a:rPr sz="1600" dirty="0"/>
              <a:t>Ephesians 4:11-12 =&gt; And He gave some as apostles, and some as prophets, and some as evangelists, and some as pastors and teachers, for the </a:t>
            </a:r>
            <a:r>
              <a:rPr sz="1600" b="1" dirty="0">
                <a:solidFill>
                  <a:srgbClr val="FF0000"/>
                </a:solidFill>
              </a:rPr>
              <a:t>equipping of the saints </a:t>
            </a:r>
            <a:r>
              <a:rPr sz="1600" dirty="0"/>
              <a:t>for the work of service, to the building up of the body of Christ;</a:t>
            </a:r>
          </a:p>
          <a:p>
            <a:r>
              <a:rPr sz="1600" dirty="0"/>
              <a:t>1 Peter 2:2 =&gt; like newborn babies, long for the pure milk of </a:t>
            </a:r>
            <a:r>
              <a:rPr sz="1600" b="1" dirty="0">
                <a:solidFill>
                  <a:srgbClr val="FF0000"/>
                </a:solidFill>
              </a:rPr>
              <a:t>the word</a:t>
            </a:r>
            <a:r>
              <a:rPr sz="1600" dirty="0"/>
              <a:t>, so that by it you may grow in respect to salvation,</a:t>
            </a:r>
          </a:p>
          <a:p>
            <a:r>
              <a:rPr sz="1600" dirty="0"/>
              <a:t>2 Peter 3:18 =&gt; but </a:t>
            </a:r>
            <a:r>
              <a:rPr sz="1600" b="1" dirty="0">
                <a:solidFill>
                  <a:srgbClr val="FF0000"/>
                </a:solidFill>
              </a:rPr>
              <a:t>grow in the grace and knowledge </a:t>
            </a:r>
            <a:r>
              <a:rPr sz="1600" dirty="0"/>
              <a:t>of our Lord and Savior Jesus Christ. To Him be the glory, both now and to the day of eternity. Amen.</a:t>
            </a:r>
          </a:p>
          <a:p>
            <a:r>
              <a:rPr sz="1600" dirty="0"/>
              <a:t>2 Corinthians 13:5 =&gt; </a:t>
            </a:r>
            <a:r>
              <a:rPr sz="1600" b="1" dirty="0">
                <a:solidFill>
                  <a:srgbClr val="FF0000"/>
                </a:solidFill>
              </a:rPr>
              <a:t>Test yourselves </a:t>
            </a:r>
            <a:r>
              <a:rPr sz="1600" dirty="0"/>
              <a:t>to see if you are in the faith; </a:t>
            </a:r>
            <a:r>
              <a:rPr sz="1600" b="1" dirty="0">
                <a:solidFill>
                  <a:srgbClr val="FF0000"/>
                </a:solidFill>
              </a:rPr>
              <a:t>examine yourselves</a:t>
            </a:r>
            <a:r>
              <a:rPr sz="1600" dirty="0"/>
              <a:t>! Or do you not recognize this about yourselves, that Jesus Christ is in you--unless indeed you fail the test?</a:t>
            </a:r>
          </a:p>
          <a:p>
            <a:r>
              <a:rPr sz="1600" dirty="0"/>
              <a:t>Luke 11:35 =&gt; "Then </a:t>
            </a:r>
            <a:r>
              <a:rPr sz="1600" b="1" dirty="0">
                <a:solidFill>
                  <a:srgbClr val="FF0000"/>
                </a:solidFill>
              </a:rPr>
              <a:t>watch out </a:t>
            </a:r>
            <a:r>
              <a:rPr sz="1600" dirty="0"/>
              <a:t>that the light in you is not darkness.</a:t>
            </a:r>
          </a:p>
          <a:p>
            <a:r>
              <a:rPr sz="1600" dirty="0"/>
              <a:t>Luke 9:23 =&gt; And He was saying to them all, "If anyone wishes to come after Me, he must </a:t>
            </a:r>
            <a:r>
              <a:rPr sz="1600" b="1" dirty="0">
                <a:solidFill>
                  <a:srgbClr val="FF0000"/>
                </a:solidFill>
              </a:rPr>
              <a:t>deny himself</a:t>
            </a:r>
            <a:r>
              <a:rPr sz="1600" dirty="0"/>
              <a:t>, and take up his cross daily and follow Me.</a:t>
            </a:r>
          </a:p>
          <a:p>
            <a:r>
              <a:rPr sz="1600" dirty="0"/>
              <a:t>Matthew 26:41 =&gt; "Keep watching and praying that you may </a:t>
            </a:r>
            <a:r>
              <a:rPr sz="1600" b="1" dirty="0">
                <a:solidFill>
                  <a:srgbClr val="FF0000"/>
                </a:solidFill>
              </a:rPr>
              <a:t>not enter into temptation</a:t>
            </a:r>
            <a:r>
              <a:rPr sz="1600" dirty="0"/>
              <a:t>; the spirit is willing, but the flesh is weak."</a:t>
            </a:r>
          </a:p>
          <a:p>
            <a:r>
              <a:rPr sz="1600" dirty="0"/>
              <a:t>Ephesians 6:18 =&gt; With all prayer and petition </a:t>
            </a:r>
            <a:r>
              <a:rPr sz="1600" b="1" dirty="0">
                <a:solidFill>
                  <a:srgbClr val="FF0000"/>
                </a:solidFill>
              </a:rPr>
              <a:t>pray at all times in the Spirit</a:t>
            </a:r>
            <a:r>
              <a:rPr sz="1600" dirty="0"/>
              <a:t>, and with this in view, be on the alert with all perseverance and </a:t>
            </a:r>
            <a:r>
              <a:rPr sz="1600" b="1" dirty="0">
                <a:solidFill>
                  <a:srgbClr val="FF0000"/>
                </a:solidFill>
              </a:rPr>
              <a:t>petition for all the saints</a:t>
            </a:r>
            <a:r>
              <a:rPr sz="1600" dirty="0"/>
              <a:t>,</a:t>
            </a:r>
          </a:p>
          <a:p>
            <a:r>
              <a:rPr sz="1600" dirty="0"/>
              <a:t>Ephesians 4:30 =&gt; </a:t>
            </a:r>
            <a:r>
              <a:rPr sz="1600" b="1" dirty="0">
                <a:solidFill>
                  <a:srgbClr val="FF0000"/>
                </a:solidFill>
              </a:rPr>
              <a:t>Do not grieve the Holy Spirit of God</a:t>
            </a:r>
            <a:r>
              <a:rPr sz="1600" dirty="0"/>
              <a:t>, by whom you were sealed for the day of redemption.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SANCTIFICATION</a:t>
            </a:r>
          </a:p>
        </p:txBody>
      </p:sp>
      <p:sp>
        <p:nvSpPr>
          <p:cNvPr id="3" name="Content Placeholder 2"/>
          <p:cNvSpPr>
            <a:spLocks noGrp="1"/>
          </p:cNvSpPr>
          <p:nvPr>
            <p:ph idx="1"/>
          </p:nvPr>
        </p:nvSpPr>
        <p:spPr/>
        <p:txBody>
          <a:bodyPr/>
          <a:lstStyle/>
          <a:p>
            <a:endParaRPr/>
          </a:p>
          <a:p>
            <a:r>
              <a:t>We believe that Sanctification is the process by which, according to the will of God, we are made partakers of his holiness;</a:t>
            </a:r>
          </a:p>
          <a:p>
            <a:r>
              <a:t>that it is a progressive work;</a:t>
            </a:r>
          </a:p>
          <a:p>
            <a:r>
              <a:t>that it is begun in regeneration;</a:t>
            </a:r>
          </a:p>
          <a:p>
            <a:r>
              <a:t>and that it is carried on in the hearts of believers by the presence and power of the Holy Spirit, the Sealer and Comforter, in the continual use of the appointed means--especially the Word of God, self-examination, self-denial, watchfulness, and prayer.</a:t>
            </a:r>
          </a:p>
        </p:txBody>
      </p:sp>
    </p:spTree>
    <p:extLst>
      <p:ext uri="{BB962C8B-B14F-4D97-AF65-F5344CB8AC3E}">
        <p14:creationId xmlns:p14="http://schemas.microsoft.com/office/powerpoint/2010/main" val="3185657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167</TotalTime>
  <Words>1977</Words>
  <Application>Microsoft Office PowerPoint</Application>
  <PresentationFormat>Widescreen</PresentationFormat>
  <Paragraphs>104</Paragraphs>
  <Slides>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Brandon Baptist Church Statement of Faith</vt:lpstr>
      <vt:lpstr>Statement of Faith Topics</vt:lpstr>
      <vt:lpstr>OF SANCTIFICATION</vt:lpstr>
      <vt:lpstr>We believe that Sanctification is the process by which, according to the will of God, we are made partakers of his holiness;</vt:lpstr>
      <vt:lpstr>Deeper Look: Holiness</vt:lpstr>
      <vt:lpstr>that it is a progressive work;</vt:lpstr>
      <vt:lpstr>that it is begun in regeneration;</vt:lpstr>
      <vt:lpstr>and that it is carried on in the hearts of believers by the presence and power of the Holy Spirit, the Sealer and Comforter, in the continual use of the appointed means--especially the Word of God, self-examination, self-denial, watchfulness, and prayer.</vt:lpstr>
      <vt:lpstr>OF SANCTIFICATION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2</cp:revision>
  <dcterms:created xsi:type="dcterms:W3CDTF">2024-04-28T03:18:15Z</dcterms:created>
  <dcterms:modified xsi:type="dcterms:W3CDTF">2024-07-21T03:41:43Z</dcterms:modified>
</cp:coreProperties>
</file>